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Organising	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Workplace mapping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491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8198" y="215283"/>
            <a:ext cx="5235605" cy="115196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What is mapping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5200" y="1142925"/>
            <a:ext cx="10261600" cy="44056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z="2800" dirty="0" smtClean="0"/>
              <a:t>In simple terms it is creating a map of the workplace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z="2800" dirty="0" smtClean="0"/>
              <a:t>Unite </a:t>
            </a:r>
            <a:r>
              <a:rPr lang="en-GB" altLang="en-US" sz="2800" dirty="0" smtClean="0"/>
              <a:t>maps allow us to;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z="2800" dirty="0" smtClean="0"/>
              <a:t>See our strengths and weaknesses, where we have members and where we don’t.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z="2800" dirty="0" smtClean="0"/>
              <a:t>Where we have shop stewards or workplace leaders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z="2800" dirty="0" smtClean="0"/>
              <a:t>To task our leaders (are the workers participating in collective actions)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z="2800" dirty="0" smtClean="0"/>
              <a:t>To measure if the campaign has momentum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2743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Mapping</a:t>
            </a:r>
            <a:endParaRPr lang="en-US" dirty="0" smtClean="0"/>
          </a:p>
        </p:txBody>
      </p:sp>
      <p:sp>
        <p:nvSpPr>
          <p:cNvPr id="5125" name="Rectangle 5"/>
          <p:cNvSpPr>
            <a:spLocks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mtClean="0"/>
              <a:t>Mapping must be ongoing</a:t>
            </a:r>
          </a:p>
          <a:p>
            <a:pPr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mtClean="0"/>
              <a:t>Regularly updated by the organising team </a:t>
            </a:r>
          </a:p>
          <a:p>
            <a:pPr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mtClean="0"/>
              <a:t>Every work area identified</a:t>
            </a:r>
          </a:p>
          <a:p>
            <a:pPr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mtClean="0"/>
              <a:t>Every worker allocated to a team member</a:t>
            </a:r>
          </a:p>
          <a:p>
            <a:endParaRPr lang="en-GB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9996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Leader cards and pledges</a:t>
            </a:r>
            <a:endParaRPr lang="en-US" dirty="0" smtClean="0"/>
          </a:p>
        </p:txBody>
      </p:sp>
      <p:sp>
        <p:nvSpPr>
          <p:cNvPr id="6149" name="Rectangle 5"/>
          <p:cNvSpPr>
            <a:spLocks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mtClean="0"/>
              <a:t>Leader cards to get members to make a personal commitment</a:t>
            </a:r>
          </a:p>
          <a:p>
            <a:pPr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mtClean="0"/>
              <a:t>Contact 5 to 10 workers</a:t>
            </a:r>
          </a:p>
          <a:p>
            <a:pPr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mtClean="0"/>
              <a:t>Review results at team meetings</a:t>
            </a:r>
          </a:p>
          <a:p>
            <a:pPr>
              <a:spcBef>
                <a:spcPct val="40000"/>
              </a:spcBef>
              <a:buClr>
                <a:srgbClr val="080808"/>
              </a:buClr>
              <a:buFontTx/>
              <a:buChar char="•"/>
            </a:pPr>
            <a:r>
              <a:rPr lang="en-GB" altLang="en-US" smtClean="0"/>
              <a:t>Peer pressure</a:t>
            </a:r>
            <a:endParaRPr lang="en-US" altLang="en-US" smtClean="0"/>
          </a:p>
          <a:p>
            <a:endParaRPr lang="en-GB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40105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How do we map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6000" y="1773239"/>
            <a:ext cx="10261600" cy="47513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mtClean="0"/>
              <a:t>We could do it alone but having a small team is easier</a:t>
            </a:r>
          </a:p>
          <a:p>
            <a:pPr>
              <a:lnSpc>
                <a:spcPct val="90000"/>
              </a:lnSpc>
            </a:pPr>
            <a:r>
              <a:rPr lang="en-GB" altLang="en-US" smtClean="0"/>
              <a:t>Use your leaders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As one of their tasks have them map their own area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Add this information to your workplace map</a:t>
            </a:r>
          </a:p>
          <a:p>
            <a:pPr>
              <a:lnSpc>
                <a:spcPct val="90000"/>
              </a:lnSpc>
            </a:pPr>
            <a:r>
              <a:rPr lang="en-GB" altLang="en-US" smtClean="0"/>
              <a:t>Gather as much information as possible you could also gather additional issues that only affect certain areas.</a:t>
            </a:r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9168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3" y="3"/>
            <a:ext cx="10386874" cy="56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3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Activity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6000" y="1773239"/>
            <a:ext cx="10261600" cy="4751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Activity</a:t>
            </a:r>
          </a:p>
          <a:p>
            <a:pPr lvl="1">
              <a:defRPr/>
            </a:pPr>
            <a:r>
              <a:rPr lang="en-GB" smtClean="0"/>
              <a:t>Complete the workplace map</a:t>
            </a:r>
          </a:p>
          <a:p>
            <a:pPr lvl="1">
              <a:defRPr/>
            </a:pPr>
            <a:r>
              <a:rPr lang="en-GB" smtClean="0"/>
              <a:t>Use the colour codes to identify target groups</a:t>
            </a:r>
          </a:p>
          <a:p>
            <a:pPr lvl="1">
              <a:defRPr/>
            </a:pPr>
            <a:r>
              <a:rPr lang="en-GB" smtClean="0"/>
              <a:t>Use the map in your work book and the handouts provided</a:t>
            </a:r>
            <a:endParaRPr 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4051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28</TotalTime>
  <Words>194</Words>
  <Application>Microsoft Office PowerPoint</Application>
  <PresentationFormat>Custom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Main Event</vt:lpstr>
      <vt:lpstr>Organising </vt:lpstr>
      <vt:lpstr>What is mapping</vt:lpstr>
      <vt:lpstr>Mapping</vt:lpstr>
      <vt:lpstr>Leader cards and pledges</vt:lpstr>
      <vt:lpstr>How do we map</vt:lpstr>
      <vt:lpstr>PowerPoint Presentation</vt:lpstr>
      <vt:lpstr>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John Curr</cp:lastModifiedBy>
  <cp:revision>6</cp:revision>
  <dcterms:created xsi:type="dcterms:W3CDTF">2021-05-11T12:41:35Z</dcterms:created>
  <dcterms:modified xsi:type="dcterms:W3CDTF">2021-08-30T12:02:57Z</dcterms:modified>
</cp:coreProperties>
</file>