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2537-2314-4E3E-935D-28EE9EB9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"/>
            <a:ext cx="11790947" cy="55145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572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45</cp:revision>
  <dcterms:created xsi:type="dcterms:W3CDTF">2020-04-06T08:39:37Z</dcterms:created>
  <dcterms:modified xsi:type="dcterms:W3CDTF">2021-08-11T09:00:42Z</dcterms:modified>
</cp:coreProperties>
</file>