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76" r:id="rId4"/>
    <p:sldId id="277" r:id="rId5"/>
    <p:sldId id="280" r:id="rId6"/>
    <p:sldId id="278" r:id="rId7"/>
    <p:sldId id="279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692" autoAdjust="0"/>
  </p:normalViewPr>
  <p:slideViewPr>
    <p:cSldViewPr snapToGrid="0" snapToObjects="1">
      <p:cViewPr varScale="1">
        <p:scale>
          <a:sx n="75" d="100"/>
          <a:sy n="75" d="100"/>
        </p:scale>
        <p:origin x="70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3DA4-1D37-457D-B9C9-3A58E0F980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C5DC-D947-41B4-A55A-A04FB1FD3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74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8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8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9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0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7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7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0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400" cap="none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65148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1261" y="5757334"/>
            <a:ext cx="3431421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err="1"/>
              <a:t>Neurodiversity</a:t>
            </a:r>
            <a:r>
              <a:rPr lang="en-US" dirty="0"/>
              <a:t> in the church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CB7D5281-596E-8840-8C4C-F5A8A47BAD5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31000" y="5600215"/>
            <a:ext cx="1775513" cy="8927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F67A-356A-B94C-A3E2-F08BD22F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20842" y="711015"/>
            <a:ext cx="10592807" cy="262793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b="1" cap="non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cap="non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 of Neurodiverse workers:</a:t>
            </a:r>
            <a:br>
              <a:rPr lang="en-US" sz="53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i="1" cap="none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remembering that everyone is different</a:t>
            </a:r>
            <a:br>
              <a:rPr lang="en-US" sz="4400" cap="none" dirty="0"/>
            </a:br>
            <a:endParaRPr lang="en-US" sz="44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6AA59-09C3-034B-B2E6-25FEBD77A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17761" y="5159989"/>
            <a:ext cx="1715181" cy="550333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National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37A42-5C83-C24B-8301-A1B85CBF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8333">
            <a:off x="8211431" y="4403336"/>
            <a:ext cx="3066994" cy="15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Neurodiverse workers generally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Strengths of NEURODIVERSE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6200" dirty="0">
                <a:latin typeface="Arial" panose="020B0604020202020204" pitchFamily="34" charset="0"/>
                <a:cs typeface="Arial" panose="020B0604020202020204" pitchFamily="34" charset="0"/>
              </a:rPr>
              <a:t>Thinking differently: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5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Ability to Recognize where you </a:t>
            </a:r>
            <a:r>
              <a:rPr lang="en-GB" sz="58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GB" sz="5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lourish. </a:t>
            </a:r>
            <a:endParaRPr lang="en-GB" sz="5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5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Absorbing Information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5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041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Neurodiverse workers generally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Strengths of NEURODIVERSE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Passion For Social Justice and Fairness.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Challenging Old Habits.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Adding Purposeful Value.</a:t>
            </a:r>
            <a:endParaRPr lang="en-GB" sz="3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Questioning how things are done currently</a:t>
            </a:r>
            <a:endParaRPr lang="en-GB" sz="3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Stellar imagination</a:t>
            </a:r>
            <a:endParaRPr lang="en-GB" sz="3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Drawing connections and making links between ideas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36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Autism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Strengths of NEURODIVERSE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Attention to detail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Visual perception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Creative and artistic talents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Maths or science abilities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Character: honesty, loyalty, truth-speaking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Special interests</a:t>
            </a:r>
          </a:p>
        </p:txBody>
      </p:sp>
    </p:spTree>
    <p:extLst>
      <p:ext uri="{BB962C8B-B14F-4D97-AF65-F5344CB8AC3E}">
        <p14:creationId xmlns:p14="http://schemas.microsoft.com/office/powerpoint/2010/main" val="300422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ADHD / ADD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Strengths of NEURODIVERSE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Hyperfocus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Resilience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Creativity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Conversational skills &amp; humanity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Spontaneity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Courage and High Energy</a:t>
            </a:r>
          </a:p>
        </p:txBody>
      </p:sp>
    </p:spTree>
    <p:extLst>
      <p:ext uri="{BB962C8B-B14F-4D97-AF65-F5344CB8AC3E}">
        <p14:creationId xmlns:p14="http://schemas.microsoft.com/office/powerpoint/2010/main" val="325633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Dyslexia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Strengths of NEURODIVERSE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Problem solving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Creativity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Observation skills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Good empathy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Can see the big picture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Good verbal reasoning skills</a:t>
            </a:r>
          </a:p>
        </p:txBody>
      </p:sp>
    </p:spTree>
    <p:extLst>
      <p:ext uri="{BB962C8B-B14F-4D97-AF65-F5344CB8AC3E}">
        <p14:creationId xmlns:p14="http://schemas.microsoft.com/office/powerpoint/2010/main" val="67838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dyspraxia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Strengths of NEURODIVERSE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Creativity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Strategic thinking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Leadership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Problem-solving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Visual thinkers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Good attention to detail</a:t>
            </a:r>
          </a:p>
        </p:txBody>
      </p:sp>
    </p:spTree>
    <p:extLst>
      <p:ext uri="{BB962C8B-B14F-4D97-AF65-F5344CB8AC3E}">
        <p14:creationId xmlns:p14="http://schemas.microsoft.com/office/powerpoint/2010/main" val="255096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dyscalculia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Strengths of NEURODIVERSE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Problem solving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Trouble shooting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Creativity e.g. art, music, design, engineering, architecture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Intuition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Lateral thinking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3600" dirty="0"/>
              <a:t>Strategic thinking</a:t>
            </a:r>
          </a:p>
        </p:txBody>
      </p:sp>
    </p:spTree>
    <p:extLst>
      <p:ext uri="{BB962C8B-B14F-4D97-AF65-F5344CB8AC3E}">
        <p14:creationId xmlns:p14="http://schemas.microsoft.com/office/powerpoint/2010/main" val="299658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6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Your workplace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839199" cy="49847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Strengths of NEURODIVERSE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0B8D-44A7-4EC1-A0C7-A84DAC04A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574800"/>
            <a:ext cx="10714747" cy="379978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4400" dirty="0"/>
              <a:t>Question: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4400" dirty="0"/>
              <a:t>How might workers with these skills be best employed in your workplace?</a:t>
            </a:r>
          </a:p>
        </p:txBody>
      </p:sp>
    </p:spTree>
    <p:extLst>
      <p:ext uri="{BB962C8B-B14F-4D97-AF65-F5344CB8AC3E}">
        <p14:creationId xmlns:p14="http://schemas.microsoft.com/office/powerpoint/2010/main" val="286953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1463</TotalTime>
  <Words>213</Words>
  <Application>Microsoft Office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Impact</vt:lpstr>
      <vt:lpstr>Main Event</vt:lpstr>
      <vt:lpstr> Strengths of Neurodiverse workers: remembering that everyone is different </vt:lpstr>
      <vt:lpstr>Neurodiverse workers generally</vt:lpstr>
      <vt:lpstr>Neurodiverse workers generally</vt:lpstr>
      <vt:lpstr>Autism</vt:lpstr>
      <vt:lpstr>ADHD / ADD</vt:lpstr>
      <vt:lpstr>Dyslexia</vt:lpstr>
      <vt:lpstr>dyspraxia</vt:lpstr>
      <vt:lpstr>dyscalculia</vt:lpstr>
      <vt:lpstr>Your workplace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Adrian Judd</cp:lastModifiedBy>
  <cp:revision>129</cp:revision>
  <dcterms:created xsi:type="dcterms:W3CDTF">2020-04-06T08:39:37Z</dcterms:created>
  <dcterms:modified xsi:type="dcterms:W3CDTF">2023-11-08T11:20:22Z</dcterms:modified>
</cp:coreProperties>
</file>