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91" r:id="rId3"/>
    <p:sldId id="257" r:id="rId4"/>
    <p:sldId id="265" r:id="rId5"/>
    <p:sldId id="258" r:id="rId6"/>
    <p:sldId id="290" r:id="rId7"/>
    <p:sldId id="292" r:id="rId8"/>
    <p:sldId id="263" r:id="rId9"/>
    <p:sldId id="293" r:id="rId10"/>
    <p:sldId id="261" r:id="rId11"/>
    <p:sldId id="260" r:id="rId12"/>
    <p:sldId id="264" r:id="rId13"/>
    <p:sldId id="266" r:id="rId14"/>
    <p:sldId id="268" r:id="rId15"/>
    <p:sldId id="269" r:id="rId16"/>
    <p:sldId id="271" r:id="rId17"/>
    <p:sldId id="273" r:id="rId18"/>
    <p:sldId id="270" r:id="rId19"/>
    <p:sldId id="274" r:id="rId20"/>
    <p:sldId id="294" r:id="rId21"/>
    <p:sldId id="295" r:id="rId22"/>
    <p:sldId id="275" r:id="rId23"/>
    <p:sldId id="29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5321"/>
  </p:normalViewPr>
  <p:slideViewPr>
    <p:cSldViewPr snapToGrid="0" snapToObjects="1">
      <p:cViewPr varScale="1">
        <p:scale>
          <a:sx n="83" d="100"/>
          <a:sy n="83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263586" y="679089"/>
            <a:ext cx="10395925" cy="32512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Social media workshop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  <p:pic>
        <p:nvPicPr>
          <p:cNvPr id="7" name="Picture 2" descr="https://encrypted-tbn3.gstatic.com/images?q=tbn:ANd9GcQ7FOBU7-ud-06Dzz5_6I3YpVR0-WlhLkP8jZ-em33VnIrzKyDf">
            <a:extLst>
              <a:ext uri="{FF2B5EF4-FFF2-40B4-BE49-F238E27FC236}">
                <a16:creationId xmlns:a16="http://schemas.microsoft.com/office/drawing/2014/main" id="{136C9623-21D4-4A32-BCEC-1E327A22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289">
            <a:off x="523892" y="2000765"/>
            <a:ext cx="4232245" cy="19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767" y="2217553"/>
            <a:ext cx="6270050" cy="1936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Should use photos/videos a lot on </a:t>
            </a:r>
            <a:r>
              <a:rPr lang="en-GB" sz="2400" cap="all" dirty="0" err="1"/>
              <a:t>facebook</a:t>
            </a:r>
            <a:endParaRPr lang="en-GB" sz="2400" cap="all" dirty="0"/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Like and/or comment on videos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Briefly describe photos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0BCBF90-0D03-4F15-9041-FDB3C9082864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0242166" cy="134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When posting on </a:t>
            </a:r>
            <a:r>
              <a:rPr lang="en-GB" sz="4900" dirty="0" err="1"/>
              <a:t>facebook</a:t>
            </a:r>
            <a:r>
              <a:rPr lang="en-GB" sz="4900" dirty="0"/>
              <a:t> you should always think visually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1720B5-F0E6-4DC4-9026-9E261819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5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767" y="1475264"/>
            <a:ext cx="9012339" cy="33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can block keywords and turn on profanity filter.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Click edit page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Select edit settings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Click page moderation,  type keywords, save changes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Click profanity filter, select medium, strong, click save changes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93FB86-6C3A-4BEC-BF23-8D3943CFD0F8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0321189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Be careful what you put on </a:t>
            </a:r>
            <a:r>
              <a:rPr lang="en-GB" sz="4900" dirty="0" err="1"/>
              <a:t>facebook</a:t>
            </a:r>
            <a:endParaRPr lang="en-GB" sz="49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3E99C5D-3E0D-441D-B98B-66CB96B2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767" y="2175002"/>
            <a:ext cx="7592271" cy="12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 page could be your local branch or your workplace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 group could be a sector or a campaign group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E780F9-88A0-4657-A128-C7D26F15937E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1447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You can create groups and pages on </a:t>
            </a:r>
            <a:r>
              <a:rPr lang="en-GB" sz="4900" dirty="0" err="1"/>
              <a:t>facebook</a:t>
            </a:r>
            <a:endParaRPr lang="en-GB" sz="49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57898C-BC87-415A-BD3A-A13B4C392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767" y="1521793"/>
            <a:ext cx="826905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Develop your campaign objective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Decide on content  and relevant call to action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Keep it up to date with relevant information, photos videos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Monitor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Regularly adapt and evolve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Try to be original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can ‘check in’ to places you are at.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B8EFDF-36A7-4F05-A355-19EF90D8CF6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Using </a:t>
            </a:r>
            <a:r>
              <a:rPr lang="en-GB" sz="4900" dirty="0" err="1"/>
              <a:t>facebook</a:t>
            </a:r>
            <a:r>
              <a:rPr lang="en-GB" sz="4900" dirty="0"/>
              <a:t> for campaigning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F57F5D7-4381-4B14-9F03-8874A2CA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2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767" y="1497124"/>
            <a:ext cx="10774245" cy="23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Twitter is an information network made up of 140-character messages called Tweets. 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It's designed to help you discover the latest news related to subjects you care about.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3DFC7A-7053-4BE0-888E-C008564785BF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What is twitter?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A3FBD3F-BAA1-4567-A422-D032C873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767" y="1282349"/>
            <a:ext cx="10914938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Enter your full name, email address, and a password.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Click Sign up for Twitter.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On the next page, you can select a username 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Double-check your name, email address, password, and username.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Click Create my account.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will get a confirmation email to the email address you entered. Click the link in that email to confirm your email address and account.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will be asked to type some personal information including a bio which will 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be a maximum of 160 character</a:t>
            </a: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88C037-E7C9-48D5-8E44-549361112D31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When in twitter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A87A0BF-8274-4452-9104-24D9FE01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0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767" y="1451392"/>
            <a:ext cx="10580078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The # symbol, called a hashtag, is used to mark keywords or topics in a Tweet. 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People use the hashtag symbol # before a relevant keyword or phrase (no spaces) in their Tweet to categorize those Tweets and help them show more easily in Twitter Search.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Clicking on a </a:t>
            </a:r>
            <a:r>
              <a:rPr lang="en-GB" sz="2400" cap="all" dirty="0" err="1"/>
              <a:t>hashtagged</a:t>
            </a:r>
            <a:r>
              <a:rPr lang="en-GB" sz="2400" cap="all" dirty="0"/>
              <a:t> word in any message shows you all other Tweets marked with that keyword.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Hashtags can occur anywhere in the Tweet – at the beginning, middle, or end.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 err="1"/>
              <a:t>Hashtagged</a:t>
            </a:r>
            <a:r>
              <a:rPr lang="en-GB" sz="2400" cap="all" dirty="0"/>
              <a:t> words that become very popular are often Trending Topics.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2F95970-EDE8-4BAA-9469-7A6A811843E8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80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What are hashtags # 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7D90E16-306E-4B85-863E-1DE2C82F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67" y="1255114"/>
            <a:ext cx="10238704" cy="3685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400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To ensure participants have an adequate knowledge of Social Media. 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To have an awareness of how the various social media sites can be used.  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To know how to access and navigate your way around some key social media sites. 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To be able to use social media as communications and campaigning tools.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626955-8140-4C76-A73F-A2B1A8EA5E27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539A1-56CE-4415-B779-589E52D98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67" y="1443841"/>
            <a:ext cx="10889962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Sign in to your Twitter account.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Type your Tweet into the box at the top of your Home timeline, or click the Tweet button in the top navigation bar.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Make sure your update is fewer than 140 characters. Remaining characters show up as a number below the box.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Insert photos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Click the Tweet button to post the Tweet to your profile.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will immediately see your Tweet in the timeline on your homepage.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6C9A19-47C0-4A17-B168-550953B6D7B4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80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To post a tweet via the web: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0504F-12F3-4BA4-A1CE-D4B511B4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9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477" y="1375611"/>
            <a:ext cx="10885756" cy="39035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872" tIns="88872" rIns="88872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tabLst/>
            </a:pPr>
            <a:r>
              <a:rPr lang="en-US" altLang="en-US" sz="2400" cap="all" dirty="0">
                <a:latin typeface="+mn-lt"/>
              </a:rPr>
              <a:t>From the web:</a:t>
            </a:r>
          </a:p>
          <a:p>
            <a:pPr marL="228600" marR="0" indent="-228600" defTabSz="91440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Go to your Security and privacy settings.</a:t>
            </a:r>
          </a:p>
          <a:p>
            <a:pPr marL="228600" marR="0" indent="-228600" defTabSz="91440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Scroll down to the Tweet privacy section and check the box next to Protect my Tweets.</a:t>
            </a:r>
          </a:p>
          <a:p>
            <a:pPr marL="228600" marR="0" indent="-228600" defTabSz="91440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endParaRPr lang="en-US" altLang="en-US" sz="2400" cap="all" dirty="0">
              <a:latin typeface="+mn-lt"/>
            </a:endParaRPr>
          </a:p>
          <a:p>
            <a:pPr marL="228600" marR="0" indent="-228600" defTabSz="91440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endParaRPr lang="en-US" altLang="en-US" sz="2400" cap="all" dirty="0">
              <a:latin typeface="+mn-lt"/>
            </a:endParaRPr>
          </a:p>
          <a:p>
            <a:pPr marL="228600" marR="0" indent="-228600" defTabSz="91440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Click the blue Save button at the bottom of the page. </a:t>
            </a:r>
          </a:p>
          <a:p>
            <a:pPr marL="228600" marR="0" indent="-228600" defTabSz="91440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You will be prompted to enter your password to confirm the change.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Helvetica Neue"/>
              </a:rPr>
              <a:t>  </a:t>
            </a:r>
          </a:p>
        </p:txBody>
      </p:sp>
      <p:pic>
        <p:nvPicPr>
          <p:cNvPr id="1026" name="Picture 2" descr="https://si0.twimg.com/help/1347400889_18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30553"/>
            <a:ext cx="5531556" cy="13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AC55130-59A8-4D46-A71F-17AE49914F5E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80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Protecting tweets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AEB1A-5DA6-4367-B34F-2DDEC6C6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767" y="1382276"/>
            <a:ext cx="10798466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cap="all" dirty="0"/>
              <a:t>What is an @reply?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cap="all" dirty="0"/>
              <a:t>An @reply is any update posted by clicking the Reply button on a Tweet.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cap="all" dirty="0"/>
              <a:t>Any Tweet that is an @reply to you begins with your username and will show up in your Mentions tab on the Notifications page.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cap="all" dirty="0"/>
              <a:t>What is a mention?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cap="all" dirty="0"/>
              <a:t>A mention is any Twitter update that contains "@username" anywhere in the body of the Tweet. (Yes, this means that @replies are also considered mentions.)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200" cap="all" dirty="0"/>
              <a:t>If you include more than one person's name in your Tweet and you use the @username format, all of those people will see the Tweet in their Mentions tab.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BB9629-6F23-4635-AE5D-C29982F72C5C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80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@mentions and </a:t>
            </a:r>
            <a:r>
              <a:rPr lang="en-GB" sz="4900" dirty="0" err="1"/>
              <a:t>replys</a:t>
            </a:r>
            <a:endParaRPr lang="en-GB" sz="4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6E1C25-C09D-4421-AD57-92A4FB312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3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767" y="1482819"/>
            <a:ext cx="9481712" cy="26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Can use hashtags to raise awareness of issues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Can use @replies and mentions to target people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Can follow appropriate people and organisations to 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raise awareness of issues and keep up to date with developments.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F65816-4F40-4E8D-B6D4-4E29ECB84570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80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Using twitter for campaigning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CC16872-8668-463D-9890-E5333039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2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767" y="1556676"/>
            <a:ext cx="9226166" cy="33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 groups discuss How we can use all social media as 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individuals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 the workplace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 Branches and committees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For organising and campaigning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F6CE5C-592A-415F-AC3A-474B9A425BA6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10558255" cy="80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Using social media for campaigning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5F0C702-E622-4550-9E84-36F458117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767" y="1512489"/>
            <a:ext cx="8205260" cy="12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Websites and applications that enable users to create 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and share content or to participate in social networking’.</a:t>
            </a:r>
          </a:p>
        </p:txBody>
      </p:sp>
      <p:pic>
        <p:nvPicPr>
          <p:cNvPr id="2054" name="Picture 6" descr="http://cdn2.hubspot.net/hub/481308/file-2453897802-jpg/Blog_Images/socialmedia.jpg?t=1427128508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7" y="3016590"/>
            <a:ext cx="4797287" cy="246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4D5776A-32FF-4A83-9870-735B7226DC74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What is social media?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41735E-1871-474E-87DC-6663449D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767" y="1797511"/>
            <a:ext cx="5998758" cy="33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Should: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Ask questions which provoke and answer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Post trivia and ways of involving people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Plan regular themes or events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Post videos and photos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9A3283-1858-4E86-BE32-C65001F9B147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1164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Social media is two (or more) way communication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F2459F6-DB93-4675-AA89-07F051BB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767" y="2024368"/>
            <a:ext cx="392038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Facebook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Twitter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Google Plus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Tube</a:t>
            </a:r>
          </a:p>
        </p:txBody>
      </p:sp>
      <p:pic>
        <p:nvPicPr>
          <p:cNvPr id="6" name="Picture 4" descr="http://blogs-images.forbes.com/insider/files/2014/11/social_media_strategy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93" y="1598248"/>
            <a:ext cx="3358945" cy="22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E5231F9-60FA-47CA-BFB1-9AD94E9E8B91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1334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What are the main sources of social media?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B469A-4B21-4E38-8D8F-9400ED824454}"/>
              </a:ext>
            </a:extLst>
          </p:cNvPr>
          <p:cNvSpPr txBox="1"/>
          <p:nvPr/>
        </p:nvSpPr>
        <p:spPr>
          <a:xfrm>
            <a:off x="4048800" y="2024367"/>
            <a:ext cx="1829860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Tumblr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Instagram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Pintrest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Wikis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867FA-8B81-4F0B-AA78-3CE310849161}"/>
              </a:ext>
            </a:extLst>
          </p:cNvPr>
          <p:cNvSpPr txBox="1"/>
          <p:nvPr/>
        </p:nvSpPr>
        <p:spPr>
          <a:xfrm>
            <a:off x="696766" y="4242398"/>
            <a:ext cx="7679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This list is not exhaustive and is ever growing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FAE24FE-C3A2-4DD6-893D-A50A49EB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767" y="1560375"/>
            <a:ext cx="9929099" cy="371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In your groups discuss: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What types of social media sites do you need to use?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How can they be accessed and where from?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How do you want to use them?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Please put your thoughts on flipchart and be prepared to discuss.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D7CA83-DF27-4A74-9592-236663CD082D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Group activity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FFBB9-5746-4555-906E-E873011F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6767" y="1525537"/>
            <a:ext cx="8594501" cy="167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Facebook is a social networking website that makes it easy for you to connect and share with your family, friends and work colleagues online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5B04AA-16D0-4A1A-BDFD-0A26F0769CDE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 err="1"/>
              <a:t>facebook</a:t>
            </a:r>
            <a:endParaRPr lang="en-GB" sz="49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DA42F9A-9F65-4C91-8A70-23DD75CF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767" y="1463422"/>
            <a:ext cx="8515473" cy="33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Type Facebook on search engine an follow link to log in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Follow instructions to Sign Up</a:t>
            </a: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You will be asked to insert a cover photo and a profile photo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over photo should be 851x315 pixels</a:t>
            </a:r>
          </a:p>
          <a:p>
            <a:pPr marL="6858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Profile photo should be 180x180 pixels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A901D4-926A-4B01-9122-FF746785044E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Getting started on </a:t>
            </a:r>
            <a:r>
              <a:rPr lang="en-GB" sz="4900" dirty="0" err="1"/>
              <a:t>facebook</a:t>
            </a:r>
            <a:endParaRPr lang="en-GB" sz="4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ECC3E9-F3C7-4AF9-AF0A-0AE61E0D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8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721</TotalTime>
  <Words>976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Impact</vt:lpstr>
      <vt:lpstr>Main Event</vt:lpstr>
      <vt:lpstr>Social media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51</cp:revision>
  <cp:lastPrinted>2021-08-26T15:42:55Z</cp:lastPrinted>
  <dcterms:created xsi:type="dcterms:W3CDTF">2020-04-06T08:39:37Z</dcterms:created>
  <dcterms:modified xsi:type="dcterms:W3CDTF">2021-08-26T18:06:18Z</dcterms:modified>
</cp:coreProperties>
</file>