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57" r:id="rId4"/>
    <p:sldId id="276" r:id="rId5"/>
    <p:sldId id="258" r:id="rId6"/>
    <p:sldId id="278" r:id="rId7"/>
    <p:sldId id="277" r:id="rId8"/>
    <p:sldId id="280" r:id="rId9"/>
    <p:sldId id="279" r:id="rId10"/>
    <p:sldId id="281" r:id="rId11"/>
    <p:sldId id="266" r:id="rId12"/>
    <p:sldId id="282" r:id="rId13"/>
    <p:sldId id="259" r:id="rId14"/>
    <p:sldId id="283" r:id="rId15"/>
    <p:sldId id="260" r:id="rId16"/>
    <p:sldId id="284" r:id="rId17"/>
    <p:sldId id="261" r:id="rId18"/>
    <p:sldId id="285" r:id="rId19"/>
    <p:sldId id="262" r:id="rId20"/>
    <p:sldId id="286" r:id="rId21"/>
    <p:sldId id="265" r:id="rId22"/>
    <p:sldId id="287" r:id="rId23"/>
    <p:sldId id="267" r:id="rId24"/>
    <p:sldId id="288" r:id="rId25"/>
    <p:sldId id="268" r:id="rId26"/>
    <p:sldId id="289" r:id="rId27"/>
    <p:sldId id="269" r:id="rId28"/>
    <p:sldId id="290" r:id="rId29"/>
    <p:sldId id="270" r:id="rId30"/>
    <p:sldId id="291" r:id="rId31"/>
    <p:sldId id="271" r:id="rId32"/>
    <p:sldId id="292" r:id="rId33"/>
    <p:sldId id="272" r:id="rId34"/>
    <p:sldId id="293" r:id="rId35"/>
    <p:sldId id="273" r:id="rId36"/>
    <p:sldId id="294" r:id="rId37"/>
    <p:sldId id="274"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8662A2-7BB2-444E-9636-1B21AF6EACC1}" v="625" dt="2021-09-14T10:07:28.9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 userId="9b4857ac19bd269a" providerId="LiveId" clId="{AB8662A2-7BB2-444E-9636-1B21AF6EACC1}"/>
    <pc:docChg chg="undo custSel addSld delSld modSld">
      <pc:chgData name="Carl" userId="9b4857ac19bd269a" providerId="LiveId" clId="{AB8662A2-7BB2-444E-9636-1B21AF6EACC1}" dt="2021-09-14T10:49:02.525" v="11696" actId="20577"/>
      <pc:docMkLst>
        <pc:docMk/>
      </pc:docMkLst>
      <pc:sldChg chg="addSp delSp modSp mod modMedia setBg addAnim delAnim setClrOvrMap">
        <pc:chgData name="Carl" userId="9b4857ac19bd269a" providerId="LiveId" clId="{AB8662A2-7BB2-444E-9636-1B21AF6EACC1}" dt="2021-09-13T23:36:28.849" v="9484" actId="20577"/>
        <pc:sldMkLst>
          <pc:docMk/>
          <pc:sldMk cId="2102457888" sldId="256"/>
        </pc:sldMkLst>
        <pc:spChg chg="mod">
          <ac:chgData name="Carl" userId="9b4857ac19bd269a" providerId="LiveId" clId="{AB8662A2-7BB2-444E-9636-1B21AF6EACC1}" dt="2021-09-13T20:57:01.125" v="9330" actId="26606"/>
          <ac:spMkLst>
            <pc:docMk/>
            <pc:sldMk cId="2102457888" sldId="256"/>
            <ac:spMk id="2" creationId="{DBD61A2B-7B6C-497F-9D60-5A45313D7EA0}"/>
          </ac:spMkLst>
        </pc:spChg>
        <pc:spChg chg="mod">
          <ac:chgData name="Carl" userId="9b4857ac19bd269a" providerId="LiveId" clId="{AB8662A2-7BB2-444E-9636-1B21AF6EACC1}" dt="2021-09-13T23:36:28.849" v="9484" actId="20577"/>
          <ac:spMkLst>
            <pc:docMk/>
            <pc:sldMk cId="2102457888" sldId="256"/>
            <ac:spMk id="3" creationId="{E8FE24EB-3463-40B8-8DDA-B30F455B5873}"/>
          </ac:spMkLst>
        </pc:spChg>
        <pc:spChg chg="add">
          <ac:chgData name="Carl" userId="9b4857ac19bd269a" providerId="LiveId" clId="{AB8662A2-7BB2-444E-9636-1B21AF6EACC1}" dt="2021-09-13T20:57:01.125" v="9330" actId="26606"/>
          <ac:spMkLst>
            <pc:docMk/>
            <pc:sldMk cId="2102457888" sldId="256"/>
            <ac:spMk id="6" creationId="{C7D023E4-8DE1-436E-9847-ED6A4B4B04FD}"/>
          </ac:spMkLst>
        </pc:spChg>
        <pc:spChg chg="add del">
          <ac:chgData name="Carl" userId="9b4857ac19bd269a" providerId="LiveId" clId="{AB8662A2-7BB2-444E-9636-1B21AF6EACC1}" dt="2021-09-13T20:24:48.426" v="9198" actId="26606"/>
          <ac:spMkLst>
            <pc:docMk/>
            <pc:sldMk cId="2102457888" sldId="256"/>
            <ac:spMk id="8" creationId="{B26EE4FD-480F-42A5-9FEB-DA630457CFB7}"/>
          </ac:spMkLst>
        </pc:spChg>
        <pc:spChg chg="add del">
          <ac:chgData name="Carl" userId="9b4857ac19bd269a" providerId="LiveId" clId="{AB8662A2-7BB2-444E-9636-1B21AF6EACC1}" dt="2021-09-13T20:24:30.411" v="9192" actId="26606"/>
          <ac:spMkLst>
            <pc:docMk/>
            <pc:sldMk cId="2102457888" sldId="256"/>
            <ac:spMk id="9" creationId="{E49CC64F-7275-4E33-961B-0C5CDC439875}"/>
          </ac:spMkLst>
        </pc:spChg>
        <pc:spChg chg="add del">
          <ac:chgData name="Carl" userId="9b4857ac19bd269a" providerId="LiveId" clId="{AB8662A2-7BB2-444E-9636-1B21AF6EACC1}" dt="2021-09-13T20:24:48.426" v="9198" actId="26606"/>
          <ac:spMkLst>
            <pc:docMk/>
            <pc:sldMk cId="2102457888" sldId="256"/>
            <ac:spMk id="10" creationId="{A187062F-BE14-42FC-B06A-607DB23849C3}"/>
          </ac:spMkLst>
        </pc:spChg>
        <pc:spChg chg="add del">
          <ac:chgData name="Carl" userId="9b4857ac19bd269a" providerId="LiveId" clId="{AB8662A2-7BB2-444E-9636-1B21AF6EACC1}" dt="2021-09-13T20:24:45.178" v="9196" actId="26606"/>
          <ac:spMkLst>
            <pc:docMk/>
            <pc:sldMk cId="2102457888" sldId="256"/>
            <ac:spMk id="11" creationId="{007891EC-4501-44ED-A8C8-B11B6DB767AB}"/>
          </ac:spMkLst>
        </pc:spChg>
        <pc:spChg chg="add del">
          <ac:chgData name="Carl" userId="9b4857ac19bd269a" providerId="LiveId" clId="{AB8662A2-7BB2-444E-9636-1B21AF6EACC1}" dt="2021-09-13T20:24:45.178" v="9196" actId="26606"/>
          <ac:spMkLst>
            <pc:docMk/>
            <pc:sldMk cId="2102457888" sldId="256"/>
            <ac:spMk id="12" creationId="{C1DD1A8A-57D5-4A81-AD04-532B043C5611}"/>
          </ac:spMkLst>
        </pc:spChg>
        <pc:spChg chg="add del">
          <ac:chgData name="Carl" userId="9b4857ac19bd269a" providerId="LiveId" clId="{AB8662A2-7BB2-444E-9636-1B21AF6EACC1}" dt="2021-09-13T20:24:48.426" v="9198" actId="26606"/>
          <ac:spMkLst>
            <pc:docMk/>
            <pc:sldMk cId="2102457888" sldId="256"/>
            <ac:spMk id="14" creationId="{2DC5A94D-79ED-48F5-9DC5-96CBB507CEC8}"/>
          </ac:spMkLst>
        </pc:spChg>
        <pc:spChg chg="add del">
          <ac:chgData name="Carl" userId="9b4857ac19bd269a" providerId="LiveId" clId="{AB8662A2-7BB2-444E-9636-1B21AF6EACC1}" dt="2021-09-13T20:24:48.426" v="9198" actId="26606"/>
          <ac:spMkLst>
            <pc:docMk/>
            <pc:sldMk cId="2102457888" sldId="256"/>
            <ac:spMk id="15" creationId="{731FE21B-2A45-4BF5-8B03-E12341988774}"/>
          </ac:spMkLst>
        </pc:spChg>
        <pc:spChg chg="add del">
          <ac:chgData name="Carl" userId="9b4857ac19bd269a" providerId="LiveId" clId="{AB8662A2-7BB2-444E-9636-1B21AF6EACC1}" dt="2021-09-13T20:24:48.426" v="9198" actId="26606"/>
          <ac:spMkLst>
            <pc:docMk/>
            <pc:sldMk cId="2102457888" sldId="256"/>
            <ac:spMk id="16" creationId="{93A3D4BE-AF25-4F9A-9C29-1145CCE24A28}"/>
          </ac:spMkLst>
        </pc:spChg>
        <pc:spChg chg="add del">
          <ac:chgData name="Carl" userId="9b4857ac19bd269a" providerId="LiveId" clId="{AB8662A2-7BB2-444E-9636-1B21AF6EACC1}" dt="2021-09-13T20:25:20.500" v="9200" actId="26606"/>
          <ac:spMkLst>
            <pc:docMk/>
            <pc:sldMk cId="2102457888" sldId="256"/>
            <ac:spMk id="26" creationId="{C7D023E4-8DE1-436E-9847-ED6A4B4B04FD}"/>
          </ac:spMkLst>
        </pc:spChg>
        <pc:spChg chg="add del">
          <ac:chgData name="Carl" userId="9b4857ac19bd269a" providerId="LiveId" clId="{AB8662A2-7BB2-444E-9636-1B21AF6EACC1}" dt="2021-09-13T20:25:33.241" v="9204" actId="26606"/>
          <ac:spMkLst>
            <pc:docMk/>
            <pc:sldMk cId="2102457888" sldId="256"/>
            <ac:spMk id="34" creationId="{716F42E0-28DF-4093-AFC5-CA01F54C8897}"/>
          </ac:spMkLst>
        </pc:spChg>
        <pc:spChg chg="add del">
          <ac:chgData name="Carl" userId="9b4857ac19bd269a" providerId="LiveId" clId="{AB8662A2-7BB2-444E-9636-1B21AF6EACC1}" dt="2021-09-13T20:25:33.241" v="9204" actId="26606"/>
          <ac:spMkLst>
            <pc:docMk/>
            <pc:sldMk cId="2102457888" sldId="256"/>
            <ac:spMk id="36" creationId="{4063B759-00FC-46D1-9898-8E8625268FAF}"/>
          </ac:spMkLst>
        </pc:spChg>
        <pc:spChg chg="add del">
          <ac:chgData name="Carl" userId="9b4857ac19bd269a" providerId="LiveId" clId="{AB8662A2-7BB2-444E-9636-1B21AF6EACC1}" dt="2021-09-13T20:25:33.241" v="9204" actId="26606"/>
          <ac:spMkLst>
            <pc:docMk/>
            <pc:sldMk cId="2102457888" sldId="256"/>
            <ac:spMk id="37" creationId="{D5B012D8-7F27-4758-9AC6-C889B154BD73}"/>
          </ac:spMkLst>
        </pc:spChg>
        <pc:spChg chg="add del">
          <ac:chgData name="Carl" userId="9b4857ac19bd269a" providerId="LiveId" clId="{AB8662A2-7BB2-444E-9636-1B21AF6EACC1}" dt="2021-09-13T20:25:47.840" v="9206" actId="26606"/>
          <ac:spMkLst>
            <pc:docMk/>
            <pc:sldMk cId="2102457888" sldId="256"/>
            <ac:spMk id="39" creationId="{C7D023E4-8DE1-436E-9847-ED6A4B4B04FD}"/>
          </ac:spMkLst>
        </pc:spChg>
        <pc:spChg chg="add del">
          <ac:chgData name="Carl" userId="9b4857ac19bd269a" providerId="LiveId" clId="{AB8662A2-7BB2-444E-9636-1B21AF6EACC1}" dt="2021-09-13T20:26:10.040" v="9210" actId="26606"/>
          <ac:spMkLst>
            <pc:docMk/>
            <pc:sldMk cId="2102457888" sldId="256"/>
            <ac:spMk id="48" creationId="{0B3B9DBC-97CC-4A18-B4A6-66E240292269}"/>
          </ac:spMkLst>
        </pc:spChg>
        <pc:spChg chg="add del">
          <ac:chgData name="Carl" userId="9b4857ac19bd269a" providerId="LiveId" clId="{AB8662A2-7BB2-444E-9636-1B21AF6EACC1}" dt="2021-09-13T20:26:10.040" v="9210" actId="26606"/>
          <ac:spMkLst>
            <pc:docMk/>
            <pc:sldMk cId="2102457888" sldId="256"/>
            <ac:spMk id="49" creationId="{F4492644-1D84-449E-94E4-5FC5C873D32E}"/>
          </ac:spMkLst>
        </pc:spChg>
        <pc:spChg chg="add del">
          <ac:chgData name="Carl" userId="9b4857ac19bd269a" providerId="LiveId" clId="{AB8662A2-7BB2-444E-9636-1B21AF6EACC1}" dt="2021-09-13T20:26:10.040" v="9210" actId="26606"/>
          <ac:spMkLst>
            <pc:docMk/>
            <pc:sldMk cId="2102457888" sldId="256"/>
            <ac:spMk id="50" creationId="{94EE1A74-DEBF-434E-8B5E-7AB296ECBE08}"/>
          </ac:spMkLst>
        </pc:spChg>
        <pc:spChg chg="add del">
          <ac:chgData name="Carl" userId="9b4857ac19bd269a" providerId="LiveId" clId="{AB8662A2-7BB2-444E-9636-1B21AF6EACC1}" dt="2021-09-13T20:26:10.040" v="9210" actId="26606"/>
          <ac:spMkLst>
            <pc:docMk/>
            <pc:sldMk cId="2102457888" sldId="256"/>
            <ac:spMk id="51" creationId="{8C7C4D4B-92D9-4FA4-A294-749E8574FF51}"/>
          </ac:spMkLst>
        </pc:spChg>
        <pc:spChg chg="add del">
          <ac:chgData name="Carl" userId="9b4857ac19bd269a" providerId="LiveId" clId="{AB8662A2-7BB2-444E-9636-1B21AF6EACC1}" dt="2021-09-13T20:26:10.040" v="9210" actId="26606"/>
          <ac:spMkLst>
            <pc:docMk/>
            <pc:sldMk cId="2102457888" sldId="256"/>
            <ac:spMk id="52" creationId="{BADA3358-2A3F-41B0-A458-6FD1DB3AF9BB}"/>
          </ac:spMkLst>
        </pc:spChg>
        <pc:spChg chg="add del">
          <ac:chgData name="Carl" userId="9b4857ac19bd269a" providerId="LiveId" clId="{AB8662A2-7BB2-444E-9636-1B21AF6EACC1}" dt="2021-09-13T20:26:10.040" v="9210" actId="26606"/>
          <ac:spMkLst>
            <pc:docMk/>
            <pc:sldMk cId="2102457888" sldId="256"/>
            <ac:spMk id="53" creationId="{E4737216-37B2-43AD-AB08-05BFCCEFC99E}"/>
          </ac:spMkLst>
        </pc:spChg>
        <pc:spChg chg="add del">
          <ac:chgData name="Carl" userId="9b4857ac19bd269a" providerId="LiveId" clId="{AB8662A2-7BB2-444E-9636-1B21AF6EACC1}" dt="2021-09-13T20:26:43.351" v="9212" actId="26606"/>
          <ac:spMkLst>
            <pc:docMk/>
            <pc:sldMk cId="2102457888" sldId="256"/>
            <ac:spMk id="55" creationId="{F4155C20-3F0E-4576-8A0B-C345B62312DA}"/>
          </ac:spMkLst>
        </pc:spChg>
        <pc:spChg chg="add del">
          <ac:chgData name="Carl" userId="9b4857ac19bd269a" providerId="LiveId" clId="{AB8662A2-7BB2-444E-9636-1B21AF6EACC1}" dt="2021-09-13T20:26:43.351" v="9212" actId="26606"/>
          <ac:spMkLst>
            <pc:docMk/>
            <pc:sldMk cId="2102457888" sldId="256"/>
            <ac:spMk id="57" creationId="{0BAEB82B-9A6B-4982-B56B-7529C6EA9A95}"/>
          </ac:spMkLst>
        </pc:spChg>
        <pc:spChg chg="add del">
          <ac:chgData name="Carl" userId="9b4857ac19bd269a" providerId="LiveId" clId="{AB8662A2-7BB2-444E-9636-1B21AF6EACC1}" dt="2021-09-13T20:26:43.351" v="9212" actId="26606"/>
          <ac:spMkLst>
            <pc:docMk/>
            <pc:sldMk cId="2102457888" sldId="256"/>
            <ac:spMk id="58" creationId="{FC71CE45-EECF-4555-AD4B-1B3D0D5D1540}"/>
          </ac:spMkLst>
        </pc:spChg>
        <pc:spChg chg="add del">
          <ac:chgData name="Carl" userId="9b4857ac19bd269a" providerId="LiveId" clId="{AB8662A2-7BB2-444E-9636-1B21AF6EACC1}" dt="2021-09-13T20:26:43.351" v="9212" actId="26606"/>
          <ac:spMkLst>
            <pc:docMk/>
            <pc:sldMk cId="2102457888" sldId="256"/>
            <ac:spMk id="59" creationId="{53AA89D1-0C70-46BB-8E35-5722A4B18A78}"/>
          </ac:spMkLst>
        </pc:spChg>
        <pc:spChg chg="add del">
          <ac:chgData name="Carl" userId="9b4857ac19bd269a" providerId="LiveId" clId="{AB8662A2-7BB2-444E-9636-1B21AF6EACC1}" dt="2021-09-13T20:30:28.515" v="9222" actId="26606"/>
          <ac:spMkLst>
            <pc:docMk/>
            <pc:sldMk cId="2102457888" sldId="256"/>
            <ac:spMk id="61" creationId="{458C1BCA-247F-4480-B78C-924FEBA5CD65}"/>
          </ac:spMkLst>
        </pc:spChg>
        <pc:spChg chg="add del">
          <ac:chgData name="Carl" userId="9b4857ac19bd269a" providerId="LiveId" clId="{AB8662A2-7BB2-444E-9636-1B21AF6EACC1}" dt="2021-09-13T20:30:28.515" v="9222" actId="26606"/>
          <ac:spMkLst>
            <pc:docMk/>
            <pc:sldMk cId="2102457888" sldId="256"/>
            <ac:spMk id="62" creationId="{B8E37057-BDB6-4452-836A-27973D54F2D8}"/>
          </ac:spMkLst>
        </pc:spChg>
        <pc:spChg chg="add del">
          <ac:chgData name="Carl" userId="9b4857ac19bd269a" providerId="LiveId" clId="{AB8662A2-7BB2-444E-9636-1B21AF6EACC1}" dt="2021-09-13T20:30:28.515" v="9222" actId="26606"/>
          <ac:spMkLst>
            <pc:docMk/>
            <pc:sldMk cId="2102457888" sldId="256"/>
            <ac:spMk id="63" creationId="{11A3A707-72D6-4BAB-8187-F8204F4EDC6B}"/>
          </ac:spMkLst>
        </pc:spChg>
        <pc:spChg chg="add del">
          <ac:chgData name="Carl" userId="9b4857ac19bd269a" providerId="LiveId" clId="{AB8662A2-7BB2-444E-9636-1B21AF6EACC1}" dt="2021-09-13T20:30:28.515" v="9222" actId="26606"/>
          <ac:spMkLst>
            <pc:docMk/>
            <pc:sldMk cId="2102457888" sldId="256"/>
            <ac:spMk id="64" creationId="{C983411D-901F-4574-9926-33415AA921FF}"/>
          </ac:spMkLst>
        </pc:spChg>
        <pc:grpChg chg="add">
          <ac:chgData name="Carl" userId="9b4857ac19bd269a" providerId="LiveId" clId="{AB8662A2-7BB2-444E-9636-1B21AF6EACC1}" dt="2021-09-13T20:57:01.125" v="9330" actId="26606"/>
          <ac:grpSpMkLst>
            <pc:docMk/>
            <pc:sldMk cId="2102457888" sldId="256"/>
            <ac:grpSpMk id="7" creationId="{97264A61-6AE3-4DC0-A455-5EDC604E394D}"/>
          </ac:grpSpMkLst>
        </pc:grpChg>
        <pc:grpChg chg="add del">
          <ac:chgData name="Carl" userId="9b4857ac19bd269a" providerId="LiveId" clId="{AB8662A2-7BB2-444E-9636-1B21AF6EACC1}" dt="2021-09-13T20:25:20.500" v="9200" actId="26606"/>
          <ac:grpSpMkLst>
            <pc:docMk/>
            <pc:sldMk cId="2102457888" sldId="256"/>
            <ac:grpSpMk id="18" creationId="{43F5E015-E085-4624-B431-B42414448684}"/>
          </ac:grpSpMkLst>
        </pc:grpChg>
        <pc:grpChg chg="add del">
          <ac:chgData name="Carl" userId="9b4857ac19bd269a" providerId="LiveId" clId="{AB8662A2-7BB2-444E-9636-1B21AF6EACC1}" dt="2021-09-13T20:25:20.500" v="9200" actId="26606"/>
          <ac:grpSpMkLst>
            <pc:docMk/>
            <pc:sldMk cId="2102457888" sldId="256"/>
            <ac:grpSpMk id="27" creationId="{97264A61-6AE3-4DC0-A455-5EDC604E394D}"/>
          </ac:grpSpMkLst>
        </pc:grpChg>
        <pc:grpChg chg="add">
          <ac:chgData name="Carl" userId="9b4857ac19bd269a" providerId="LiveId" clId="{AB8662A2-7BB2-444E-9636-1B21AF6EACC1}" dt="2021-09-13T20:57:01.125" v="9330" actId="26606"/>
          <ac:grpSpMkLst>
            <pc:docMk/>
            <pc:sldMk cId="2102457888" sldId="256"/>
            <ac:grpSpMk id="29" creationId="{D691EE10-D5F3-48FA-BE55-F24A0BE59EF6}"/>
          </ac:grpSpMkLst>
        </pc:grpChg>
        <pc:grpChg chg="add del">
          <ac:chgData name="Carl" userId="9b4857ac19bd269a" providerId="LiveId" clId="{AB8662A2-7BB2-444E-9636-1B21AF6EACC1}" dt="2021-09-13T20:25:20.500" v="9200" actId="26606"/>
          <ac:grpSpMkLst>
            <pc:docMk/>
            <pc:sldMk cId="2102457888" sldId="256"/>
            <ac:grpSpMk id="30" creationId="{D691EE10-D5F3-48FA-BE55-F24A0BE59EF6}"/>
          </ac:grpSpMkLst>
        </pc:grpChg>
        <pc:grpChg chg="add">
          <ac:chgData name="Carl" userId="9b4857ac19bd269a" providerId="LiveId" clId="{AB8662A2-7BB2-444E-9636-1B21AF6EACC1}" dt="2021-09-13T20:57:01.125" v="9330" actId="26606"/>
          <ac:grpSpMkLst>
            <pc:docMk/>
            <pc:sldMk cId="2102457888" sldId="256"/>
            <ac:grpSpMk id="33" creationId="{43F5E015-E085-4624-B431-B42414448684}"/>
          </ac:grpSpMkLst>
        </pc:grpChg>
        <pc:grpChg chg="add del">
          <ac:chgData name="Carl" userId="9b4857ac19bd269a" providerId="LiveId" clId="{AB8662A2-7BB2-444E-9636-1B21AF6EACC1}" dt="2021-09-13T20:25:47.840" v="9206" actId="26606"/>
          <ac:grpSpMkLst>
            <pc:docMk/>
            <pc:sldMk cId="2102457888" sldId="256"/>
            <ac:grpSpMk id="40" creationId="{97264A61-6AE3-4DC0-A455-5EDC604E394D}"/>
          </ac:grpSpMkLst>
        </pc:grpChg>
        <pc:grpChg chg="add del">
          <ac:chgData name="Carl" userId="9b4857ac19bd269a" providerId="LiveId" clId="{AB8662A2-7BB2-444E-9636-1B21AF6EACC1}" dt="2021-09-13T20:25:47.840" v="9206" actId="26606"/>
          <ac:grpSpMkLst>
            <pc:docMk/>
            <pc:sldMk cId="2102457888" sldId="256"/>
            <ac:grpSpMk id="43" creationId="{D691EE10-D5F3-48FA-BE55-F24A0BE59EF6}"/>
          </ac:grpSpMkLst>
        </pc:grpChg>
        <pc:grpChg chg="add del">
          <ac:chgData name="Carl" userId="9b4857ac19bd269a" providerId="LiveId" clId="{AB8662A2-7BB2-444E-9636-1B21AF6EACC1}" dt="2021-09-13T20:25:47.840" v="9206" actId="26606"/>
          <ac:grpSpMkLst>
            <pc:docMk/>
            <pc:sldMk cId="2102457888" sldId="256"/>
            <ac:grpSpMk id="46" creationId="{43F5E015-E085-4624-B431-B42414448684}"/>
          </ac:grpSpMkLst>
        </pc:grpChg>
        <pc:picChg chg="add del">
          <ac:chgData name="Carl" userId="9b4857ac19bd269a" providerId="LiveId" clId="{AB8662A2-7BB2-444E-9636-1B21AF6EACC1}" dt="2021-09-13T20:24:30.411" v="9192" actId="26606"/>
          <ac:picMkLst>
            <pc:docMk/>
            <pc:sldMk cId="2102457888" sldId="256"/>
            <ac:picMk id="5" creationId="{7C9F4007-82D7-4AA0-9926-42E75F366700}"/>
          </ac:picMkLst>
        </pc:picChg>
        <pc:picChg chg="add del mod">
          <ac:chgData name="Carl" userId="9b4857ac19bd269a" providerId="LiveId" clId="{AB8662A2-7BB2-444E-9636-1B21AF6EACC1}" dt="2021-09-13T20:24:45.178" v="9196" actId="26606"/>
          <ac:picMkLst>
            <pc:docMk/>
            <pc:sldMk cId="2102457888" sldId="256"/>
            <ac:picMk id="13" creationId="{AF0630C8-E623-40B6-A2E9-4C43458A1BEA}"/>
          </ac:picMkLst>
        </pc:picChg>
        <pc:picChg chg="add del mod">
          <ac:chgData name="Carl" userId="9b4857ac19bd269a" providerId="LiveId" clId="{AB8662A2-7BB2-444E-9636-1B21AF6EACC1}" dt="2021-09-13T20:25:33.241" v="9204" actId="26606"/>
          <ac:picMkLst>
            <pc:docMk/>
            <pc:sldMk cId="2102457888" sldId="256"/>
            <ac:picMk id="35" creationId="{9D3AAF3B-9F31-4776-8F1E-A902F0790176}"/>
          </ac:picMkLst>
        </pc:picChg>
        <pc:cxnChg chg="add del">
          <ac:chgData name="Carl" userId="9b4857ac19bd269a" providerId="LiveId" clId="{AB8662A2-7BB2-444E-9636-1B21AF6EACC1}" dt="2021-09-13T20:26:43.351" v="9212" actId="26606"/>
          <ac:cxnSpMkLst>
            <pc:docMk/>
            <pc:sldMk cId="2102457888" sldId="256"/>
            <ac:cxnSpMk id="56" creationId="{56020367-4FD5-4596-8E10-C5F095CD8DBF}"/>
          </ac:cxnSpMkLst>
        </pc:cxnChg>
      </pc:sldChg>
      <pc:sldChg chg="addSp delSp modSp mod setBg">
        <pc:chgData name="Carl" userId="9b4857ac19bd269a" providerId="LiveId" clId="{AB8662A2-7BB2-444E-9636-1B21AF6EACC1}" dt="2021-09-14T10:07:28.900" v="11670" actId="20577"/>
        <pc:sldMkLst>
          <pc:docMk/>
          <pc:sldMk cId="2357610151" sldId="257"/>
        </pc:sldMkLst>
        <pc:spChg chg="mod">
          <ac:chgData name="Carl" userId="9b4857ac19bd269a" providerId="LiveId" clId="{AB8662A2-7BB2-444E-9636-1B21AF6EACC1}" dt="2021-09-13T20:03:24.096" v="9097" actId="26606"/>
          <ac:spMkLst>
            <pc:docMk/>
            <pc:sldMk cId="2357610151" sldId="257"/>
            <ac:spMk id="2" creationId="{FB327C3E-6F41-48E9-9264-5850CA9A26F5}"/>
          </ac:spMkLst>
        </pc:spChg>
        <pc:spChg chg="add del">
          <ac:chgData name="Carl" userId="9b4857ac19bd269a" providerId="LiveId" clId="{AB8662A2-7BB2-444E-9636-1B21AF6EACC1}" dt="2021-09-13T20:03:24.096" v="9097" actId="26606"/>
          <ac:spMkLst>
            <pc:docMk/>
            <pc:sldMk cId="2357610151" sldId="257"/>
            <ac:spMk id="3" creationId="{85E3EEF2-5795-47BC-A8B5-D2D92F0725D6}"/>
          </ac:spMkLst>
        </pc:spChg>
        <pc:spChg chg="add del">
          <ac:chgData name="Carl" userId="9b4857ac19bd269a" providerId="LiveId" clId="{AB8662A2-7BB2-444E-9636-1B21AF6EACC1}" dt="2021-09-13T20:03:24.003" v="9096" actId="26606"/>
          <ac:spMkLst>
            <pc:docMk/>
            <pc:sldMk cId="2357610151" sldId="257"/>
            <ac:spMk id="8" creationId="{907EF6B7-1338-4443-8C46-6A318D952DFD}"/>
          </ac:spMkLst>
        </pc:spChg>
        <pc:spChg chg="add del">
          <ac:chgData name="Carl" userId="9b4857ac19bd269a" providerId="LiveId" clId="{AB8662A2-7BB2-444E-9636-1B21AF6EACC1}" dt="2021-09-13T20:03:09.565" v="9094" actId="26606"/>
          <ac:spMkLst>
            <pc:docMk/>
            <pc:sldMk cId="2357610151" sldId="257"/>
            <ac:spMk id="9" creationId="{B819A166-7571-4003-A6B8-B62034C3ED30}"/>
          </ac:spMkLst>
        </pc:spChg>
        <pc:spChg chg="add del">
          <ac:chgData name="Carl" userId="9b4857ac19bd269a" providerId="LiveId" clId="{AB8662A2-7BB2-444E-9636-1B21AF6EACC1}" dt="2021-09-13T20:03:24.003" v="9096" actId="26606"/>
          <ac:spMkLst>
            <pc:docMk/>
            <pc:sldMk cId="2357610151" sldId="257"/>
            <ac:spMk id="10" creationId="{DAAE4CDD-124C-4DCF-9584-B6033B545DD5}"/>
          </ac:spMkLst>
        </pc:spChg>
        <pc:spChg chg="add del">
          <ac:chgData name="Carl" userId="9b4857ac19bd269a" providerId="LiveId" clId="{AB8662A2-7BB2-444E-9636-1B21AF6EACC1}" dt="2021-09-13T20:03:24.003" v="9096" actId="26606"/>
          <ac:spMkLst>
            <pc:docMk/>
            <pc:sldMk cId="2357610151" sldId="257"/>
            <ac:spMk id="11" creationId="{85E3EEF2-5795-47BC-A8B5-D2D92F0725D6}"/>
          </ac:spMkLst>
        </pc:spChg>
        <pc:spChg chg="add del">
          <ac:chgData name="Carl" userId="9b4857ac19bd269a" providerId="LiveId" clId="{AB8662A2-7BB2-444E-9636-1B21AF6EACC1}" dt="2021-09-13T20:03:24.003" v="9096" actId="26606"/>
          <ac:spMkLst>
            <pc:docMk/>
            <pc:sldMk cId="2357610151" sldId="257"/>
            <ac:spMk id="12" creationId="{081E4A58-353D-44AE-B2FC-2A74E2E400F7}"/>
          </ac:spMkLst>
        </pc:spChg>
        <pc:spChg chg="add">
          <ac:chgData name="Carl" userId="9b4857ac19bd269a" providerId="LiveId" clId="{AB8662A2-7BB2-444E-9636-1B21AF6EACC1}" dt="2021-09-13T20:03:24.096" v="9097" actId="26606"/>
          <ac:spMkLst>
            <pc:docMk/>
            <pc:sldMk cId="2357610151" sldId="257"/>
            <ac:spMk id="14" creationId="{B819A166-7571-4003-A6B8-B62034C3ED30}"/>
          </ac:spMkLst>
        </pc:spChg>
        <pc:graphicFrameChg chg="add del">
          <ac:chgData name="Carl" userId="9b4857ac19bd269a" providerId="LiveId" clId="{AB8662A2-7BB2-444E-9636-1B21AF6EACC1}" dt="2021-09-13T20:03:09.565" v="9094" actId="26606"/>
          <ac:graphicFrameMkLst>
            <pc:docMk/>
            <pc:sldMk cId="2357610151" sldId="257"/>
            <ac:graphicFrameMk id="5" creationId="{1F7FC8EE-255C-4AF3-83B0-3C6B4320A26F}"/>
          </ac:graphicFrameMkLst>
        </pc:graphicFrameChg>
        <pc:graphicFrameChg chg="add mod">
          <ac:chgData name="Carl" userId="9b4857ac19bd269a" providerId="LiveId" clId="{AB8662A2-7BB2-444E-9636-1B21AF6EACC1}" dt="2021-09-14T10:07:28.900" v="11670" actId="20577"/>
          <ac:graphicFrameMkLst>
            <pc:docMk/>
            <pc:sldMk cId="2357610151" sldId="257"/>
            <ac:graphicFrameMk id="15" creationId="{1F7FC8EE-255C-4AF3-83B0-3C6B4320A26F}"/>
          </ac:graphicFrameMkLst>
        </pc:graphicFrameChg>
      </pc:sldChg>
      <pc:sldChg chg="addSp delSp modSp mod setBg">
        <pc:chgData name="Carl" userId="9b4857ac19bd269a" providerId="LiveId" clId="{AB8662A2-7BB2-444E-9636-1B21AF6EACC1}" dt="2021-09-14T08:47:58.677" v="10466" actId="20577"/>
        <pc:sldMkLst>
          <pc:docMk/>
          <pc:sldMk cId="2274094411" sldId="258"/>
        </pc:sldMkLst>
        <pc:spChg chg="mod">
          <ac:chgData name="Carl" userId="9b4857ac19bd269a" providerId="LiveId" clId="{AB8662A2-7BB2-444E-9636-1B21AF6EACC1}" dt="2021-09-13T20:08:15.272" v="9133" actId="26606"/>
          <ac:spMkLst>
            <pc:docMk/>
            <pc:sldMk cId="2274094411" sldId="258"/>
            <ac:spMk id="2" creationId="{1FBFC659-2DA4-4CA3-A528-DBA1B12E64BF}"/>
          </ac:spMkLst>
        </pc:spChg>
        <pc:spChg chg="del">
          <ac:chgData name="Carl" userId="9b4857ac19bd269a" providerId="LiveId" clId="{AB8662A2-7BB2-444E-9636-1B21AF6EACC1}" dt="2021-09-13T20:08:15.272" v="9133" actId="26606"/>
          <ac:spMkLst>
            <pc:docMk/>
            <pc:sldMk cId="2274094411" sldId="258"/>
            <ac:spMk id="3" creationId="{4AA9318D-2B13-4EEB-8FBA-E66F46A4DBA0}"/>
          </ac:spMkLst>
        </pc:spChg>
        <pc:spChg chg="add">
          <ac:chgData name="Carl" userId="9b4857ac19bd269a" providerId="LiveId" clId="{AB8662A2-7BB2-444E-9636-1B21AF6EACC1}" dt="2021-09-13T20:08:15.272" v="9133" actId="26606"/>
          <ac:spMkLst>
            <pc:docMk/>
            <pc:sldMk cId="2274094411" sldId="258"/>
            <ac:spMk id="9" creationId="{B819A166-7571-4003-A6B8-B62034C3ED30}"/>
          </ac:spMkLst>
        </pc:spChg>
        <pc:graphicFrameChg chg="add mod">
          <ac:chgData name="Carl" userId="9b4857ac19bd269a" providerId="LiveId" clId="{AB8662A2-7BB2-444E-9636-1B21AF6EACC1}" dt="2021-09-14T08:47:58.677" v="10466" actId="20577"/>
          <ac:graphicFrameMkLst>
            <pc:docMk/>
            <pc:sldMk cId="2274094411" sldId="258"/>
            <ac:graphicFrameMk id="5" creationId="{AA7CB0C7-1912-4AEB-9927-A008C4E746C7}"/>
          </ac:graphicFrameMkLst>
        </pc:graphicFrameChg>
      </pc:sldChg>
      <pc:sldChg chg="addSp modSp mod setBg">
        <pc:chgData name="Carl" userId="9b4857ac19bd269a" providerId="LiveId" clId="{AB8662A2-7BB2-444E-9636-1B21AF6EACC1}" dt="2021-09-14T08:58:26.043" v="10702" actId="20577"/>
        <pc:sldMkLst>
          <pc:docMk/>
          <pc:sldMk cId="1842026407" sldId="259"/>
        </pc:sldMkLst>
        <pc:spChg chg="mod">
          <ac:chgData name="Carl" userId="9b4857ac19bd269a" providerId="LiveId" clId="{AB8662A2-7BB2-444E-9636-1B21AF6EACC1}" dt="2021-09-13T20:38:49.828" v="9241" actId="26606"/>
          <ac:spMkLst>
            <pc:docMk/>
            <pc:sldMk cId="1842026407" sldId="259"/>
            <ac:spMk id="2" creationId="{F0118D71-7CBD-44F2-A94F-F8A518E5FECC}"/>
          </ac:spMkLst>
        </pc:spChg>
        <pc:spChg chg="mod">
          <ac:chgData name="Carl" userId="9b4857ac19bd269a" providerId="LiveId" clId="{AB8662A2-7BB2-444E-9636-1B21AF6EACC1}" dt="2021-09-14T08:58:26.043" v="10702" actId="20577"/>
          <ac:spMkLst>
            <pc:docMk/>
            <pc:sldMk cId="1842026407" sldId="259"/>
            <ac:spMk id="3" creationId="{8C1B6BD7-E0B7-436D-9B4A-A90D7E0CF329}"/>
          </ac:spMkLst>
        </pc:spChg>
        <pc:spChg chg="add">
          <ac:chgData name="Carl" userId="9b4857ac19bd269a" providerId="LiveId" clId="{AB8662A2-7BB2-444E-9636-1B21AF6EACC1}" dt="2021-09-13T20:38:49.828" v="9241" actId="26606"/>
          <ac:spMkLst>
            <pc:docMk/>
            <pc:sldMk cId="1842026407" sldId="259"/>
            <ac:spMk id="8" creationId="{76EFD3D9-44F0-4267-BCC1-1613E79D8274}"/>
          </ac:spMkLst>
        </pc:spChg>
        <pc:spChg chg="add">
          <ac:chgData name="Carl" userId="9b4857ac19bd269a" providerId="LiveId" clId="{AB8662A2-7BB2-444E-9636-1B21AF6EACC1}" dt="2021-09-13T20:38:49.828" v="9241" actId="26606"/>
          <ac:spMkLst>
            <pc:docMk/>
            <pc:sldMk cId="1842026407" sldId="259"/>
            <ac:spMk id="10" creationId="{A779A851-95D6-41AF-937A-B0E4B7F6FA8D}"/>
          </ac:spMkLst>
        </pc:spChg>
        <pc:spChg chg="add">
          <ac:chgData name="Carl" userId="9b4857ac19bd269a" providerId="LiveId" clId="{AB8662A2-7BB2-444E-9636-1B21AF6EACC1}" dt="2021-09-13T20:38:49.828" v="9241" actId="26606"/>
          <ac:spMkLst>
            <pc:docMk/>
            <pc:sldMk cId="1842026407" sldId="259"/>
            <ac:spMk id="12" creationId="{953FB2E7-B6CB-429C-81EB-D9516D6D5C8D}"/>
          </ac:spMkLst>
        </pc:spChg>
        <pc:spChg chg="add">
          <ac:chgData name="Carl" userId="9b4857ac19bd269a" providerId="LiveId" clId="{AB8662A2-7BB2-444E-9636-1B21AF6EACC1}" dt="2021-09-13T20:38:49.828" v="9241" actId="26606"/>
          <ac:spMkLst>
            <pc:docMk/>
            <pc:sldMk cId="1842026407" sldId="259"/>
            <ac:spMk id="14" creationId="{2EC40DB1-B719-4A13-9A4D-0966B4B27866}"/>
          </ac:spMkLst>
        </pc:spChg>
        <pc:spChg chg="add">
          <ac:chgData name="Carl" userId="9b4857ac19bd269a" providerId="LiveId" clId="{AB8662A2-7BB2-444E-9636-1B21AF6EACC1}" dt="2021-09-13T20:38:49.828" v="9241" actId="26606"/>
          <ac:spMkLst>
            <pc:docMk/>
            <pc:sldMk cId="1842026407" sldId="259"/>
            <ac:spMk id="16" creationId="{82211336-CFF3-412D-868A-6679C1004C45}"/>
          </ac:spMkLst>
        </pc:spChg>
      </pc:sldChg>
      <pc:sldChg chg="addSp delSp modSp mod setBg">
        <pc:chgData name="Carl" userId="9b4857ac19bd269a" providerId="LiveId" clId="{AB8662A2-7BB2-444E-9636-1B21AF6EACC1}" dt="2021-09-14T09:01:45.191" v="10774" actId="20577"/>
        <pc:sldMkLst>
          <pc:docMk/>
          <pc:sldMk cId="2916584466" sldId="260"/>
        </pc:sldMkLst>
        <pc:spChg chg="mod">
          <ac:chgData name="Carl" userId="9b4857ac19bd269a" providerId="LiveId" clId="{AB8662A2-7BB2-444E-9636-1B21AF6EACC1}" dt="2021-09-13T20:41:22.787" v="9248" actId="26606"/>
          <ac:spMkLst>
            <pc:docMk/>
            <pc:sldMk cId="2916584466" sldId="260"/>
            <ac:spMk id="2" creationId="{0671504F-E738-400C-9DFA-8F9AE1E70437}"/>
          </ac:spMkLst>
        </pc:spChg>
        <pc:spChg chg="del">
          <ac:chgData name="Carl" userId="9b4857ac19bd269a" providerId="LiveId" clId="{AB8662A2-7BB2-444E-9636-1B21AF6EACC1}" dt="2021-09-13T20:41:22.787" v="9248" actId="26606"/>
          <ac:spMkLst>
            <pc:docMk/>
            <pc:sldMk cId="2916584466" sldId="260"/>
            <ac:spMk id="3" creationId="{CF688DBF-3A63-4F6A-8A90-2C48712ED9E1}"/>
          </ac:spMkLst>
        </pc:spChg>
        <pc:spChg chg="add">
          <ac:chgData name="Carl" userId="9b4857ac19bd269a" providerId="LiveId" clId="{AB8662A2-7BB2-444E-9636-1B21AF6EACC1}" dt="2021-09-13T20:41:22.787" v="9248" actId="26606"/>
          <ac:spMkLst>
            <pc:docMk/>
            <pc:sldMk cId="2916584466" sldId="260"/>
            <ac:spMk id="9" creationId="{B819A166-7571-4003-A6B8-B62034C3ED30}"/>
          </ac:spMkLst>
        </pc:spChg>
        <pc:graphicFrameChg chg="add mod">
          <ac:chgData name="Carl" userId="9b4857ac19bd269a" providerId="LiveId" clId="{AB8662A2-7BB2-444E-9636-1B21AF6EACC1}" dt="2021-09-14T09:01:45.191" v="10774" actId="20577"/>
          <ac:graphicFrameMkLst>
            <pc:docMk/>
            <pc:sldMk cId="2916584466" sldId="260"/>
            <ac:graphicFrameMk id="5" creationId="{911852F1-8971-4433-8C98-EB7EE9BC1D54}"/>
          </ac:graphicFrameMkLst>
        </pc:graphicFrameChg>
      </pc:sldChg>
      <pc:sldChg chg="addSp modSp mod setBg">
        <pc:chgData name="Carl" userId="9b4857ac19bd269a" providerId="LiveId" clId="{AB8662A2-7BB2-444E-9636-1B21AF6EACC1}" dt="2021-09-14T09:09:12.380" v="10831" actId="20577"/>
        <pc:sldMkLst>
          <pc:docMk/>
          <pc:sldMk cId="3248913669" sldId="261"/>
        </pc:sldMkLst>
        <pc:spChg chg="mod">
          <ac:chgData name="Carl" userId="9b4857ac19bd269a" providerId="LiveId" clId="{AB8662A2-7BB2-444E-9636-1B21AF6EACC1}" dt="2021-09-13T20:44:46.370" v="9259" actId="26606"/>
          <ac:spMkLst>
            <pc:docMk/>
            <pc:sldMk cId="3248913669" sldId="261"/>
            <ac:spMk id="2" creationId="{08FA96B9-AD97-4315-BBC9-F924F14206CA}"/>
          </ac:spMkLst>
        </pc:spChg>
        <pc:spChg chg="mod">
          <ac:chgData name="Carl" userId="9b4857ac19bd269a" providerId="LiveId" clId="{AB8662A2-7BB2-444E-9636-1B21AF6EACC1}" dt="2021-09-14T09:09:12.380" v="10831" actId="20577"/>
          <ac:spMkLst>
            <pc:docMk/>
            <pc:sldMk cId="3248913669" sldId="261"/>
            <ac:spMk id="3" creationId="{7EC42C4F-AA13-4AB7-9408-60F1DEE9A9C4}"/>
          </ac:spMkLst>
        </pc:spChg>
        <pc:spChg chg="add">
          <ac:chgData name="Carl" userId="9b4857ac19bd269a" providerId="LiveId" clId="{AB8662A2-7BB2-444E-9636-1B21AF6EACC1}" dt="2021-09-13T20:44:46.370" v="9259" actId="26606"/>
          <ac:spMkLst>
            <pc:docMk/>
            <pc:sldMk cId="3248913669" sldId="261"/>
            <ac:spMk id="8" creationId="{76EFD3D9-44F0-4267-BCC1-1613E79D8274}"/>
          </ac:spMkLst>
        </pc:spChg>
        <pc:spChg chg="add">
          <ac:chgData name="Carl" userId="9b4857ac19bd269a" providerId="LiveId" clId="{AB8662A2-7BB2-444E-9636-1B21AF6EACC1}" dt="2021-09-13T20:44:46.370" v="9259" actId="26606"/>
          <ac:spMkLst>
            <pc:docMk/>
            <pc:sldMk cId="3248913669" sldId="261"/>
            <ac:spMk id="10" creationId="{A779A851-95D6-41AF-937A-B0E4B7F6FA8D}"/>
          </ac:spMkLst>
        </pc:spChg>
        <pc:spChg chg="add">
          <ac:chgData name="Carl" userId="9b4857ac19bd269a" providerId="LiveId" clId="{AB8662A2-7BB2-444E-9636-1B21AF6EACC1}" dt="2021-09-13T20:44:46.370" v="9259" actId="26606"/>
          <ac:spMkLst>
            <pc:docMk/>
            <pc:sldMk cId="3248913669" sldId="261"/>
            <ac:spMk id="12" creationId="{953FB2E7-B6CB-429C-81EB-D9516D6D5C8D}"/>
          </ac:spMkLst>
        </pc:spChg>
        <pc:spChg chg="add">
          <ac:chgData name="Carl" userId="9b4857ac19bd269a" providerId="LiveId" clId="{AB8662A2-7BB2-444E-9636-1B21AF6EACC1}" dt="2021-09-13T20:44:46.370" v="9259" actId="26606"/>
          <ac:spMkLst>
            <pc:docMk/>
            <pc:sldMk cId="3248913669" sldId="261"/>
            <ac:spMk id="14" creationId="{2EC40DB1-B719-4A13-9A4D-0966B4B27866}"/>
          </ac:spMkLst>
        </pc:spChg>
        <pc:spChg chg="add">
          <ac:chgData name="Carl" userId="9b4857ac19bd269a" providerId="LiveId" clId="{AB8662A2-7BB2-444E-9636-1B21AF6EACC1}" dt="2021-09-13T20:44:46.370" v="9259" actId="26606"/>
          <ac:spMkLst>
            <pc:docMk/>
            <pc:sldMk cId="3248913669" sldId="261"/>
            <ac:spMk id="16" creationId="{82211336-CFF3-412D-868A-6679C1004C45}"/>
          </ac:spMkLst>
        </pc:spChg>
      </pc:sldChg>
      <pc:sldChg chg="addSp delSp modSp mod setBg">
        <pc:chgData name="Carl" userId="9b4857ac19bd269a" providerId="LiveId" clId="{AB8662A2-7BB2-444E-9636-1B21AF6EACC1}" dt="2021-09-14T09:03:48.956" v="10778" actId="20577"/>
        <pc:sldMkLst>
          <pc:docMk/>
          <pc:sldMk cId="279416641" sldId="262"/>
        </pc:sldMkLst>
        <pc:spChg chg="mod">
          <ac:chgData name="Carl" userId="9b4857ac19bd269a" providerId="LiveId" clId="{AB8662A2-7BB2-444E-9636-1B21AF6EACC1}" dt="2021-09-13T20:47:54.089" v="9261" actId="26606"/>
          <ac:spMkLst>
            <pc:docMk/>
            <pc:sldMk cId="279416641" sldId="262"/>
            <ac:spMk id="2" creationId="{5FCA308A-AE96-48BC-9465-27B7B2C83285}"/>
          </ac:spMkLst>
        </pc:spChg>
        <pc:spChg chg="del">
          <ac:chgData name="Carl" userId="9b4857ac19bd269a" providerId="LiveId" clId="{AB8662A2-7BB2-444E-9636-1B21AF6EACC1}" dt="2021-09-13T20:47:54.089" v="9261" actId="26606"/>
          <ac:spMkLst>
            <pc:docMk/>
            <pc:sldMk cId="279416641" sldId="262"/>
            <ac:spMk id="3" creationId="{D7633FC4-6B2C-46B0-A56F-58937F389816}"/>
          </ac:spMkLst>
        </pc:spChg>
        <pc:spChg chg="add">
          <ac:chgData name="Carl" userId="9b4857ac19bd269a" providerId="LiveId" clId="{AB8662A2-7BB2-444E-9636-1B21AF6EACC1}" dt="2021-09-13T20:47:54.089" v="9261" actId="26606"/>
          <ac:spMkLst>
            <pc:docMk/>
            <pc:sldMk cId="279416641" sldId="262"/>
            <ac:spMk id="9" creationId="{B819A166-7571-4003-A6B8-B62034C3ED30}"/>
          </ac:spMkLst>
        </pc:spChg>
        <pc:graphicFrameChg chg="add mod">
          <ac:chgData name="Carl" userId="9b4857ac19bd269a" providerId="LiveId" clId="{AB8662A2-7BB2-444E-9636-1B21AF6EACC1}" dt="2021-09-14T09:03:48.956" v="10778" actId="20577"/>
          <ac:graphicFrameMkLst>
            <pc:docMk/>
            <pc:sldMk cId="279416641" sldId="262"/>
            <ac:graphicFrameMk id="5" creationId="{037637F9-ADE3-4491-B15A-5CB3DE531F15}"/>
          </ac:graphicFrameMkLst>
        </pc:graphicFrameChg>
      </pc:sldChg>
      <pc:sldChg chg="del">
        <pc:chgData name="Carl" userId="9b4857ac19bd269a" providerId="LiveId" clId="{AB8662A2-7BB2-444E-9636-1B21AF6EACC1}" dt="2021-09-13T20:16:33.959" v="9144" actId="2696"/>
        <pc:sldMkLst>
          <pc:docMk/>
          <pc:sldMk cId="3393880374" sldId="263"/>
        </pc:sldMkLst>
      </pc:sldChg>
      <pc:sldChg chg="del">
        <pc:chgData name="Carl" userId="9b4857ac19bd269a" providerId="LiveId" clId="{AB8662A2-7BB2-444E-9636-1B21AF6EACC1}" dt="2021-09-13T21:03:35.477" v="9345" actId="2696"/>
        <pc:sldMkLst>
          <pc:docMk/>
          <pc:sldMk cId="1381529945" sldId="264"/>
        </pc:sldMkLst>
      </pc:sldChg>
      <pc:sldChg chg="addSp modSp new mod setBg">
        <pc:chgData name="Carl" userId="9b4857ac19bd269a" providerId="LiveId" clId="{AB8662A2-7BB2-444E-9636-1B21AF6EACC1}" dt="2021-09-14T10:49:02.525" v="11696" actId="20577"/>
        <pc:sldMkLst>
          <pc:docMk/>
          <pc:sldMk cId="3620259306" sldId="265"/>
        </pc:sldMkLst>
        <pc:spChg chg="mod">
          <ac:chgData name="Carl" userId="9b4857ac19bd269a" providerId="LiveId" clId="{AB8662A2-7BB2-444E-9636-1B21AF6EACC1}" dt="2021-09-13T21:06:06.605" v="9354" actId="26606"/>
          <ac:spMkLst>
            <pc:docMk/>
            <pc:sldMk cId="3620259306" sldId="265"/>
            <ac:spMk id="2" creationId="{84464B71-FCFE-4F23-8E9C-7B1E19BBFD23}"/>
          </ac:spMkLst>
        </pc:spChg>
        <pc:spChg chg="mod">
          <ac:chgData name="Carl" userId="9b4857ac19bd269a" providerId="LiveId" clId="{AB8662A2-7BB2-444E-9636-1B21AF6EACC1}" dt="2021-09-14T10:49:02.525" v="11696" actId="20577"/>
          <ac:spMkLst>
            <pc:docMk/>
            <pc:sldMk cId="3620259306" sldId="265"/>
            <ac:spMk id="3" creationId="{12A166BD-F022-46E6-8252-8DA5B51127A7}"/>
          </ac:spMkLst>
        </pc:spChg>
        <pc:spChg chg="add">
          <ac:chgData name="Carl" userId="9b4857ac19bd269a" providerId="LiveId" clId="{AB8662A2-7BB2-444E-9636-1B21AF6EACC1}" dt="2021-09-13T21:06:06.605" v="9354" actId="26606"/>
          <ac:spMkLst>
            <pc:docMk/>
            <pc:sldMk cId="3620259306" sldId="265"/>
            <ac:spMk id="8" creationId="{76EFD3D9-44F0-4267-BCC1-1613E79D8274}"/>
          </ac:spMkLst>
        </pc:spChg>
        <pc:spChg chg="add">
          <ac:chgData name="Carl" userId="9b4857ac19bd269a" providerId="LiveId" clId="{AB8662A2-7BB2-444E-9636-1B21AF6EACC1}" dt="2021-09-13T21:06:06.605" v="9354" actId="26606"/>
          <ac:spMkLst>
            <pc:docMk/>
            <pc:sldMk cId="3620259306" sldId="265"/>
            <ac:spMk id="10" creationId="{A779A851-95D6-41AF-937A-B0E4B7F6FA8D}"/>
          </ac:spMkLst>
        </pc:spChg>
        <pc:spChg chg="add">
          <ac:chgData name="Carl" userId="9b4857ac19bd269a" providerId="LiveId" clId="{AB8662A2-7BB2-444E-9636-1B21AF6EACC1}" dt="2021-09-13T21:06:06.605" v="9354" actId="26606"/>
          <ac:spMkLst>
            <pc:docMk/>
            <pc:sldMk cId="3620259306" sldId="265"/>
            <ac:spMk id="12" creationId="{953FB2E7-B6CB-429C-81EB-D9516D6D5C8D}"/>
          </ac:spMkLst>
        </pc:spChg>
        <pc:spChg chg="add">
          <ac:chgData name="Carl" userId="9b4857ac19bd269a" providerId="LiveId" clId="{AB8662A2-7BB2-444E-9636-1B21AF6EACC1}" dt="2021-09-13T21:06:06.605" v="9354" actId="26606"/>
          <ac:spMkLst>
            <pc:docMk/>
            <pc:sldMk cId="3620259306" sldId="265"/>
            <ac:spMk id="14" creationId="{2EC40DB1-B719-4A13-9A4D-0966B4B27866}"/>
          </ac:spMkLst>
        </pc:spChg>
        <pc:spChg chg="add">
          <ac:chgData name="Carl" userId="9b4857ac19bd269a" providerId="LiveId" clId="{AB8662A2-7BB2-444E-9636-1B21AF6EACC1}" dt="2021-09-13T21:06:06.605" v="9354" actId="26606"/>
          <ac:spMkLst>
            <pc:docMk/>
            <pc:sldMk cId="3620259306" sldId="265"/>
            <ac:spMk id="16" creationId="{82211336-CFF3-412D-868A-6679C1004C45}"/>
          </ac:spMkLst>
        </pc:spChg>
      </pc:sldChg>
      <pc:sldChg chg="addSp delSp modSp new mod setBg">
        <pc:chgData name="Carl" userId="9b4857ac19bd269a" providerId="LiveId" clId="{AB8662A2-7BB2-444E-9636-1B21AF6EACC1}" dt="2021-09-14T08:47:15.094" v="10458" actId="20577"/>
        <pc:sldMkLst>
          <pc:docMk/>
          <pc:sldMk cId="2797283848" sldId="266"/>
        </pc:sldMkLst>
        <pc:spChg chg="mod">
          <ac:chgData name="Carl" userId="9b4857ac19bd269a" providerId="LiveId" clId="{AB8662A2-7BB2-444E-9636-1B21AF6EACC1}" dt="2021-09-13T20:33:08.666" v="9227" actId="26606"/>
          <ac:spMkLst>
            <pc:docMk/>
            <pc:sldMk cId="2797283848" sldId="266"/>
            <ac:spMk id="2" creationId="{20F0C7BF-0E2C-445C-9B21-572604B2ED93}"/>
          </ac:spMkLst>
        </pc:spChg>
        <pc:spChg chg="add del mod">
          <ac:chgData name="Carl" userId="9b4857ac19bd269a" providerId="LiveId" clId="{AB8662A2-7BB2-444E-9636-1B21AF6EACC1}" dt="2021-09-13T20:33:08.666" v="9227" actId="26606"/>
          <ac:spMkLst>
            <pc:docMk/>
            <pc:sldMk cId="2797283848" sldId="266"/>
            <ac:spMk id="3" creationId="{556CFCEB-22E8-49A7-AB03-0CE9EB56BA30}"/>
          </ac:spMkLst>
        </pc:spChg>
        <pc:spChg chg="add">
          <ac:chgData name="Carl" userId="9b4857ac19bd269a" providerId="LiveId" clId="{AB8662A2-7BB2-444E-9636-1B21AF6EACC1}" dt="2021-09-13T20:33:08.666" v="9227" actId="26606"/>
          <ac:spMkLst>
            <pc:docMk/>
            <pc:sldMk cId="2797283848" sldId="266"/>
            <ac:spMk id="6" creationId="{B819A166-7571-4003-A6B8-B62034C3ED30}"/>
          </ac:spMkLst>
        </pc:spChg>
        <pc:spChg chg="add del">
          <ac:chgData name="Carl" userId="9b4857ac19bd269a" providerId="LiveId" clId="{AB8662A2-7BB2-444E-9636-1B21AF6EACC1}" dt="2021-09-13T20:30:25.680" v="9221" actId="26606"/>
          <ac:spMkLst>
            <pc:docMk/>
            <pc:sldMk cId="2797283848" sldId="266"/>
            <ac:spMk id="9" creationId="{B819A166-7571-4003-A6B8-B62034C3ED30}"/>
          </ac:spMkLst>
        </pc:spChg>
        <pc:graphicFrameChg chg="add del">
          <ac:chgData name="Carl" userId="9b4857ac19bd269a" providerId="LiveId" clId="{AB8662A2-7BB2-444E-9636-1B21AF6EACC1}" dt="2021-09-13T20:30:25.680" v="9221" actId="26606"/>
          <ac:graphicFrameMkLst>
            <pc:docMk/>
            <pc:sldMk cId="2797283848" sldId="266"/>
            <ac:graphicFrameMk id="5" creationId="{3E0ACF5A-B655-4AC9-8335-7C481D9FBC58}"/>
          </ac:graphicFrameMkLst>
        </pc:graphicFrameChg>
        <pc:graphicFrameChg chg="add mod">
          <ac:chgData name="Carl" userId="9b4857ac19bd269a" providerId="LiveId" clId="{AB8662A2-7BB2-444E-9636-1B21AF6EACC1}" dt="2021-09-14T08:47:15.094" v="10458" actId="20577"/>
          <ac:graphicFrameMkLst>
            <pc:docMk/>
            <pc:sldMk cId="2797283848" sldId="266"/>
            <ac:graphicFrameMk id="7" creationId="{3279BEC7-8F9C-4AB0-88FF-BD7B67B349C7}"/>
          </ac:graphicFrameMkLst>
        </pc:graphicFrameChg>
      </pc:sldChg>
      <pc:sldChg chg="addSp modSp new mod setBg">
        <pc:chgData name="Carl" userId="9b4857ac19bd269a" providerId="LiveId" clId="{AB8662A2-7BB2-444E-9636-1B21AF6EACC1}" dt="2021-09-14T09:07:19.087" v="10827" actId="6549"/>
        <pc:sldMkLst>
          <pc:docMk/>
          <pc:sldMk cId="2105969775" sldId="267"/>
        </pc:sldMkLst>
        <pc:spChg chg="mod">
          <ac:chgData name="Carl" userId="9b4857ac19bd269a" providerId="LiveId" clId="{AB8662A2-7BB2-444E-9636-1B21AF6EACC1}" dt="2021-09-13T21:11:01.358" v="9361" actId="26606"/>
          <ac:spMkLst>
            <pc:docMk/>
            <pc:sldMk cId="2105969775" sldId="267"/>
            <ac:spMk id="2" creationId="{1A64FF6C-9C47-4E3A-890A-D4847B976FD3}"/>
          </ac:spMkLst>
        </pc:spChg>
        <pc:spChg chg="mod">
          <ac:chgData name="Carl" userId="9b4857ac19bd269a" providerId="LiveId" clId="{AB8662A2-7BB2-444E-9636-1B21AF6EACC1}" dt="2021-09-14T09:07:19.087" v="10827" actId="6549"/>
          <ac:spMkLst>
            <pc:docMk/>
            <pc:sldMk cId="2105969775" sldId="267"/>
            <ac:spMk id="3" creationId="{9A05954D-6B8B-46EC-BFE7-181D1CDA50B3}"/>
          </ac:spMkLst>
        </pc:spChg>
        <pc:spChg chg="add">
          <ac:chgData name="Carl" userId="9b4857ac19bd269a" providerId="LiveId" clId="{AB8662A2-7BB2-444E-9636-1B21AF6EACC1}" dt="2021-09-13T21:11:01.358" v="9361" actId="26606"/>
          <ac:spMkLst>
            <pc:docMk/>
            <pc:sldMk cId="2105969775" sldId="267"/>
            <ac:spMk id="8" creationId="{76EFD3D9-44F0-4267-BCC1-1613E79D8274}"/>
          </ac:spMkLst>
        </pc:spChg>
        <pc:spChg chg="add">
          <ac:chgData name="Carl" userId="9b4857ac19bd269a" providerId="LiveId" clId="{AB8662A2-7BB2-444E-9636-1B21AF6EACC1}" dt="2021-09-13T21:11:01.358" v="9361" actId="26606"/>
          <ac:spMkLst>
            <pc:docMk/>
            <pc:sldMk cId="2105969775" sldId="267"/>
            <ac:spMk id="10" creationId="{A779A851-95D6-41AF-937A-B0E4B7F6FA8D}"/>
          </ac:spMkLst>
        </pc:spChg>
        <pc:spChg chg="add">
          <ac:chgData name="Carl" userId="9b4857ac19bd269a" providerId="LiveId" clId="{AB8662A2-7BB2-444E-9636-1B21AF6EACC1}" dt="2021-09-13T21:11:01.358" v="9361" actId="26606"/>
          <ac:spMkLst>
            <pc:docMk/>
            <pc:sldMk cId="2105969775" sldId="267"/>
            <ac:spMk id="12" creationId="{953FB2E7-B6CB-429C-81EB-D9516D6D5C8D}"/>
          </ac:spMkLst>
        </pc:spChg>
        <pc:spChg chg="add">
          <ac:chgData name="Carl" userId="9b4857ac19bd269a" providerId="LiveId" clId="{AB8662A2-7BB2-444E-9636-1B21AF6EACC1}" dt="2021-09-13T21:11:01.358" v="9361" actId="26606"/>
          <ac:spMkLst>
            <pc:docMk/>
            <pc:sldMk cId="2105969775" sldId="267"/>
            <ac:spMk id="14" creationId="{2EC40DB1-B719-4A13-9A4D-0966B4B27866}"/>
          </ac:spMkLst>
        </pc:spChg>
        <pc:spChg chg="add">
          <ac:chgData name="Carl" userId="9b4857ac19bd269a" providerId="LiveId" clId="{AB8662A2-7BB2-444E-9636-1B21AF6EACC1}" dt="2021-09-13T21:11:01.358" v="9361" actId="26606"/>
          <ac:spMkLst>
            <pc:docMk/>
            <pc:sldMk cId="2105969775" sldId="267"/>
            <ac:spMk id="16" creationId="{82211336-CFF3-412D-868A-6679C1004C45}"/>
          </ac:spMkLst>
        </pc:spChg>
      </pc:sldChg>
      <pc:sldChg chg="addSp modSp new mod setBg">
        <pc:chgData name="Carl" userId="9b4857ac19bd269a" providerId="LiveId" clId="{AB8662A2-7BB2-444E-9636-1B21AF6EACC1}" dt="2021-09-14T09:11:21.368" v="10851" actId="20577"/>
        <pc:sldMkLst>
          <pc:docMk/>
          <pc:sldMk cId="1342195136" sldId="268"/>
        </pc:sldMkLst>
        <pc:spChg chg="mod">
          <ac:chgData name="Carl" userId="9b4857ac19bd269a" providerId="LiveId" clId="{AB8662A2-7BB2-444E-9636-1B21AF6EACC1}" dt="2021-09-13T23:56:55.943" v="9892" actId="207"/>
          <ac:spMkLst>
            <pc:docMk/>
            <pc:sldMk cId="1342195136" sldId="268"/>
            <ac:spMk id="2" creationId="{C5140CEF-C4A5-4191-8AF1-0B3F83634920}"/>
          </ac:spMkLst>
        </pc:spChg>
        <pc:spChg chg="mod">
          <ac:chgData name="Carl" userId="9b4857ac19bd269a" providerId="LiveId" clId="{AB8662A2-7BB2-444E-9636-1B21AF6EACC1}" dt="2021-09-14T09:11:21.368" v="10851" actId="20577"/>
          <ac:spMkLst>
            <pc:docMk/>
            <pc:sldMk cId="1342195136" sldId="268"/>
            <ac:spMk id="3" creationId="{FA2899CB-059E-4E71-830E-3808874A5CBC}"/>
          </ac:spMkLst>
        </pc:spChg>
        <pc:spChg chg="add">
          <ac:chgData name="Carl" userId="9b4857ac19bd269a" providerId="LiveId" clId="{AB8662A2-7BB2-444E-9636-1B21AF6EACC1}" dt="2021-09-13T21:14:05.263" v="9370" actId="26606"/>
          <ac:spMkLst>
            <pc:docMk/>
            <pc:sldMk cId="1342195136" sldId="268"/>
            <ac:spMk id="8" creationId="{76EFD3D9-44F0-4267-BCC1-1613E79D8274}"/>
          </ac:spMkLst>
        </pc:spChg>
        <pc:spChg chg="add">
          <ac:chgData name="Carl" userId="9b4857ac19bd269a" providerId="LiveId" clId="{AB8662A2-7BB2-444E-9636-1B21AF6EACC1}" dt="2021-09-13T21:14:05.263" v="9370" actId="26606"/>
          <ac:spMkLst>
            <pc:docMk/>
            <pc:sldMk cId="1342195136" sldId="268"/>
            <ac:spMk id="10" creationId="{A779A851-95D6-41AF-937A-B0E4B7F6FA8D}"/>
          </ac:spMkLst>
        </pc:spChg>
        <pc:spChg chg="add">
          <ac:chgData name="Carl" userId="9b4857ac19bd269a" providerId="LiveId" clId="{AB8662A2-7BB2-444E-9636-1B21AF6EACC1}" dt="2021-09-13T21:14:05.263" v="9370" actId="26606"/>
          <ac:spMkLst>
            <pc:docMk/>
            <pc:sldMk cId="1342195136" sldId="268"/>
            <ac:spMk id="12" creationId="{953FB2E7-B6CB-429C-81EB-D9516D6D5C8D}"/>
          </ac:spMkLst>
        </pc:spChg>
        <pc:spChg chg="add">
          <ac:chgData name="Carl" userId="9b4857ac19bd269a" providerId="LiveId" clId="{AB8662A2-7BB2-444E-9636-1B21AF6EACC1}" dt="2021-09-13T21:14:05.263" v="9370" actId="26606"/>
          <ac:spMkLst>
            <pc:docMk/>
            <pc:sldMk cId="1342195136" sldId="268"/>
            <ac:spMk id="14" creationId="{2EC40DB1-B719-4A13-9A4D-0966B4B27866}"/>
          </ac:spMkLst>
        </pc:spChg>
        <pc:spChg chg="add">
          <ac:chgData name="Carl" userId="9b4857ac19bd269a" providerId="LiveId" clId="{AB8662A2-7BB2-444E-9636-1B21AF6EACC1}" dt="2021-09-13T21:14:05.263" v="9370" actId="26606"/>
          <ac:spMkLst>
            <pc:docMk/>
            <pc:sldMk cId="1342195136" sldId="268"/>
            <ac:spMk id="16" creationId="{82211336-CFF3-412D-868A-6679C1004C45}"/>
          </ac:spMkLst>
        </pc:spChg>
      </pc:sldChg>
      <pc:sldChg chg="addSp modSp new mod setBg">
        <pc:chgData name="Carl" userId="9b4857ac19bd269a" providerId="LiveId" clId="{AB8662A2-7BB2-444E-9636-1B21AF6EACC1}" dt="2021-09-14T09:14:42.293" v="11039" actId="20577"/>
        <pc:sldMkLst>
          <pc:docMk/>
          <pc:sldMk cId="2844431226" sldId="269"/>
        </pc:sldMkLst>
        <pc:spChg chg="mod">
          <ac:chgData name="Carl" userId="9b4857ac19bd269a" providerId="LiveId" clId="{AB8662A2-7BB2-444E-9636-1B21AF6EACC1}" dt="2021-09-13T21:21:32.695" v="9377" actId="26606"/>
          <ac:spMkLst>
            <pc:docMk/>
            <pc:sldMk cId="2844431226" sldId="269"/>
            <ac:spMk id="2" creationId="{2D07CC8A-4FCD-478A-8036-0D6BD4185114}"/>
          </ac:spMkLst>
        </pc:spChg>
        <pc:spChg chg="mod">
          <ac:chgData name="Carl" userId="9b4857ac19bd269a" providerId="LiveId" clId="{AB8662A2-7BB2-444E-9636-1B21AF6EACC1}" dt="2021-09-14T09:14:42.293" v="11039" actId="20577"/>
          <ac:spMkLst>
            <pc:docMk/>
            <pc:sldMk cId="2844431226" sldId="269"/>
            <ac:spMk id="3" creationId="{10198341-3A1A-42D5-83D5-1F756E1DB13F}"/>
          </ac:spMkLst>
        </pc:spChg>
        <pc:spChg chg="add">
          <ac:chgData name="Carl" userId="9b4857ac19bd269a" providerId="LiveId" clId="{AB8662A2-7BB2-444E-9636-1B21AF6EACC1}" dt="2021-09-13T21:21:32.695" v="9377" actId="26606"/>
          <ac:spMkLst>
            <pc:docMk/>
            <pc:sldMk cId="2844431226" sldId="269"/>
            <ac:spMk id="8" creationId="{76EFD3D9-44F0-4267-BCC1-1613E79D8274}"/>
          </ac:spMkLst>
        </pc:spChg>
        <pc:spChg chg="add">
          <ac:chgData name="Carl" userId="9b4857ac19bd269a" providerId="LiveId" clId="{AB8662A2-7BB2-444E-9636-1B21AF6EACC1}" dt="2021-09-13T21:21:32.695" v="9377" actId="26606"/>
          <ac:spMkLst>
            <pc:docMk/>
            <pc:sldMk cId="2844431226" sldId="269"/>
            <ac:spMk id="10" creationId="{A779A851-95D6-41AF-937A-B0E4B7F6FA8D}"/>
          </ac:spMkLst>
        </pc:spChg>
        <pc:spChg chg="add">
          <ac:chgData name="Carl" userId="9b4857ac19bd269a" providerId="LiveId" clId="{AB8662A2-7BB2-444E-9636-1B21AF6EACC1}" dt="2021-09-13T21:21:32.695" v="9377" actId="26606"/>
          <ac:spMkLst>
            <pc:docMk/>
            <pc:sldMk cId="2844431226" sldId="269"/>
            <ac:spMk id="12" creationId="{953FB2E7-B6CB-429C-81EB-D9516D6D5C8D}"/>
          </ac:spMkLst>
        </pc:spChg>
        <pc:spChg chg="add">
          <ac:chgData name="Carl" userId="9b4857ac19bd269a" providerId="LiveId" clId="{AB8662A2-7BB2-444E-9636-1B21AF6EACC1}" dt="2021-09-13T21:21:32.695" v="9377" actId="26606"/>
          <ac:spMkLst>
            <pc:docMk/>
            <pc:sldMk cId="2844431226" sldId="269"/>
            <ac:spMk id="14" creationId="{2EC40DB1-B719-4A13-9A4D-0966B4B27866}"/>
          </ac:spMkLst>
        </pc:spChg>
        <pc:spChg chg="add">
          <ac:chgData name="Carl" userId="9b4857ac19bd269a" providerId="LiveId" clId="{AB8662A2-7BB2-444E-9636-1B21AF6EACC1}" dt="2021-09-13T21:21:32.695" v="9377" actId="26606"/>
          <ac:spMkLst>
            <pc:docMk/>
            <pc:sldMk cId="2844431226" sldId="269"/>
            <ac:spMk id="16" creationId="{82211336-CFF3-412D-868A-6679C1004C45}"/>
          </ac:spMkLst>
        </pc:spChg>
      </pc:sldChg>
      <pc:sldChg chg="addSp modSp new mod setBg">
        <pc:chgData name="Carl" userId="9b4857ac19bd269a" providerId="LiveId" clId="{AB8662A2-7BB2-444E-9636-1B21AF6EACC1}" dt="2021-09-14T09:21:21.814" v="11490" actId="20577"/>
        <pc:sldMkLst>
          <pc:docMk/>
          <pc:sldMk cId="3234522643" sldId="270"/>
        </pc:sldMkLst>
        <pc:spChg chg="mod">
          <ac:chgData name="Carl" userId="9b4857ac19bd269a" providerId="LiveId" clId="{AB8662A2-7BB2-444E-9636-1B21AF6EACC1}" dt="2021-09-13T21:23:10.713" v="9386" actId="26606"/>
          <ac:spMkLst>
            <pc:docMk/>
            <pc:sldMk cId="3234522643" sldId="270"/>
            <ac:spMk id="2" creationId="{3D8E6B67-CF9A-4212-B8C1-FEB5BC02A7F8}"/>
          </ac:spMkLst>
        </pc:spChg>
        <pc:spChg chg="mod">
          <ac:chgData name="Carl" userId="9b4857ac19bd269a" providerId="LiveId" clId="{AB8662A2-7BB2-444E-9636-1B21AF6EACC1}" dt="2021-09-14T09:21:21.814" v="11490" actId="20577"/>
          <ac:spMkLst>
            <pc:docMk/>
            <pc:sldMk cId="3234522643" sldId="270"/>
            <ac:spMk id="3" creationId="{26DFDDDB-E76A-44B5-B43D-9767B4B3B4EF}"/>
          </ac:spMkLst>
        </pc:spChg>
        <pc:spChg chg="add">
          <ac:chgData name="Carl" userId="9b4857ac19bd269a" providerId="LiveId" clId="{AB8662A2-7BB2-444E-9636-1B21AF6EACC1}" dt="2021-09-13T21:23:10.713" v="9386" actId="26606"/>
          <ac:spMkLst>
            <pc:docMk/>
            <pc:sldMk cId="3234522643" sldId="270"/>
            <ac:spMk id="8" creationId="{76EFD3D9-44F0-4267-BCC1-1613E79D8274}"/>
          </ac:spMkLst>
        </pc:spChg>
        <pc:spChg chg="add">
          <ac:chgData name="Carl" userId="9b4857ac19bd269a" providerId="LiveId" clId="{AB8662A2-7BB2-444E-9636-1B21AF6EACC1}" dt="2021-09-13T21:23:10.713" v="9386" actId="26606"/>
          <ac:spMkLst>
            <pc:docMk/>
            <pc:sldMk cId="3234522643" sldId="270"/>
            <ac:spMk id="10" creationId="{A779A851-95D6-41AF-937A-B0E4B7F6FA8D}"/>
          </ac:spMkLst>
        </pc:spChg>
        <pc:spChg chg="add">
          <ac:chgData name="Carl" userId="9b4857ac19bd269a" providerId="LiveId" clId="{AB8662A2-7BB2-444E-9636-1B21AF6EACC1}" dt="2021-09-13T21:23:10.713" v="9386" actId="26606"/>
          <ac:spMkLst>
            <pc:docMk/>
            <pc:sldMk cId="3234522643" sldId="270"/>
            <ac:spMk id="12" creationId="{953FB2E7-B6CB-429C-81EB-D9516D6D5C8D}"/>
          </ac:spMkLst>
        </pc:spChg>
        <pc:spChg chg="add">
          <ac:chgData name="Carl" userId="9b4857ac19bd269a" providerId="LiveId" clId="{AB8662A2-7BB2-444E-9636-1B21AF6EACC1}" dt="2021-09-13T21:23:10.713" v="9386" actId="26606"/>
          <ac:spMkLst>
            <pc:docMk/>
            <pc:sldMk cId="3234522643" sldId="270"/>
            <ac:spMk id="14" creationId="{2EC40DB1-B719-4A13-9A4D-0966B4B27866}"/>
          </ac:spMkLst>
        </pc:spChg>
        <pc:spChg chg="add">
          <ac:chgData name="Carl" userId="9b4857ac19bd269a" providerId="LiveId" clId="{AB8662A2-7BB2-444E-9636-1B21AF6EACC1}" dt="2021-09-13T21:23:10.713" v="9386" actId="26606"/>
          <ac:spMkLst>
            <pc:docMk/>
            <pc:sldMk cId="3234522643" sldId="270"/>
            <ac:spMk id="16" creationId="{82211336-CFF3-412D-868A-6679C1004C45}"/>
          </ac:spMkLst>
        </pc:spChg>
      </pc:sldChg>
      <pc:sldChg chg="addSp modSp new mod setBg">
        <pc:chgData name="Carl" userId="9b4857ac19bd269a" providerId="LiveId" clId="{AB8662A2-7BB2-444E-9636-1B21AF6EACC1}" dt="2021-09-14T09:22:57.959" v="11506" actId="20577"/>
        <pc:sldMkLst>
          <pc:docMk/>
          <pc:sldMk cId="2087950274" sldId="271"/>
        </pc:sldMkLst>
        <pc:spChg chg="mod">
          <ac:chgData name="Carl" userId="9b4857ac19bd269a" providerId="LiveId" clId="{AB8662A2-7BB2-444E-9636-1B21AF6EACC1}" dt="2021-09-13T21:28:19.222" v="9400" actId="26606"/>
          <ac:spMkLst>
            <pc:docMk/>
            <pc:sldMk cId="2087950274" sldId="271"/>
            <ac:spMk id="2" creationId="{2F44A51E-B789-44C1-875D-1820CC5BEFD8}"/>
          </ac:spMkLst>
        </pc:spChg>
        <pc:spChg chg="mod">
          <ac:chgData name="Carl" userId="9b4857ac19bd269a" providerId="LiveId" clId="{AB8662A2-7BB2-444E-9636-1B21AF6EACC1}" dt="2021-09-14T09:22:57.959" v="11506" actId="20577"/>
          <ac:spMkLst>
            <pc:docMk/>
            <pc:sldMk cId="2087950274" sldId="271"/>
            <ac:spMk id="3" creationId="{582EC440-2CF9-4CEB-86BB-A518DB57E2AC}"/>
          </ac:spMkLst>
        </pc:spChg>
        <pc:spChg chg="add">
          <ac:chgData name="Carl" userId="9b4857ac19bd269a" providerId="LiveId" clId="{AB8662A2-7BB2-444E-9636-1B21AF6EACC1}" dt="2021-09-13T21:28:19.222" v="9400" actId="26606"/>
          <ac:spMkLst>
            <pc:docMk/>
            <pc:sldMk cId="2087950274" sldId="271"/>
            <ac:spMk id="8" creationId="{76EFD3D9-44F0-4267-BCC1-1613E79D8274}"/>
          </ac:spMkLst>
        </pc:spChg>
        <pc:spChg chg="add">
          <ac:chgData name="Carl" userId="9b4857ac19bd269a" providerId="LiveId" clId="{AB8662A2-7BB2-444E-9636-1B21AF6EACC1}" dt="2021-09-13T21:28:19.222" v="9400" actId="26606"/>
          <ac:spMkLst>
            <pc:docMk/>
            <pc:sldMk cId="2087950274" sldId="271"/>
            <ac:spMk id="10" creationId="{A779A851-95D6-41AF-937A-B0E4B7F6FA8D}"/>
          </ac:spMkLst>
        </pc:spChg>
        <pc:spChg chg="add">
          <ac:chgData name="Carl" userId="9b4857ac19bd269a" providerId="LiveId" clId="{AB8662A2-7BB2-444E-9636-1B21AF6EACC1}" dt="2021-09-13T21:28:19.222" v="9400" actId="26606"/>
          <ac:spMkLst>
            <pc:docMk/>
            <pc:sldMk cId="2087950274" sldId="271"/>
            <ac:spMk id="12" creationId="{953FB2E7-B6CB-429C-81EB-D9516D6D5C8D}"/>
          </ac:spMkLst>
        </pc:spChg>
        <pc:spChg chg="add">
          <ac:chgData name="Carl" userId="9b4857ac19bd269a" providerId="LiveId" clId="{AB8662A2-7BB2-444E-9636-1B21AF6EACC1}" dt="2021-09-13T21:28:19.222" v="9400" actId="26606"/>
          <ac:spMkLst>
            <pc:docMk/>
            <pc:sldMk cId="2087950274" sldId="271"/>
            <ac:spMk id="14" creationId="{2EC40DB1-B719-4A13-9A4D-0966B4B27866}"/>
          </ac:spMkLst>
        </pc:spChg>
        <pc:spChg chg="add">
          <ac:chgData name="Carl" userId="9b4857ac19bd269a" providerId="LiveId" clId="{AB8662A2-7BB2-444E-9636-1B21AF6EACC1}" dt="2021-09-13T21:28:19.222" v="9400" actId="26606"/>
          <ac:spMkLst>
            <pc:docMk/>
            <pc:sldMk cId="2087950274" sldId="271"/>
            <ac:spMk id="16" creationId="{82211336-CFF3-412D-868A-6679C1004C45}"/>
          </ac:spMkLst>
        </pc:spChg>
      </pc:sldChg>
      <pc:sldChg chg="addSp modSp new mod setBg">
        <pc:chgData name="Carl" userId="9b4857ac19bd269a" providerId="LiveId" clId="{AB8662A2-7BB2-444E-9636-1B21AF6EACC1}" dt="2021-09-14T09:25:30.488" v="11543" actId="20577"/>
        <pc:sldMkLst>
          <pc:docMk/>
          <pc:sldMk cId="3054007226" sldId="272"/>
        </pc:sldMkLst>
        <pc:spChg chg="mod">
          <ac:chgData name="Carl" userId="9b4857ac19bd269a" providerId="LiveId" clId="{AB8662A2-7BB2-444E-9636-1B21AF6EACC1}" dt="2021-09-13T21:31:27.426" v="9407" actId="26606"/>
          <ac:spMkLst>
            <pc:docMk/>
            <pc:sldMk cId="3054007226" sldId="272"/>
            <ac:spMk id="2" creationId="{A007A4E1-EF93-4A49-9C34-755323E2A472}"/>
          </ac:spMkLst>
        </pc:spChg>
        <pc:spChg chg="mod">
          <ac:chgData name="Carl" userId="9b4857ac19bd269a" providerId="LiveId" clId="{AB8662A2-7BB2-444E-9636-1B21AF6EACC1}" dt="2021-09-14T09:25:30.488" v="11543" actId="20577"/>
          <ac:spMkLst>
            <pc:docMk/>
            <pc:sldMk cId="3054007226" sldId="272"/>
            <ac:spMk id="3" creationId="{DBCB3F54-6D29-49DC-90BB-6A19191AF0B4}"/>
          </ac:spMkLst>
        </pc:spChg>
        <pc:spChg chg="add">
          <ac:chgData name="Carl" userId="9b4857ac19bd269a" providerId="LiveId" clId="{AB8662A2-7BB2-444E-9636-1B21AF6EACC1}" dt="2021-09-13T21:31:27.426" v="9407" actId="26606"/>
          <ac:spMkLst>
            <pc:docMk/>
            <pc:sldMk cId="3054007226" sldId="272"/>
            <ac:spMk id="8" creationId="{76EFD3D9-44F0-4267-BCC1-1613E79D8274}"/>
          </ac:spMkLst>
        </pc:spChg>
        <pc:spChg chg="add">
          <ac:chgData name="Carl" userId="9b4857ac19bd269a" providerId="LiveId" clId="{AB8662A2-7BB2-444E-9636-1B21AF6EACC1}" dt="2021-09-13T21:31:27.426" v="9407" actId="26606"/>
          <ac:spMkLst>
            <pc:docMk/>
            <pc:sldMk cId="3054007226" sldId="272"/>
            <ac:spMk id="10" creationId="{A779A851-95D6-41AF-937A-B0E4B7F6FA8D}"/>
          </ac:spMkLst>
        </pc:spChg>
        <pc:spChg chg="add">
          <ac:chgData name="Carl" userId="9b4857ac19bd269a" providerId="LiveId" clId="{AB8662A2-7BB2-444E-9636-1B21AF6EACC1}" dt="2021-09-13T21:31:27.426" v="9407" actId="26606"/>
          <ac:spMkLst>
            <pc:docMk/>
            <pc:sldMk cId="3054007226" sldId="272"/>
            <ac:spMk id="12" creationId="{953FB2E7-B6CB-429C-81EB-D9516D6D5C8D}"/>
          </ac:spMkLst>
        </pc:spChg>
        <pc:spChg chg="add">
          <ac:chgData name="Carl" userId="9b4857ac19bd269a" providerId="LiveId" clId="{AB8662A2-7BB2-444E-9636-1B21AF6EACC1}" dt="2021-09-13T21:31:27.426" v="9407" actId="26606"/>
          <ac:spMkLst>
            <pc:docMk/>
            <pc:sldMk cId="3054007226" sldId="272"/>
            <ac:spMk id="14" creationId="{2EC40DB1-B719-4A13-9A4D-0966B4B27866}"/>
          </ac:spMkLst>
        </pc:spChg>
        <pc:spChg chg="add">
          <ac:chgData name="Carl" userId="9b4857ac19bd269a" providerId="LiveId" clId="{AB8662A2-7BB2-444E-9636-1B21AF6EACC1}" dt="2021-09-13T21:31:27.426" v="9407" actId="26606"/>
          <ac:spMkLst>
            <pc:docMk/>
            <pc:sldMk cId="3054007226" sldId="272"/>
            <ac:spMk id="16" creationId="{82211336-CFF3-412D-868A-6679C1004C45}"/>
          </ac:spMkLst>
        </pc:spChg>
      </pc:sldChg>
      <pc:sldChg chg="addSp modSp new mod setBg">
        <pc:chgData name="Carl" userId="9b4857ac19bd269a" providerId="LiveId" clId="{AB8662A2-7BB2-444E-9636-1B21AF6EACC1}" dt="2021-09-14T09:26:23.022" v="11556" actId="20577"/>
        <pc:sldMkLst>
          <pc:docMk/>
          <pc:sldMk cId="267086630" sldId="273"/>
        </pc:sldMkLst>
        <pc:spChg chg="mod">
          <ac:chgData name="Carl" userId="9b4857ac19bd269a" providerId="LiveId" clId="{AB8662A2-7BB2-444E-9636-1B21AF6EACC1}" dt="2021-09-13T21:32:40.899" v="9417" actId="26606"/>
          <ac:spMkLst>
            <pc:docMk/>
            <pc:sldMk cId="267086630" sldId="273"/>
            <ac:spMk id="2" creationId="{8748D171-D116-471C-B192-F3DF26D89668}"/>
          </ac:spMkLst>
        </pc:spChg>
        <pc:spChg chg="mod">
          <ac:chgData name="Carl" userId="9b4857ac19bd269a" providerId="LiveId" clId="{AB8662A2-7BB2-444E-9636-1B21AF6EACC1}" dt="2021-09-14T09:26:23.022" v="11556" actId="20577"/>
          <ac:spMkLst>
            <pc:docMk/>
            <pc:sldMk cId="267086630" sldId="273"/>
            <ac:spMk id="3" creationId="{0387C67C-E2EA-44FF-8A25-DB68E7E14F8A}"/>
          </ac:spMkLst>
        </pc:spChg>
        <pc:spChg chg="add">
          <ac:chgData name="Carl" userId="9b4857ac19bd269a" providerId="LiveId" clId="{AB8662A2-7BB2-444E-9636-1B21AF6EACC1}" dt="2021-09-13T21:32:40.899" v="9417" actId="26606"/>
          <ac:spMkLst>
            <pc:docMk/>
            <pc:sldMk cId="267086630" sldId="273"/>
            <ac:spMk id="8" creationId="{76EFD3D9-44F0-4267-BCC1-1613E79D8274}"/>
          </ac:spMkLst>
        </pc:spChg>
        <pc:spChg chg="add">
          <ac:chgData name="Carl" userId="9b4857ac19bd269a" providerId="LiveId" clId="{AB8662A2-7BB2-444E-9636-1B21AF6EACC1}" dt="2021-09-13T21:32:40.899" v="9417" actId="26606"/>
          <ac:spMkLst>
            <pc:docMk/>
            <pc:sldMk cId="267086630" sldId="273"/>
            <ac:spMk id="10" creationId="{A779A851-95D6-41AF-937A-B0E4B7F6FA8D}"/>
          </ac:spMkLst>
        </pc:spChg>
        <pc:spChg chg="add">
          <ac:chgData name="Carl" userId="9b4857ac19bd269a" providerId="LiveId" clId="{AB8662A2-7BB2-444E-9636-1B21AF6EACC1}" dt="2021-09-13T21:32:40.899" v="9417" actId="26606"/>
          <ac:spMkLst>
            <pc:docMk/>
            <pc:sldMk cId="267086630" sldId="273"/>
            <ac:spMk id="12" creationId="{953FB2E7-B6CB-429C-81EB-D9516D6D5C8D}"/>
          </ac:spMkLst>
        </pc:spChg>
        <pc:spChg chg="add">
          <ac:chgData name="Carl" userId="9b4857ac19bd269a" providerId="LiveId" clId="{AB8662A2-7BB2-444E-9636-1B21AF6EACC1}" dt="2021-09-13T21:32:40.899" v="9417" actId="26606"/>
          <ac:spMkLst>
            <pc:docMk/>
            <pc:sldMk cId="267086630" sldId="273"/>
            <ac:spMk id="14" creationId="{2EC40DB1-B719-4A13-9A4D-0966B4B27866}"/>
          </ac:spMkLst>
        </pc:spChg>
        <pc:spChg chg="add">
          <ac:chgData name="Carl" userId="9b4857ac19bd269a" providerId="LiveId" clId="{AB8662A2-7BB2-444E-9636-1B21AF6EACC1}" dt="2021-09-13T21:32:40.899" v="9417" actId="26606"/>
          <ac:spMkLst>
            <pc:docMk/>
            <pc:sldMk cId="267086630" sldId="273"/>
            <ac:spMk id="16" creationId="{82211336-CFF3-412D-868A-6679C1004C45}"/>
          </ac:spMkLst>
        </pc:spChg>
      </pc:sldChg>
      <pc:sldChg chg="addSp modSp new mod setBg">
        <pc:chgData name="Carl" userId="9b4857ac19bd269a" providerId="LiveId" clId="{AB8662A2-7BB2-444E-9636-1B21AF6EACC1}" dt="2021-09-14T09:27:39.692" v="11573" actId="20577"/>
        <pc:sldMkLst>
          <pc:docMk/>
          <pc:sldMk cId="1502487872" sldId="274"/>
        </pc:sldMkLst>
        <pc:spChg chg="mod">
          <ac:chgData name="Carl" userId="9b4857ac19bd269a" providerId="LiveId" clId="{AB8662A2-7BB2-444E-9636-1B21AF6EACC1}" dt="2021-09-13T21:37:00.281" v="9424" actId="26606"/>
          <ac:spMkLst>
            <pc:docMk/>
            <pc:sldMk cId="1502487872" sldId="274"/>
            <ac:spMk id="2" creationId="{71878271-A0B9-4316-BF0A-0C7E5DA96669}"/>
          </ac:spMkLst>
        </pc:spChg>
        <pc:spChg chg="mod">
          <ac:chgData name="Carl" userId="9b4857ac19bd269a" providerId="LiveId" clId="{AB8662A2-7BB2-444E-9636-1B21AF6EACC1}" dt="2021-09-14T09:27:39.692" v="11573" actId="20577"/>
          <ac:spMkLst>
            <pc:docMk/>
            <pc:sldMk cId="1502487872" sldId="274"/>
            <ac:spMk id="3" creationId="{DDE68F19-232A-414E-B8F9-BC44C3A70B81}"/>
          </ac:spMkLst>
        </pc:spChg>
        <pc:spChg chg="add">
          <ac:chgData name="Carl" userId="9b4857ac19bd269a" providerId="LiveId" clId="{AB8662A2-7BB2-444E-9636-1B21AF6EACC1}" dt="2021-09-13T21:37:00.281" v="9424" actId="26606"/>
          <ac:spMkLst>
            <pc:docMk/>
            <pc:sldMk cId="1502487872" sldId="274"/>
            <ac:spMk id="8" creationId="{76EFD3D9-44F0-4267-BCC1-1613E79D8274}"/>
          </ac:spMkLst>
        </pc:spChg>
        <pc:spChg chg="add">
          <ac:chgData name="Carl" userId="9b4857ac19bd269a" providerId="LiveId" clId="{AB8662A2-7BB2-444E-9636-1B21AF6EACC1}" dt="2021-09-13T21:37:00.281" v="9424" actId="26606"/>
          <ac:spMkLst>
            <pc:docMk/>
            <pc:sldMk cId="1502487872" sldId="274"/>
            <ac:spMk id="10" creationId="{A779A851-95D6-41AF-937A-B0E4B7F6FA8D}"/>
          </ac:spMkLst>
        </pc:spChg>
        <pc:spChg chg="add">
          <ac:chgData name="Carl" userId="9b4857ac19bd269a" providerId="LiveId" clId="{AB8662A2-7BB2-444E-9636-1B21AF6EACC1}" dt="2021-09-13T21:37:00.281" v="9424" actId="26606"/>
          <ac:spMkLst>
            <pc:docMk/>
            <pc:sldMk cId="1502487872" sldId="274"/>
            <ac:spMk id="12" creationId="{953FB2E7-B6CB-429C-81EB-D9516D6D5C8D}"/>
          </ac:spMkLst>
        </pc:spChg>
        <pc:spChg chg="add">
          <ac:chgData name="Carl" userId="9b4857ac19bd269a" providerId="LiveId" clId="{AB8662A2-7BB2-444E-9636-1B21AF6EACC1}" dt="2021-09-13T21:37:00.281" v="9424" actId="26606"/>
          <ac:spMkLst>
            <pc:docMk/>
            <pc:sldMk cId="1502487872" sldId="274"/>
            <ac:spMk id="14" creationId="{2EC40DB1-B719-4A13-9A4D-0966B4B27866}"/>
          </ac:spMkLst>
        </pc:spChg>
        <pc:spChg chg="add">
          <ac:chgData name="Carl" userId="9b4857ac19bd269a" providerId="LiveId" clId="{AB8662A2-7BB2-444E-9636-1B21AF6EACC1}" dt="2021-09-13T21:37:00.281" v="9424" actId="26606"/>
          <ac:spMkLst>
            <pc:docMk/>
            <pc:sldMk cId="1502487872" sldId="274"/>
            <ac:spMk id="16" creationId="{82211336-CFF3-412D-868A-6679C1004C45}"/>
          </ac:spMkLst>
        </pc:spChg>
      </pc:sldChg>
      <pc:sldChg chg="addSp delSp modSp new mod setBg setClrOvrMap">
        <pc:chgData name="Carl" userId="9b4857ac19bd269a" providerId="LiveId" clId="{AB8662A2-7BB2-444E-9636-1B21AF6EACC1}" dt="2021-09-13T20:05:49.411" v="9106" actId="26606"/>
        <pc:sldMkLst>
          <pc:docMk/>
          <pc:sldMk cId="2820765892" sldId="275"/>
        </pc:sldMkLst>
        <pc:spChg chg="mod">
          <ac:chgData name="Carl" userId="9b4857ac19bd269a" providerId="LiveId" clId="{AB8662A2-7BB2-444E-9636-1B21AF6EACC1}" dt="2021-09-13T20:05:49.411" v="9106" actId="26606"/>
          <ac:spMkLst>
            <pc:docMk/>
            <pc:sldMk cId="2820765892" sldId="275"/>
            <ac:spMk id="2" creationId="{1ED9D1C4-E55B-449B-9002-E0FCAE3ACB0C}"/>
          </ac:spMkLst>
        </pc:spChg>
        <pc:spChg chg="del">
          <ac:chgData name="Carl" userId="9b4857ac19bd269a" providerId="LiveId" clId="{AB8662A2-7BB2-444E-9636-1B21AF6EACC1}" dt="2021-09-13T20:01:24.946" v="9053" actId="931"/>
          <ac:spMkLst>
            <pc:docMk/>
            <pc:sldMk cId="2820765892" sldId="275"/>
            <ac:spMk id="3" creationId="{04A19029-47BA-4291-9815-7DA065814935}"/>
          </ac:spMkLst>
        </pc:spChg>
        <pc:spChg chg="add">
          <ac:chgData name="Carl" userId="9b4857ac19bd269a" providerId="LiveId" clId="{AB8662A2-7BB2-444E-9636-1B21AF6EACC1}" dt="2021-09-13T20:05:49.411" v="9106" actId="26606"/>
          <ac:spMkLst>
            <pc:docMk/>
            <pc:sldMk cId="2820765892" sldId="275"/>
            <ac:spMk id="10" creationId="{E49CC64F-7275-4E33-961B-0C5CDC439875}"/>
          </ac:spMkLst>
        </pc:spChg>
        <pc:picChg chg="add mod">
          <ac:chgData name="Carl" userId="9b4857ac19bd269a" providerId="LiveId" clId="{AB8662A2-7BB2-444E-9636-1B21AF6EACC1}" dt="2021-09-13T20:05:49.411" v="9106" actId="26606"/>
          <ac:picMkLst>
            <pc:docMk/>
            <pc:sldMk cId="2820765892" sldId="275"/>
            <ac:picMk id="5" creationId="{FD5E85C6-9418-474F-B4B7-ED5B85E19B8A}"/>
          </ac:picMkLst>
        </pc:picChg>
      </pc:sldChg>
      <pc:sldChg chg="addSp delSp modSp new mod setBg setClrOvrMap">
        <pc:chgData name="Carl" userId="9b4857ac19bd269a" providerId="LiveId" clId="{AB8662A2-7BB2-444E-9636-1B21AF6EACC1}" dt="2021-09-13T20:07:58.166" v="9132" actId="26606"/>
        <pc:sldMkLst>
          <pc:docMk/>
          <pc:sldMk cId="4193628367" sldId="276"/>
        </pc:sldMkLst>
        <pc:spChg chg="mod">
          <ac:chgData name="Carl" userId="9b4857ac19bd269a" providerId="LiveId" clId="{AB8662A2-7BB2-444E-9636-1B21AF6EACC1}" dt="2021-09-13T20:07:58.166" v="9132" actId="26606"/>
          <ac:spMkLst>
            <pc:docMk/>
            <pc:sldMk cId="4193628367" sldId="276"/>
            <ac:spMk id="2" creationId="{A96DF4A8-B326-4FAA-8A07-93CA17880AA2}"/>
          </ac:spMkLst>
        </pc:spChg>
        <pc:spChg chg="del">
          <ac:chgData name="Carl" userId="9b4857ac19bd269a" providerId="LiveId" clId="{AB8662A2-7BB2-444E-9636-1B21AF6EACC1}" dt="2021-09-13T20:07:26.071" v="9107" actId="931"/>
          <ac:spMkLst>
            <pc:docMk/>
            <pc:sldMk cId="4193628367" sldId="276"/>
            <ac:spMk id="3" creationId="{8ACCFB22-613C-48FF-BFA3-476F364D8EA0}"/>
          </ac:spMkLst>
        </pc:spChg>
        <pc:spChg chg="add">
          <ac:chgData name="Carl" userId="9b4857ac19bd269a" providerId="LiveId" clId="{AB8662A2-7BB2-444E-9636-1B21AF6EACC1}" dt="2021-09-13T20:07:58.166" v="9132" actId="26606"/>
          <ac:spMkLst>
            <pc:docMk/>
            <pc:sldMk cId="4193628367" sldId="276"/>
            <ac:spMk id="10" creationId="{E49CC64F-7275-4E33-961B-0C5CDC439875}"/>
          </ac:spMkLst>
        </pc:spChg>
        <pc:picChg chg="add mod">
          <ac:chgData name="Carl" userId="9b4857ac19bd269a" providerId="LiveId" clId="{AB8662A2-7BB2-444E-9636-1B21AF6EACC1}" dt="2021-09-13T20:07:58.166" v="9132" actId="26606"/>
          <ac:picMkLst>
            <pc:docMk/>
            <pc:sldMk cId="4193628367" sldId="276"/>
            <ac:picMk id="5" creationId="{2D0FE332-87A9-4347-A315-76FFF8D21571}"/>
          </ac:picMkLst>
        </pc:picChg>
      </pc:sldChg>
      <pc:sldChg chg="addSp modSp new mod setBg">
        <pc:chgData name="Carl" userId="9b4857ac19bd269a" providerId="LiveId" clId="{AB8662A2-7BB2-444E-9636-1B21AF6EACC1}" dt="2021-09-14T08:49:05.365" v="10487" actId="20577"/>
        <pc:sldMkLst>
          <pc:docMk/>
          <pc:sldMk cId="1428205650" sldId="277"/>
        </pc:sldMkLst>
        <pc:spChg chg="mod">
          <ac:chgData name="Carl" userId="9b4857ac19bd269a" providerId="LiveId" clId="{AB8662A2-7BB2-444E-9636-1B21AF6EACC1}" dt="2021-09-13T20:15:06.127" v="9143" actId="26606"/>
          <ac:spMkLst>
            <pc:docMk/>
            <pc:sldMk cId="1428205650" sldId="277"/>
            <ac:spMk id="2" creationId="{2B2E39B3-5AF7-484D-8715-FD87E0526C6B}"/>
          </ac:spMkLst>
        </pc:spChg>
        <pc:spChg chg="mod">
          <ac:chgData name="Carl" userId="9b4857ac19bd269a" providerId="LiveId" clId="{AB8662A2-7BB2-444E-9636-1B21AF6EACC1}" dt="2021-09-14T08:49:05.365" v="10487" actId="20577"/>
          <ac:spMkLst>
            <pc:docMk/>
            <pc:sldMk cId="1428205650" sldId="277"/>
            <ac:spMk id="3" creationId="{B1665B0A-78C5-4BEB-92F0-6537FCB07A0A}"/>
          </ac:spMkLst>
        </pc:spChg>
        <pc:spChg chg="add">
          <ac:chgData name="Carl" userId="9b4857ac19bd269a" providerId="LiveId" clId="{AB8662A2-7BB2-444E-9636-1B21AF6EACC1}" dt="2021-09-13T20:15:06.127" v="9143" actId="26606"/>
          <ac:spMkLst>
            <pc:docMk/>
            <pc:sldMk cId="1428205650" sldId="277"/>
            <ac:spMk id="8" creationId="{76EFD3D9-44F0-4267-BCC1-1613E79D8274}"/>
          </ac:spMkLst>
        </pc:spChg>
        <pc:spChg chg="add">
          <ac:chgData name="Carl" userId="9b4857ac19bd269a" providerId="LiveId" clId="{AB8662A2-7BB2-444E-9636-1B21AF6EACC1}" dt="2021-09-13T20:15:06.127" v="9143" actId="26606"/>
          <ac:spMkLst>
            <pc:docMk/>
            <pc:sldMk cId="1428205650" sldId="277"/>
            <ac:spMk id="10" creationId="{A779A851-95D6-41AF-937A-B0E4B7F6FA8D}"/>
          </ac:spMkLst>
        </pc:spChg>
        <pc:spChg chg="add">
          <ac:chgData name="Carl" userId="9b4857ac19bd269a" providerId="LiveId" clId="{AB8662A2-7BB2-444E-9636-1B21AF6EACC1}" dt="2021-09-13T20:15:06.127" v="9143" actId="26606"/>
          <ac:spMkLst>
            <pc:docMk/>
            <pc:sldMk cId="1428205650" sldId="277"/>
            <ac:spMk id="12" creationId="{953FB2E7-B6CB-429C-81EB-D9516D6D5C8D}"/>
          </ac:spMkLst>
        </pc:spChg>
        <pc:spChg chg="add">
          <ac:chgData name="Carl" userId="9b4857ac19bd269a" providerId="LiveId" clId="{AB8662A2-7BB2-444E-9636-1B21AF6EACC1}" dt="2021-09-13T20:15:06.127" v="9143" actId="26606"/>
          <ac:spMkLst>
            <pc:docMk/>
            <pc:sldMk cId="1428205650" sldId="277"/>
            <ac:spMk id="14" creationId="{2EC40DB1-B719-4A13-9A4D-0966B4B27866}"/>
          </ac:spMkLst>
        </pc:spChg>
        <pc:spChg chg="add">
          <ac:chgData name="Carl" userId="9b4857ac19bd269a" providerId="LiveId" clId="{AB8662A2-7BB2-444E-9636-1B21AF6EACC1}" dt="2021-09-13T20:15:06.127" v="9143" actId="26606"/>
          <ac:spMkLst>
            <pc:docMk/>
            <pc:sldMk cId="1428205650" sldId="277"/>
            <ac:spMk id="16" creationId="{82211336-CFF3-412D-868A-6679C1004C45}"/>
          </ac:spMkLst>
        </pc:spChg>
      </pc:sldChg>
      <pc:sldChg chg="addSp delSp modSp new mod setBg setClrOvrMap">
        <pc:chgData name="Carl" userId="9b4857ac19bd269a" providerId="LiveId" clId="{AB8662A2-7BB2-444E-9636-1B21AF6EACC1}" dt="2021-09-13T21:58:33.064" v="9451" actId="26606"/>
        <pc:sldMkLst>
          <pc:docMk/>
          <pc:sldMk cId="1826502403" sldId="278"/>
        </pc:sldMkLst>
        <pc:spChg chg="mod">
          <ac:chgData name="Carl" userId="9b4857ac19bd269a" providerId="LiveId" clId="{AB8662A2-7BB2-444E-9636-1B21AF6EACC1}" dt="2021-09-13T21:58:33.064" v="9451" actId="26606"/>
          <ac:spMkLst>
            <pc:docMk/>
            <pc:sldMk cId="1826502403" sldId="278"/>
            <ac:spMk id="2" creationId="{09839377-7B61-4FAA-BB55-F8B1E071F122}"/>
          </ac:spMkLst>
        </pc:spChg>
        <pc:spChg chg="del">
          <ac:chgData name="Carl" userId="9b4857ac19bd269a" providerId="LiveId" clId="{AB8662A2-7BB2-444E-9636-1B21AF6EACC1}" dt="2021-09-13T20:11:49.827" v="9139" actId="931"/>
          <ac:spMkLst>
            <pc:docMk/>
            <pc:sldMk cId="1826502403" sldId="278"/>
            <ac:spMk id="3" creationId="{E43DD971-E153-409C-8E93-BE1CB3F50DBB}"/>
          </ac:spMkLst>
        </pc:spChg>
        <pc:spChg chg="add del">
          <ac:chgData name="Carl" userId="9b4857ac19bd269a" providerId="LiveId" clId="{AB8662A2-7BB2-444E-9636-1B21AF6EACC1}" dt="2021-09-13T21:46:52.043" v="9431" actId="26606"/>
          <ac:spMkLst>
            <pc:docMk/>
            <pc:sldMk cId="1826502403" sldId="278"/>
            <ac:spMk id="10" creationId="{E49CC64F-7275-4E33-961B-0C5CDC439875}"/>
          </ac:spMkLst>
        </pc:spChg>
        <pc:spChg chg="add del">
          <ac:chgData name="Carl" userId="9b4857ac19bd269a" providerId="LiveId" clId="{AB8662A2-7BB2-444E-9636-1B21AF6EACC1}" dt="2021-09-13T21:46:52.043" v="9430" actId="26606"/>
          <ac:spMkLst>
            <pc:docMk/>
            <pc:sldMk cId="1826502403" sldId="278"/>
            <ac:spMk id="15" creationId="{8537B233-9CDD-4A90-AABB-A8963DEE4FBC}"/>
          </ac:spMkLst>
        </pc:spChg>
        <pc:spChg chg="add del">
          <ac:chgData name="Carl" userId="9b4857ac19bd269a" providerId="LiveId" clId="{AB8662A2-7BB2-444E-9636-1B21AF6EACC1}" dt="2021-09-13T21:58:33.064" v="9451" actId="26606"/>
          <ac:spMkLst>
            <pc:docMk/>
            <pc:sldMk cId="1826502403" sldId="278"/>
            <ac:spMk id="19" creationId="{2E614F1C-2D93-42D0-B229-768199449923}"/>
          </ac:spMkLst>
        </pc:spChg>
        <pc:spChg chg="add">
          <ac:chgData name="Carl" userId="9b4857ac19bd269a" providerId="LiveId" clId="{AB8662A2-7BB2-444E-9636-1B21AF6EACC1}" dt="2021-09-13T21:58:33.064" v="9451" actId="26606"/>
          <ac:spMkLst>
            <pc:docMk/>
            <pc:sldMk cId="1826502403" sldId="278"/>
            <ac:spMk id="24" creationId="{E49CC64F-7275-4E33-961B-0C5CDC439875}"/>
          </ac:spMkLst>
        </pc:spChg>
        <pc:picChg chg="add mod">
          <ac:chgData name="Carl" userId="9b4857ac19bd269a" providerId="LiveId" clId="{AB8662A2-7BB2-444E-9636-1B21AF6EACC1}" dt="2021-09-13T21:58:33.064" v="9451" actId="26606"/>
          <ac:picMkLst>
            <pc:docMk/>
            <pc:sldMk cId="1826502403" sldId="278"/>
            <ac:picMk id="5" creationId="{E49B87FF-C04E-49A2-ABB2-48B3B7CF799F}"/>
          </ac:picMkLst>
        </pc:picChg>
        <pc:cxnChg chg="add del">
          <ac:chgData name="Carl" userId="9b4857ac19bd269a" providerId="LiveId" clId="{AB8662A2-7BB2-444E-9636-1B21AF6EACC1}" dt="2021-09-13T21:46:52.043" v="9430" actId="26606"/>
          <ac:cxnSpMkLst>
            <pc:docMk/>
            <pc:sldMk cId="1826502403" sldId="278"/>
            <ac:cxnSpMk id="17" creationId="{040575EE-C594-4566-BC00-663004E52AB5}"/>
          </ac:cxnSpMkLst>
        </pc:cxnChg>
      </pc:sldChg>
      <pc:sldChg chg="addSp delSp modSp new mod setBg">
        <pc:chgData name="Carl" userId="9b4857ac19bd269a" providerId="LiveId" clId="{AB8662A2-7BB2-444E-9636-1B21AF6EACC1}" dt="2021-09-14T08:55:47.284" v="10694" actId="20577"/>
        <pc:sldMkLst>
          <pc:docMk/>
          <pc:sldMk cId="2429704864" sldId="279"/>
        </pc:sldMkLst>
        <pc:spChg chg="mod">
          <ac:chgData name="Carl" userId="9b4857ac19bd269a" providerId="LiveId" clId="{AB8662A2-7BB2-444E-9636-1B21AF6EACC1}" dt="2021-09-13T20:19:10.071" v="9179" actId="26606"/>
          <ac:spMkLst>
            <pc:docMk/>
            <pc:sldMk cId="2429704864" sldId="279"/>
            <ac:spMk id="2" creationId="{F778CCE3-6242-4996-9BE1-A67290720D09}"/>
          </ac:spMkLst>
        </pc:spChg>
        <pc:spChg chg="add del mod">
          <ac:chgData name="Carl" userId="9b4857ac19bd269a" providerId="LiveId" clId="{AB8662A2-7BB2-444E-9636-1B21AF6EACC1}" dt="2021-09-13T20:19:10.071" v="9179" actId="26606"/>
          <ac:spMkLst>
            <pc:docMk/>
            <pc:sldMk cId="2429704864" sldId="279"/>
            <ac:spMk id="3" creationId="{10635388-1F3C-4DC3-8773-87BAE8220F2D}"/>
          </ac:spMkLst>
        </pc:spChg>
        <pc:spChg chg="add">
          <ac:chgData name="Carl" userId="9b4857ac19bd269a" providerId="LiveId" clId="{AB8662A2-7BB2-444E-9636-1B21AF6EACC1}" dt="2021-09-13T20:19:10.071" v="9179" actId="26606"/>
          <ac:spMkLst>
            <pc:docMk/>
            <pc:sldMk cId="2429704864" sldId="279"/>
            <ac:spMk id="8" creationId="{76EFD3D9-44F0-4267-BCC1-1613E79D8274}"/>
          </ac:spMkLst>
        </pc:spChg>
        <pc:spChg chg="add del">
          <ac:chgData name="Carl" userId="9b4857ac19bd269a" providerId="LiveId" clId="{AB8662A2-7BB2-444E-9636-1B21AF6EACC1}" dt="2021-09-13T20:18:53.940" v="9176" actId="26606"/>
          <ac:spMkLst>
            <pc:docMk/>
            <pc:sldMk cId="2429704864" sldId="279"/>
            <ac:spMk id="9" creationId="{BACC6370-2D7E-4714-9D71-7542949D7D5D}"/>
          </ac:spMkLst>
        </pc:spChg>
        <pc:spChg chg="add">
          <ac:chgData name="Carl" userId="9b4857ac19bd269a" providerId="LiveId" clId="{AB8662A2-7BB2-444E-9636-1B21AF6EACC1}" dt="2021-09-13T20:19:10.071" v="9179" actId="26606"/>
          <ac:spMkLst>
            <pc:docMk/>
            <pc:sldMk cId="2429704864" sldId="279"/>
            <ac:spMk id="10" creationId="{A779A851-95D6-41AF-937A-B0E4B7F6FA8D}"/>
          </ac:spMkLst>
        </pc:spChg>
        <pc:spChg chg="add del">
          <ac:chgData name="Carl" userId="9b4857ac19bd269a" providerId="LiveId" clId="{AB8662A2-7BB2-444E-9636-1B21AF6EACC1}" dt="2021-09-13T20:18:53.940" v="9176" actId="26606"/>
          <ac:spMkLst>
            <pc:docMk/>
            <pc:sldMk cId="2429704864" sldId="279"/>
            <ac:spMk id="11" creationId="{256B2C21-A230-48C0-8DF1-C46611373C44}"/>
          </ac:spMkLst>
        </pc:spChg>
        <pc:spChg chg="add">
          <ac:chgData name="Carl" userId="9b4857ac19bd269a" providerId="LiveId" clId="{AB8662A2-7BB2-444E-9636-1B21AF6EACC1}" dt="2021-09-13T20:19:10.071" v="9179" actId="26606"/>
          <ac:spMkLst>
            <pc:docMk/>
            <pc:sldMk cId="2429704864" sldId="279"/>
            <ac:spMk id="12" creationId="{953FB2E7-B6CB-429C-81EB-D9516D6D5C8D}"/>
          </ac:spMkLst>
        </pc:spChg>
        <pc:spChg chg="add del">
          <ac:chgData name="Carl" userId="9b4857ac19bd269a" providerId="LiveId" clId="{AB8662A2-7BB2-444E-9636-1B21AF6EACC1}" dt="2021-09-13T20:18:53.940" v="9176" actId="26606"/>
          <ac:spMkLst>
            <pc:docMk/>
            <pc:sldMk cId="2429704864" sldId="279"/>
            <ac:spMk id="13" creationId="{3847E18C-932D-4C95-AABA-FEC7C9499AD7}"/>
          </ac:spMkLst>
        </pc:spChg>
        <pc:spChg chg="add">
          <ac:chgData name="Carl" userId="9b4857ac19bd269a" providerId="LiveId" clId="{AB8662A2-7BB2-444E-9636-1B21AF6EACC1}" dt="2021-09-13T20:19:10.071" v="9179" actId="26606"/>
          <ac:spMkLst>
            <pc:docMk/>
            <pc:sldMk cId="2429704864" sldId="279"/>
            <ac:spMk id="14" creationId="{2EC40DB1-B719-4A13-9A4D-0966B4B27866}"/>
          </ac:spMkLst>
        </pc:spChg>
        <pc:spChg chg="add del">
          <ac:chgData name="Carl" userId="9b4857ac19bd269a" providerId="LiveId" clId="{AB8662A2-7BB2-444E-9636-1B21AF6EACC1}" dt="2021-09-13T20:18:53.940" v="9176" actId="26606"/>
          <ac:spMkLst>
            <pc:docMk/>
            <pc:sldMk cId="2429704864" sldId="279"/>
            <ac:spMk id="15" creationId="{3150CB11-0C61-439E-910F-5787759E72A0}"/>
          </ac:spMkLst>
        </pc:spChg>
        <pc:spChg chg="add">
          <ac:chgData name="Carl" userId="9b4857ac19bd269a" providerId="LiveId" clId="{AB8662A2-7BB2-444E-9636-1B21AF6EACC1}" dt="2021-09-13T20:19:10.071" v="9179" actId="26606"/>
          <ac:spMkLst>
            <pc:docMk/>
            <pc:sldMk cId="2429704864" sldId="279"/>
            <ac:spMk id="16" creationId="{82211336-CFF3-412D-868A-6679C1004C45}"/>
          </ac:spMkLst>
        </pc:spChg>
        <pc:spChg chg="add del">
          <ac:chgData name="Carl" userId="9b4857ac19bd269a" providerId="LiveId" clId="{AB8662A2-7BB2-444E-9636-1B21AF6EACC1}" dt="2021-09-13T20:18:53.940" v="9176" actId="26606"/>
          <ac:spMkLst>
            <pc:docMk/>
            <pc:sldMk cId="2429704864" sldId="279"/>
            <ac:spMk id="17" creationId="{43F8A58B-5155-44CE-A5FF-7647B47D0A7A}"/>
          </ac:spMkLst>
        </pc:spChg>
        <pc:spChg chg="add del">
          <ac:chgData name="Carl" userId="9b4857ac19bd269a" providerId="LiveId" clId="{AB8662A2-7BB2-444E-9636-1B21AF6EACC1}" dt="2021-09-13T20:18:53.940" v="9176" actId="26606"/>
          <ac:spMkLst>
            <pc:docMk/>
            <pc:sldMk cId="2429704864" sldId="279"/>
            <ac:spMk id="19" creationId="{443F2ACA-E6D6-4028-82DD-F03C262D5DE6}"/>
          </ac:spMkLst>
        </pc:spChg>
        <pc:spChg chg="add mod">
          <ac:chgData name="Carl" userId="9b4857ac19bd269a" providerId="LiveId" clId="{AB8662A2-7BB2-444E-9636-1B21AF6EACC1}" dt="2021-09-14T08:55:47.284" v="10694" actId="20577"/>
          <ac:spMkLst>
            <pc:docMk/>
            <pc:sldMk cId="2429704864" sldId="279"/>
            <ac:spMk id="23" creationId="{10635388-1F3C-4DC3-8773-87BAE8220F2D}"/>
          </ac:spMkLst>
        </pc:spChg>
        <pc:graphicFrameChg chg="add del">
          <ac:chgData name="Carl" userId="9b4857ac19bd269a" providerId="LiveId" clId="{AB8662A2-7BB2-444E-9636-1B21AF6EACC1}" dt="2021-09-13T20:18:53.940" v="9176" actId="26606"/>
          <ac:graphicFrameMkLst>
            <pc:docMk/>
            <pc:sldMk cId="2429704864" sldId="279"/>
            <ac:graphicFrameMk id="5" creationId="{FBF272DE-210E-4DFA-B477-B63A8C7D5468}"/>
          </ac:graphicFrameMkLst>
        </pc:graphicFrameChg>
        <pc:graphicFrameChg chg="add del">
          <ac:chgData name="Carl" userId="9b4857ac19bd269a" providerId="LiveId" clId="{AB8662A2-7BB2-444E-9636-1B21AF6EACC1}" dt="2021-09-13T20:19:10.040" v="9178" actId="26606"/>
          <ac:graphicFrameMkLst>
            <pc:docMk/>
            <pc:sldMk cId="2429704864" sldId="279"/>
            <ac:graphicFrameMk id="21" creationId="{E5BCF2E0-810A-4301-835B-FC4AD677B70F}"/>
          </ac:graphicFrameMkLst>
        </pc:graphicFrameChg>
      </pc:sldChg>
      <pc:sldChg chg="addSp delSp modSp new mod setBg setClrOvrMap">
        <pc:chgData name="Carl" userId="9b4857ac19bd269a" providerId="LiveId" clId="{AB8662A2-7BB2-444E-9636-1B21AF6EACC1}" dt="2021-09-13T20:18:23.007" v="9174" actId="26606"/>
        <pc:sldMkLst>
          <pc:docMk/>
          <pc:sldMk cId="225455136" sldId="280"/>
        </pc:sldMkLst>
        <pc:spChg chg="mod">
          <ac:chgData name="Carl" userId="9b4857ac19bd269a" providerId="LiveId" clId="{AB8662A2-7BB2-444E-9636-1B21AF6EACC1}" dt="2021-09-13T20:18:23.007" v="9174" actId="26606"/>
          <ac:spMkLst>
            <pc:docMk/>
            <pc:sldMk cId="225455136" sldId="280"/>
            <ac:spMk id="2" creationId="{8A0CED84-B2F8-4435-B47E-C37D888BB359}"/>
          </ac:spMkLst>
        </pc:spChg>
        <pc:spChg chg="del">
          <ac:chgData name="Carl" userId="9b4857ac19bd269a" providerId="LiveId" clId="{AB8662A2-7BB2-444E-9636-1B21AF6EACC1}" dt="2021-09-13T20:18:14.855" v="9171" actId="931"/>
          <ac:spMkLst>
            <pc:docMk/>
            <pc:sldMk cId="225455136" sldId="280"/>
            <ac:spMk id="3" creationId="{433ECB2A-AD50-4055-B373-85F81519002C}"/>
          </ac:spMkLst>
        </pc:spChg>
        <pc:spChg chg="add">
          <ac:chgData name="Carl" userId="9b4857ac19bd269a" providerId="LiveId" clId="{AB8662A2-7BB2-444E-9636-1B21AF6EACC1}" dt="2021-09-13T20:18:23.007" v="9174" actId="26606"/>
          <ac:spMkLst>
            <pc:docMk/>
            <pc:sldMk cId="225455136" sldId="280"/>
            <ac:spMk id="10" creationId="{E49CC64F-7275-4E33-961B-0C5CDC439875}"/>
          </ac:spMkLst>
        </pc:spChg>
        <pc:picChg chg="add mod">
          <ac:chgData name="Carl" userId="9b4857ac19bd269a" providerId="LiveId" clId="{AB8662A2-7BB2-444E-9636-1B21AF6EACC1}" dt="2021-09-13T20:18:23.007" v="9174" actId="26606"/>
          <ac:picMkLst>
            <pc:docMk/>
            <pc:sldMk cId="225455136" sldId="280"/>
            <ac:picMk id="5" creationId="{92B55E6C-6A91-4D72-8467-3628007138EC}"/>
          </ac:picMkLst>
        </pc:picChg>
      </pc:sldChg>
      <pc:sldChg chg="addSp delSp modSp new mod setBg setClrOvrMap">
        <pc:chgData name="Carl" userId="9b4857ac19bd269a" providerId="LiveId" clId="{AB8662A2-7BB2-444E-9636-1B21AF6EACC1}" dt="2021-09-13T21:50:32.355" v="9433" actId="26606"/>
        <pc:sldMkLst>
          <pc:docMk/>
          <pc:sldMk cId="4058486239" sldId="281"/>
        </pc:sldMkLst>
        <pc:spChg chg="mod ord">
          <ac:chgData name="Carl" userId="9b4857ac19bd269a" providerId="LiveId" clId="{AB8662A2-7BB2-444E-9636-1B21AF6EACC1}" dt="2021-09-13T21:50:32.355" v="9433" actId="26606"/>
          <ac:spMkLst>
            <pc:docMk/>
            <pc:sldMk cId="4058486239" sldId="281"/>
            <ac:spMk id="2" creationId="{3C37CDF8-E0C5-42C5-A1B1-7376E59C04AE}"/>
          </ac:spMkLst>
        </pc:spChg>
        <pc:spChg chg="del">
          <ac:chgData name="Carl" userId="9b4857ac19bd269a" providerId="LiveId" clId="{AB8662A2-7BB2-444E-9636-1B21AF6EACC1}" dt="2021-09-13T20:21:36.259" v="9186" actId="931"/>
          <ac:spMkLst>
            <pc:docMk/>
            <pc:sldMk cId="4058486239" sldId="281"/>
            <ac:spMk id="3" creationId="{4BFF6111-B160-4DE7-9CDB-7589C9BD70A0}"/>
          </ac:spMkLst>
        </pc:spChg>
        <pc:spChg chg="add del">
          <ac:chgData name="Carl" userId="9b4857ac19bd269a" providerId="LiveId" clId="{AB8662A2-7BB2-444E-9636-1B21AF6EACC1}" dt="2021-09-13T20:32:50.813" v="9225" actId="26606"/>
          <ac:spMkLst>
            <pc:docMk/>
            <pc:sldMk cId="4058486239" sldId="281"/>
            <ac:spMk id="7" creationId="{6753252F-4873-4F63-801D-CC719279A7D5}"/>
          </ac:spMkLst>
        </pc:spChg>
        <pc:spChg chg="add del">
          <ac:chgData name="Carl" userId="9b4857ac19bd269a" providerId="LiveId" clId="{AB8662A2-7BB2-444E-9636-1B21AF6EACC1}" dt="2021-09-13T20:32:50.813" v="9225" actId="26606"/>
          <ac:spMkLst>
            <pc:docMk/>
            <pc:sldMk cId="4058486239" sldId="281"/>
            <ac:spMk id="8" creationId="{047C8CCB-F95D-4249-92DD-651249D3535A}"/>
          </ac:spMkLst>
        </pc:spChg>
        <pc:spChg chg="add del">
          <ac:chgData name="Carl" userId="9b4857ac19bd269a" providerId="LiveId" clId="{AB8662A2-7BB2-444E-9636-1B21AF6EACC1}" dt="2021-09-13T20:28:39.381" v="9219" actId="26606"/>
          <ac:spMkLst>
            <pc:docMk/>
            <pc:sldMk cId="4058486239" sldId="281"/>
            <ac:spMk id="9" creationId="{4273D810-0ACC-422B-973E-68BD06EDFE70}"/>
          </ac:spMkLst>
        </pc:spChg>
        <pc:spChg chg="add del">
          <ac:chgData name="Carl" userId="9b4857ac19bd269a" providerId="LiveId" clId="{AB8662A2-7BB2-444E-9636-1B21AF6EACC1}" dt="2021-09-13T20:28:23.453" v="9215" actId="26606"/>
          <ac:spMkLst>
            <pc:docMk/>
            <pc:sldMk cId="4058486239" sldId="281"/>
            <ac:spMk id="10" creationId="{2C6334C2-F73F-4B3B-A626-DD5F69DF6ED0}"/>
          </ac:spMkLst>
        </pc:spChg>
        <pc:spChg chg="add del">
          <ac:chgData name="Carl" userId="9b4857ac19bd269a" providerId="LiveId" clId="{AB8662A2-7BB2-444E-9636-1B21AF6EACC1}" dt="2021-09-13T20:55:14.874" v="9329" actId="26606"/>
          <ac:spMkLst>
            <pc:docMk/>
            <pc:sldMk cId="4058486239" sldId="281"/>
            <ac:spMk id="11" creationId="{4F74D28C-3268-4E35-8EE1-D92CB4A85A7D}"/>
          </ac:spMkLst>
        </pc:spChg>
        <pc:spChg chg="add del">
          <ac:chgData name="Carl" userId="9b4857ac19bd269a" providerId="LiveId" clId="{AB8662A2-7BB2-444E-9636-1B21AF6EACC1}" dt="2021-09-13T20:28:29.454" v="9217" actId="26606"/>
          <ac:spMkLst>
            <pc:docMk/>
            <pc:sldMk cId="4058486239" sldId="281"/>
            <ac:spMk id="12" creationId="{5A55B759-31A7-423C-9BC2-A8BC09FE98B9}"/>
          </ac:spMkLst>
        </pc:spChg>
        <pc:spChg chg="add del">
          <ac:chgData name="Carl" userId="9b4857ac19bd269a" providerId="LiveId" clId="{AB8662A2-7BB2-444E-9636-1B21AF6EACC1}" dt="2021-09-13T20:28:29.454" v="9217" actId="26606"/>
          <ac:spMkLst>
            <pc:docMk/>
            <pc:sldMk cId="4058486239" sldId="281"/>
            <ac:spMk id="13" creationId="{0DE6A193-4755-479A-BC6F-A7EBCA73BE1A}"/>
          </ac:spMkLst>
        </pc:spChg>
        <pc:spChg chg="add del">
          <ac:chgData name="Carl" userId="9b4857ac19bd269a" providerId="LiveId" clId="{AB8662A2-7BB2-444E-9636-1B21AF6EACC1}" dt="2021-09-13T20:28:29.454" v="9217" actId="26606"/>
          <ac:spMkLst>
            <pc:docMk/>
            <pc:sldMk cId="4058486239" sldId="281"/>
            <ac:spMk id="14" creationId="{F78796AF-79A0-47AC-BEFD-BFFC00F968C4}"/>
          </ac:spMkLst>
        </pc:spChg>
        <pc:spChg chg="add del">
          <ac:chgData name="Carl" userId="9b4857ac19bd269a" providerId="LiveId" clId="{AB8662A2-7BB2-444E-9636-1B21AF6EACC1}" dt="2021-09-13T20:55:14.874" v="9329" actId="26606"/>
          <ac:spMkLst>
            <pc:docMk/>
            <pc:sldMk cId="4058486239" sldId="281"/>
            <ac:spMk id="15" creationId="{58D44E42-C462-4105-BC86-FE75B4E3C4AF}"/>
          </ac:spMkLst>
        </pc:spChg>
        <pc:spChg chg="add del">
          <ac:chgData name="Carl" userId="9b4857ac19bd269a" providerId="LiveId" clId="{AB8662A2-7BB2-444E-9636-1B21AF6EACC1}" dt="2021-09-13T20:28:39.381" v="9219" actId="26606"/>
          <ac:spMkLst>
            <pc:docMk/>
            <pc:sldMk cId="4058486239" sldId="281"/>
            <ac:spMk id="16" creationId="{9B20A794-0515-443F-9764-44A6569EC318}"/>
          </ac:spMkLst>
        </pc:spChg>
        <pc:spChg chg="add del">
          <ac:chgData name="Carl" userId="9b4857ac19bd269a" providerId="LiveId" clId="{AB8662A2-7BB2-444E-9636-1B21AF6EACC1}" dt="2021-09-13T20:28:39.381" v="9219" actId="26606"/>
          <ac:spMkLst>
            <pc:docMk/>
            <pc:sldMk cId="4058486239" sldId="281"/>
            <ac:spMk id="17" creationId="{A44CB4EE-83AD-4C56-872E-1E3F03E706BB}"/>
          </ac:spMkLst>
        </pc:spChg>
        <pc:spChg chg="add del">
          <ac:chgData name="Carl" userId="9b4857ac19bd269a" providerId="LiveId" clId="{AB8662A2-7BB2-444E-9636-1B21AF6EACC1}" dt="2021-09-13T20:28:39.381" v="9219" actId="26606"/>
          <ac:spMkLst>
            <pc:docMk/>
            <pc:sldMk cId="4058486239" sldId="281"/>
            <ac:spMk id="18" creationId="{A9CE15CA-2228-4197-93B9-E41A1DC42D51}"/>
          </ac:spMkLst>
        </pc:spChg>
        <pc:spChg chg="add del">
          <ac:chgData name="Carl" userId="9b4857ac19bd269a" providerId="LiveId" clId="{AB8662A2-7BB2-444E-9636-1B21AF6EACC1}" dt="2021-09-13T20:28:39.381" v="9219" actId="26606"/>
          <ac:spMkLst>
            <pc:docMk/>
            <pc:sldMk cId="4058486239" sldId="281"/>
            <ac:spMk id="19" creationId="{9255E12D-D5B1-4FC4-8749-107188960747}"/>
          </ac:spMkLst>
        </pc:spChg>
        <pc:spChg chg="add del">
          <ac:chgData name="Carl" userId="9b4857ac19bd269a" providerId="LiveId" clId="{AB8662A2-7BB2-444E-9636-1B21AF6EACC1}" dt="2021-09-13T20:55:14.874" v="9329" actId="26606"/>
          <ac:spMkLst>
            <pc:docMk/>
            <pc:sldMk cId="4058486239" sldId="281"/>
            <ac:spMk id="20" creationId="{9A1FE014-0516-4303-B4DD-E22895A34EBB}"/>
          </ac:spMkLst>
        </pc:spChg>
        <pc:spChg chg="add del">
          <ac:chgData name="Carl" userId="9b4857ac19bd269a" providerId="LiveId" clId="{AB8662A2-7BB2-444E-9636-1B21AF6EACC1}" dt="2021-09-13T20:55:14.843" v="9328" actId="26606"/>
          <ac:spMkLst>
            <pc:docMk/>
            <pc:sldMk cId="4058486239" sldId="281"/>
            <ac:spMk id="25" creationId="{0DE6A193-4755-479A-BC6F-A7EBCA73BE1A}"/>
          </ac:spMkLst>
        </pc:spChg>
        <pc:spChg chg="add del">
          <ac:chgData name="Carl" userId="9b4857ac19bd269a" providerId="LiveId" clId="{AB8662A2-7BB2-444E-9636-1B21AF6EACC1}" dt="2021-09-13T20:55:14.843" v="9328" actId="26606"/>
          <ac:spMkLst>
            <pc:docMk/>
            <pc:sldMk cId="4058486239" sldId="281"/>
            <ac:spMk id="27" creationId="{5A55B759-31A7-423C-9BC2-A8BC09FE98B9}"/>
          </ac:spMkLst>
        </pc:spChg>
        <pc:spChg chg="add del">
          <ac:chgData name="Carl" userId="9b4857ac19bd269a" providerId="LiveId" clId="{AB8662A2-7BB2-444E-9636-1B21AF6EACC1}" dt="2021-09-13T20:55:14.843" v="9328" actId="26606"/>
          <ac:spMkLst>
            <pc:docMk/>
            <pc:sldMk cId="4058486239" sldId="281"/>
            <ac:spMk id="29" creationId="{F78796AF-79A0-47AC-BEFD-BFFC00F968C4}"/>
          </ac:spMkLst>
        </pc:spChg>
        <pc:spChg chg="add del">
          <ac:chgData name="Carl" userId="9b4857ac19bd269a" providerId="LiveId" clId="{AB8662A2-7BB2-444E-9636-1B21AF6EACC1}" dt="2021-09-13T20:58:14.380" v="9333" actId="26606"/>
          <ac:spMkLst>
            <pc:docMk/>
            <pc:sldMk cId="4058486239" sldId="281"/>
            <ac:spMk id="31" creationId="{6753252F-4873-4F63-801D-CC719279A7D5}"/>
          </ac:spMkLst>
        </pc:spChg>
        <pc:spChg chg="add del">
          <ac:chgData name="Carl" userId="9b4857ac19bd269a" providerId="LiveId" clId="{AB8662A2-7BB2-444E-9636-1B21AF6EACC1}" dt="2021-09-13T20:58:14.380" v="9333" actId="26606"/>
          <ac:spMkLst>
            <pc:docMk/>
            <pc:sldMk cId="4058486239" sldId="281"/>
            <ac:spMk id="32" creationId="{047C8CCB-F95D-4249-92DD-651249D3535A}"/>
          </ac:spMkLst>
        </pc:spChg>
        <pc:spChg chg="add del">
          <ac:chgData name="Carl" userId="9b4857ac19bd269a" providerId="LiveId" clId="{AB8662A2-7BB2-444E-9636-1B21AF6EACC1}" dt="2021-09-13T20:58:14.349" v="9332" actId="26606"/>
          <ac:spMkLst>
            <pc:docMk/>
            <pc:sldMk cId="4058486239" sldId="281"/>
            <ac:spMk id="37" creationId="{16F9E488-0718-4E1E-9D12-26779F606252}"/>
          </ac:spMkLst>
        </pc:spChg>
        <pc:spChg chg="add del">
          <ac:chgData name="Carl" userId="9b4857ac19bd269a" providerId="LiveId" clId="{AB8662A2-7BB2-444E-9636-1B21AF6EACC1}" dt="2021-09-13T20:58:14.349" v="9332" actId="26606"/>
          <ac:spMkLst>
            <pc:docMk/>
            <pc:sldMk cId="4058486239" sldId="281"/>
            <ac:spMk id="39" creationId="{CE708407-D01D-4E57-8998-FF799DBC3788}"/>
          </ac:spMkLst>
        </pc:spChg>
        <pc:spChg chg="add del">
          <ac:chgData name="Carl" userId="9b4857ac19bd269a" providerId="LiveId" clId="{AB8662A2-7BB2-444E-9636-1B21AF6EACC1}" dt="2021-09-13T21:50:32.355" v="9433" actId="26606"/>
          <ac:spMkLst>
            <pc:docMk/>
            <pc:sldMk cId="4058486239" sldId="281"/>
            <ac:spMk id="45" creationId="{0DE6A193-4755-479A-BC6F-A7EBCA73BE1A}"/>
          </ac:spMkLst>
        </pc:spChg>
        <pc:spChg chg="add del">
          <ac:chgData name="Carl" userId="9b4857ac19bd269a" providerId="LiveId" clId="{AB8662A2-7BB2-444E-9636-1B21AF6EACC1}" dt="2021-09-13T21:50:32.355" v="9433" actId="26606"/>
          <ac:spMkLst>
            <pc:docMk/>
            <pc:sldMk cId="4058486239" sldId="281"/>
            <ac:spMk id="46" creationId="{5A55B759-31A7-423C-9BC2-A8BC09FE98B9}"/>
          </ac:spMkLst>
        </pc:spChg>
        <pc:spChg chg="add del">
          <ac:chgData name="Carl" userId="9b4857ac19bd269a" providerId="LiveId" clId="{AB8662A2-7BB2-444E-9636-1B21AF6EACC1}" dt="2021-09-13T21:50:32.355" v="9433" actId="26606"/>
          <ac:spMkLst>
            <pc:docMk/>
            <pc:sldMk cId="4058486239" sldId="281"/>
            <ac:spMk id="47" creationId="{F78796AF-79A0-47AC-BEFD-BFFC00F968C4}"/>
          </ac:spMkLst>
        </pc:spChg>
        <pc:spChg chg="add">
          <ac:chgData name="Carl" userId="9b4857ac19bd269a" providerId="LiveId" clId="{AB8662A2-7BB2-444E-9636-1B21AF6EACC1}" dt="2021-09-13T21:50:32.355" v="9433" actId="26606"/>
          <ac:spMkLst>
            <pc:docMk/>
            <pc:sldMk cId="4058486239" sldId="281"/>
            <ac:spMk id="52" creationId="{E49CC64F-7275-4E33-961B-0C5CDC439875}"/>
          </ac:spMkLst>
        </pc:spChg>
        <pc:grpChg chg="add del">
          <ac:chgData name="Carl" userId="9b4857ac19bd269a" providerId="LiveId" clId="{AB8662A2-7BB2-444E-9636-1B21AF6EACC1}" dt="2021-09-13T20:58:14.349" v="9332" actId="26606"/>
          <ac:grpSpMkLst>
            <pc:docMk/>
            <pc:sldMk cId="4058486239" sldId="281"/>
            <ac:grpSpMk id="41" creationId="{7F963B07-5C9E-478C-A53E-B6F5B4A78933}"/>
          </ac:grpSpMkLst>
        </pc:grpChg>
        <pc:picChg chg="add mod ord">
          <ac:chgData name="Carl" userId="9b4857ac19bd269a" providerId="LiveId" clId="{AB8662A2-7BB2-444E-9636-1B21AF6EACC1}" dt="2021-09-13T21:50:32.355" v="9433" actId="26606"/>
          <ac:picMkLst>
            <pc:docMk/>
            <pc:sldMk cId="4058486239" sldId="281"/>
            <ac:picMk id="5" creationId="{13DB260A-097B-41A4-BFB3-785F1889F90F}"/>
          </ac:picMkLst>
        </pc:picChg>
      </pc:sldChg>
      <pc:sldChg chg="addSp delSp modSp new mod setBg setClrOvrMap">
        <pc:chgData name="Carl" userId="9b4857ac19bd269a" providerId="LiveId" clId="{AB8662A2-7BB2-444E-9636-1B21AF6EACC1}" dt="2021-09-13T20:36:39.751" v="9240" actId="26606"/>
        <pc:sldMkLst>
          <pc:docMk/>
          <pc:sldMk cId="3974737110" sldId="282"/>
        </pc:sldMkLst>
        <pc:spChg chg="mod">
          <ac:chgData name="Carl" userId="9b4857ac19bd269a" providerId="LiveId" clId="{AB8662A2-7BB2-444E-9636-1B21AF6EACC1}" dt="2021-09-13T20:36:39.751" v="9240" actId="26606"/>
          <ac:spMkLst>
            <pc:docMk/>
            <pc:sldMk cId="3974737110" sldId="282"/>
            <ac:spMk id="2" creationId="{E036EA41-8F33-441C-86D5-6F9EC2C9A601}"/>
          </ac:spMkLst>
        </pc:spChg>
        <pc:spChg chg="add del">
          <ac:chgData name="Carl" userId="9b4857ac19bd269a" providerId="LiveId" clId="{AB8662A2-7BB2-444E-9636-1B21AF6EACC1}" dt="2021-09-13T20:36:34.044" v="9237" actId="931"/>
          <ac:spMkLst>
            <pc:docMk/>
            <pc:sldMk cId="3974737110" sldId="282"/>
            <ac:spMk id="3" creationId="{1B26B4F5-92F6-4F6B-B793-EBEC33CCA1B4}"/>
          </ac:spMkLst>
        </pc:spChg>
        <pc:spChg chg="add del">
          <ac:chgData name="Carl" userId="9b4857ac19bd269a" providerId="LiveId" clId="{AB8662A2-7BB2-444E-9636-1B21AF6EACC1}" dt="2021-09-13T20:35:59.958" v="9234" actId="26606"/>
          <ac:spMkLst>
            <pc:docMk/>
            <pc:sldMk cId="3974737110" sldId="282"/>
            <ac:spMk id="9" creationId="{04AE2413-2C0D-4CCD-92A5-5EF3AD2BD3BF}"/>
          </ac:spMkLst>
        </pc:spChg>
        <pc:spChg chg="add">
          <ac:chgData name="Carl" userId="9b4857ac19bd269a" providerId="LiveId" clId="{AB8662A2-7BB2-444E-9636-1B21AF6EACC1}" dt="2021-09-13T20:36:39.751" v="9240" actId="26606"/>
          <ac:spMkLst>
            <pc:docMk/>
            <pc:sldMk cId="3974737110" sldId="282"/>
            <ac:spMk id="10" creationId="{E49CC64F-7275-4E33-961B-0C5CDC439875}"/>
          </ac:spMkLst>
        </pc:spChg>
        <pc:spChg chg="add del">
          <ac:chgData name="Carl" userId="9b4857ac19bd269a" providerId="LiveId" clId="{AB8662A2-7BB2-444E-9636-1B21AF6EACC1}" dt="2021-09-13T20:35:59.958" v="9234" actId="26606"/>
          <ac:spMkLst>
            <pc:docMk/>
            <pc:sldMk cId="3974737110" sldId="282"/>
            <ac:spMk id="12" creationId="{CF62D2A7-8207-488C-9F46-316BA81A16C8}"/>
          </ac:spMkLst>
        </pc:spChg>
        <pc:picChg chg="add del mod">
          <ac:chgData name="Carl" userId="9b4857ac19bd269a" providerId="LiveId" clId="{AB8662A2-7BB2-444E-9636-1B21AF6EACC1}" dt="2021-09-13T20:36:03.636" v="9236" actId="931"/>
          <ac:picMkLst>
            <pc:docMk/>
            <pc:sldMk cId="3974737110" sldId="282"/>
            <ac:picMk id="5" creationId="{39A8DD3D-DA80-4AAC-984E-B765D49FF90B}"/>
          </ac:picMkLst>
        </pc:picChg>
        <pc:picChg chg="add mod">
          <ac:chgData name="Carl" userId="9b4857ac19bd269a" providerId="LiveId" clId="{AB8662A2-7BB2-444E-9636-1B21AF6EACC1}" dt="2021-09-13T20:36:39.751" v="9240" actId="26606"/>
          <ac:picMkLst>
            <pc:docMk/>
            <pc:sldMk cId="3974737110" sldId="282"/>
            <ac:picMk id="7" creationId="{4E18F4A8-F143-4EB3-9348-6F9A74B6E956}"/>
          </ac:picMkLst>
        </pc:picChg>
      </pc:sldChg>
      <pc:sldChg chg="addSp delSp modSp new mod setBg setClrOvrMap">
        <pc:chgData name="Carl" userId="9b4857ac19bd269a" providerId="LiveId" clId="{AB8662A2-7BB2-444E-9636-1B21AF6EACC1}" dt="2021-09-13T21:58:52.010" v="9452" actId="26606"/>
        <pc:sldMkLst>
          <pc:docMk/>
          <pc:sldMk cId="1459210922" sldId="283"/>
        </pc:sldMkLst>
        <pc:spChg chg="mod ord">
          <ac:chgData name="Carl" userId="9b4857ac19bd269a" providerId="LiveId" clId="{AB8662A2-7BB2-444E-9636-1B21AF6EACC1}" dt="2021-09-13T21:58:52.010" v="9452" actId="26606"/>
          <ac:spMkLst>
            <pc:docMk/>
            <pc:sldMk cId="1459210922" sldId="283"/>
            <ac:spMk id="2" creationId="{946CA62C-7D9F-4F56-829F-E24C6AA6FEBC}"/>
          </ac:spMkLst>
        </pc:spChg>
        <pc:spChg chg="del">
          <ac:chgData name="Carl" userId="9b4857ac19bd269a" providerId="LiveId" clId="{AB8662A2-7BB2-444E-9636-1B21AF6EACC1}" dt="2021-09-13T20:40:47.831" v="9244" actId="931"/>
          <ac:spMkLst>
            <pc:docMk/>
            <pc:sldMk cId="1459210922" sldId="283"/>
            <ac:spMk id="3" creationId="{82F3A498-7D93-495F-8D36-4F1E13079FD9}"/>
          </ac:spMkLst>
        </pc:spChg>
        <pc:spChg chg="add del">
          <ac:chgData name="Carl" userId="9b4857ac19bd269a" providerId="LiveId" clId="{AB8662A2-7BB2-444E-9636-1B21AF6EACC1}" dt="2021-09-13T21:01:12.834" v="9340" actId="26606"/>
          <ac:spMkLst>
            <pc:docMk/>
            <pc:sldMk cId="1459210922" sldId="283"/>
            <ac:spMk id="9" creationId="{17295120-AB88-4CB9-AC9F-E6433D947296}"/>
          </ac:spMkLst>
        </pc:spChg>
        <pc:spChg chg="add del">
          <ac:chgData name="Carl" userId="9b4857ac19bd269a" providerId="LiveId" clId="{AB8662A2-7BB2-444E-9636-1B21AF6EACC1}" dt="2021-09-13T21:01:12.834" v="9340" actId="26606"/>
          <ac:spMkLst>
            <pc:docMk/>
            <pc:sldMk cId="1459210922" sldId="283"/>
            <ac:spMk id="12" creationId="{CF62D2A7-8207-488C-9F46-316BA81A16C8}"/>
          </ac:spMkLst>
        </pc:spChg>
        <pc:spChg chg="add del">
          <ac:chgData name="Carl" userId="9b4857ac19bd269a" providerId="LiveId" clId="{AB8662A2-7BB2-444E-9636-1B21AF6EACC1}" dt="2021-09-13T21:00:10.312" v="9335" actId="26606"/>
          <ac:spMkLst>
            <pc:docMk/>
            <pc:sldMk cId="1459210922" sldId="283"/>
            <ac:spMk id="17" creationId="{CDA1A2E9-63FE-408D-A803-8E306ECAB4B3}"/>
          </ac:spMkLst>
        </pc:spChg>
        <pc:spChg chg="add del">
          <ac:chgData name="Carl" userId="9b4857ac19bd269a" providerId="LiveId" clId="{AB8662A2-7BB2-444E-9636-1B21AF6EACC1}" dt="2021-09-13T21:00:10.312" v="9335" actId="26606"/>
          <ac:spMkLst>
            <pc:docMk/>
            <pc:sldMk cId="1459210922" sldId="283"/>
            <ac:spMk id="19" creationId="{FBE9F90C-C163-435B-9A68-D15C92D1CF2B}"/>
          </ac:spMkLst>
        </pc:spChg>
        <pc:spChg chg="add del">
          <ac:chgData name="Carl" userId="9b4857ac19bd269a" providerId="LiveId" clId="{AB8662A2-7BB2-444E-9636-1B21AF6EACC1}" dt="2021-09-13T21:00:10.312" v="9335" actId="26606"/>
          <ac:spMkLst>
            <pc:docMk/>
            <pc:sldMk cId="1459210922" sldId="283"/>
            <ac:spMk id="21" creationId="{1A882A9F-F4E9-4E23-8F0B-20B5DF42EAA9}"/>
          </ac:spMkLst>
        </pc:spChg>
        <pc:spChg chg="add del">
          <ac:chgData name="Carl" userId="9b4857ac19bd269a" providerId="LiveId" clId="{AB8662A2-7BB2-444E-9636-1B21AF6EACC1}" dt="2021-09-13T21:00:36.002" v="9337" actId="26606"/>
          <ac:spMkLst>
            <pc:docMk/>
            <pc:sldMk cId="1459210922" sldId="283"/>
            <ac:spMk id="23" creationId="{ECC07320-C2CA-4E29-8481-9D9E143C7788}"/>
          </ac:spMkLst>
        </pc:spChg>
        <pc:spChg chg="add del">
          <ac:chgData name="Carl" userId="9b4857ac19bd269a" providerId="LiveId" clId="{AB8662A2-7BB2-444E-9636-1B21AF6EACC1}" dt="2021-09-13T21:00:36.002" v="9337" actId="26606"/>
          <ac:spMkLst>
            <pc:docMk/>
            <pc:sldMk cId="1459210922" sldId="283"/>
            <ac:spMk id="24" creationId="{726D3CBF-1D48-413A-86DA-BED534942C81}"/>
          </ac:spMkLst>
        </pc:spChg>
        <pc:spChg chg="add del">
          <ac:chgData name="Carl" userId="9b4857ac19bd269a" providerId="LiveId" clId="{AB8662A2-7BB2-444E-9636-1B21AF6EACC1}" dt="2021-09-13T21:01:12.818" v="9339" actId="26606"/>
          <ac:spMkLst>
            <pc:docMk/>
            <pc:sldMk cId="1459210922" sldId="283"/>
            <ac:spMk id="27" creationId="{77319672-6DFD-448C-AE11-69C06509B8C9}"/>
          </ac:spMkLst>
        </pc:spChg>
        <pc:spChg chg="add del">
          <ac:chgData name="Carl" userId="9b4857ac19bd269a" providerId="LiveId" clId="{AB8662A2-7BB2-444E-9636-1B21AF6EACC1}" dt="2021-09-13T21:01:12.818" v="9339" actId="26606"/>
          <ac:spMkLst>
            <pc:docMk/>
            <pc:sldMk cId="1459210922" sldId="283"/>
            <ac:spMk id="28" creationId="{80FCD887-31EB-4CE5-8424-3208B14E2F5C}"/>
          </ac:spMkLst>
        </pc:spChg>
        <pc:spChg chg="add del">
          <ac:chgData name="Carl" userId="9b4857ac19bd269a" providerId="LiveId" clId="{AB8662A2-7BB2-444E-9636-1B21AF6EACC1}" dt="2021-09-13T21:51:39.648" v="9434" actId="26606"/>
          <ac:spMkLst>
            <pc:docMk/>
            <pc:sldMk cId="1459210922" sldId="283"/>
            <ac:spMk id="30" creationId="{ECC07320-C2CA-4E29-8481-9D9E143C7788}"/>
          </ac:spMkLst>
        </pc:spChg>
        <pc:spChg chg="add del">
          <ac:chgData name="Carl" userId="9b4857ac19bd269a" providerId="LiveId" clId="{AB8662A2-7BB2-444E-9636-1B21AF6EACC1}" dt="2021-09-13T21:51:39.648" v="9434" actId="26606"/>
          <ac:spMkLst>
            <pc:docMk/>
            <pc:sldMk cId="1459210922" sldId="283"/>
            <ac:spMk id="31" creationId="{726D3CBF-1D48-413A-86DA-BED534942C81}"/>
          </ac:spMkLst>
        </pc:spChg>
        <pc:spChg chg="add del">
          <ac:chgData name="Carl" userId="9b4857ac19bd269a" providerId="LiveId" clId="{AB8662A2-7BB2-444E-9636-1B21AF6EACC1}" dt="2021-09-13T21:58:52.010" v="9452" actId="26606"/>
          <ac:spMkLst>
            <pc:docMk/>
            <pc:sldMk cId="1459210922" sldId="283"/>
            <ac:spMk id="37" creationId="{8537B233-9CDD-4A90-AABB-A8963DEE4FBC}"/>
          </ac:spMkLst>
        </pc:spChg>
        <pc:spChg chg="add">
          <ac:chgData name="Carl" userId="9b4857ac19bd269a" providerId="LiveId" clId="{AB8662A2-7BB2-444E-9636-1B21AF6EACC1}" dt="2021-09-13T21:58:52.010" v="9452" actId="26606"/>
          <ac:spMkLst>
            <pc:docMk/>
            <pc:sldMk cId="1459210922" sldId="283"/>
            <ac:spMk id="44" creationId="{E49CC64F-7275-4E33-961B-0C5CDC439875}"/>
          </ac:spMkLst>
        </pc:spChg>
        <pc:picChg chg="add mod">
          <ac:chgData name="Carl" userId="9b4857ac19bd269a" providerId="LiveId" clId="{AB8662A2-7BB2-444E-9636-1B21AF6EACC1}" dt="2021-09-13T21:58:52.010" v="9452" actId="26606"/>
          <ac:picMkLst>
            <pc:docMk/>
            <pc:sldMk cId="1459210922" sldId="283"/>
            <ac:picMk id="5" creationId="{D034F2E3-22FF-4390-A611-D607C42259CD}"/>
          </ac:picMkLst>
        </pc:picChg>
        <pc:cxnChg chg="add del">
          <ac:chgData name="Carl" userId="9b4857ac19bd269a" providerId="LiveId" clId="{AB8662A2-7BB2-444E-9636-1B21AF6EACC1}" dt="2021-09-13T21:00:36.002" v="9337" actId="26606"/>
          <ac:cxnSpMkLst>
            <pc:docMk/>
            <pc:sldMk cId="1459210922" sldId="283"/>
            <ac:cxnSpMk id="25" creationId="{38A8887B-4EBF-4B37-9246-AD11479F13B1}"/>
          </ac:cxnSpMkLst>
        </pc:cxnChg>
        <pc:cxnChg chg="add del">
          <ac:chgData name="Carl" userId="9b4857ac19bd269a" providerId="LiveId" clId="{AB8662A2-7BB2-444E-9636-1B21AF6EACC1}" dt="2021-09-13T21:51:39.648" v="9434" actId="26606"/>
          <ac:cxnSpMkLst>
            <pc:docMk/>
            <pc:sldMk cId="1459210922" sldId="283"/>
            <ac:cxnSpMk id="32" creationId="{38A8887B-4EBF-4B37-9246-AD11479F13B1}"/>
          </ac:cxnSpMkLst>
        </pc:cxnChg>
        <pc:cxnChg chg="add del">
          <ac:chgData name="Carl" userId="9b4857ac19bd269a" providerId="LiveId" clId="{AB8662A2-7BB2-444E-9636-1B21AF6EACC1}" dt="2021-09-13T21:58:52.010" v="9452" actId="26606"/>
          <ac:cxnSpMkLst>
            <pc:docMk/>
            <pc:sldMk cId="1459210922" sldId="283"/>
            <ac:cxnSpMk id="39" creationId="{040575EE-C594-4566-BC00-663004E52AB5}"/>
          </ac:cxnSpMkLst>
        </pc:cxnChg>
      </pc:sldChg>
      <pc:sldChg chg="addSp delSp modSp new mod setBg setClrOvrMap">
        <pc:chgData name="Carl" userId="9b4857ac19bd269a" providerId="LiveId" clId="{AB8662A2-7BB2-444E-9636-1B21AF6EACC1}" dt="2021-09-13T21:54:41.329" v="9439" actId="14100"/>
        <pc:sldMkLst>
          <pc:docMk/>
          <pc:sldMk cId="1002094223" sldId="284"/>
        </pc:sldMkLst>
        <pc:spChg chg="mod ord">
          <ac:chgData name="Carl" userId="9b4857ac19bd269a" providerId="LiveId" clId="{AB8662A2-7BB2-444E-9636-1B21AF6EACC1}" dt="2021-09-13T21:54:04.768" v="9436" actId="26606"/>
          <ac:spMkLst>
            <pc:docMk/>
            <pc:sldMk cId="1002094223" sldId="284"/>
            <ac:spMk id="2" creationId="{2302099D-A0AF-4581-AC6A-EA38B55EC8AC}"/>
          </ac:spMkLst>
        </pc:spChg>
        <pc:spChg chg="del">
          <ac:chgData name="Carl" userId="9b4857ac19bd269a" providerId="LiveId" clId="{AB8662A2-7BB2-444E-9636-1B21AF6EACC1}" dt="2021-09-13T20:42:32.430" v="9251" actId="931"/>
          <ac:spMkLst>
            <pc:docMk/>
            <pc:sldMk cId="1002094223" sldId="284"/>
            <ac:spMk id="3" creationId="{B845EEF7-9BD8-41B4-9962-ECB17C698E32}"/>
          </ac:spMkLst>
        </pc:spChg>
        <pc:spChg chg="add del">
          <ac:chgData name="Carl" userId="9b4857ac19bd269a" providerId="LiveId" clId="{AB8662A2-7BB2-444E-9636-1B21AF6EACC1}" dt="2021-09-13T20:43:36.200" v="9255" actId="26606"/>
          <ac:spMkLst>
            <pc:docMk/>
            <pc:sldMk cId="1002094223" sldId="284"/>
            <ac:spMk id="9" creationId="{B8397F52-1F37-4760-A39F-A48409B5FC4C}"/>
          </ac:spMkLst>
        </pc:spChg>
        <pc:spChg chg="add del">
          <ac:chgData name="Carl" userId="9b4857ac19bd269a" providerId="LiveId" clId="{AB8662A2-7BB2-444E-9636-1B21AF6EACC1}" dt="2021-09-13T20:44:07.238" v="9257" actId="26606"/>
          <ac:spMkLst>
            <pc:docMk/>
            <pc:sldMk cId="1002094223" sldId="284"/>
            <ac:spMk id="10" creationId="{37C89E4B-3C9F-44B9-8B86-D9E3D112D8EC}"/>
          </ac:spMkLst>
        </pc:spChg>
        <pc:spChg chg="add del">
          <ac:chgData name="Carl" userId="9b4857ac19bd269a" providerId="LiveId" clId="{AB8662A2-7BB2-444E-9636-1B21AF6EACC1}" dt="2021-09-13T20:43:36.200" v="9255" actId="26606"/>
          <ac:spMkLst>
            <pc:docMk/>
            <pc:sldMk cId="1002094223" sldId="284"/>
            <ac:spMk id="12" creationId="{4038CB10-1F5C-4D54-9DF7-12586DE5B007}"/>
          </ac:spMkLst>
        </pc:spChg>
        <pc:spChg chg="add del">
          <ac:chgData name="Carl" userId="9b4857ac19bd269a" providerId="LiveId" clId="{AB8662A2-7BB2-444E-9636-1B21AF6EACC1}" dt="2021-09-13T20:43:36.200" v="9255" actId="26606"/>
          <ac:spMkLst>
            <pc:docMk/>
            <pc:sldMk cId="1002094223" sldId="284"/>
            <ac:spMk id="14" creationId="{73ED6512-6858-4552-B699-9A97FE9A4EA2}"/>
          </ac:spMkLst>
        </pc:spChg>
        <pc:spChg chg="add del">
          <ac:chgData name="Carl" userId="9b4857ac19bd269a" providerId="LiveId" clId="{AB8662A2-7BB2-444E-9636-1B21AF6EACC1}" dt="2021-09-13T21:01:33.723" v="9341" actId="26606"/>
          <ac:spMkLst>
            <pc:docMk/>
            <pc:sldMk cId="1002094223" sldId="284"/>
            <ac:spMk id="19" creationId="{6753252F-4873-4F63-801D-CC719279A7D5}"/>
          </ac:spMkLst>
        </pc:spChg>
        <pc:spChg chg="add del">
          <ac:chgData name="Carl" userId="9b4857ac19bd269a" providerId="LiveId" clId="{AB8662A2-7BB2-444E-9636-1B21AF6EACC1}" dt="2021-09-13T21:01:33.723" v="9341" actId="26606"/>
          <ac:spMkLst>
            <pc:docMk/>
            <pc:sldMk cId="1002094223" sldId="284"/>
            <ac:spMk id="20" creationId="{047C8CCB-F95D-4249-92DD-651249D3535A}"/>
          </ac:spMkLst>
        </pc:spChg>
        <pc:spChg chg="add del">
          <ac:chgData name="Carl" userId="9b4857ac19bd269a" providerId="LiveId" clId="{AB8662A2-7BB2-444E-9636-1B21AF6EACC1}" dt="2021-09-13T21:54:04.768" v="9436" actId="26606"/>
          <ac:spMkLst>
            <pc:docMk/>
            <pc:sldMk cId="1002094223" sldId="284"/>
            <ac:spMk id="25" creationId="{1707FC24-6981-43D9-B525-C7832BA22463}"/>
          </ac:spMkLst>
        </pc:spChg>
        <pc:spChg chg="add">
          <ac:chgData name="Carl" userId="9b4857ac19bd269a" providerId="LiveId" clId="{AB8662A2-7BB2-444E-9636-1B21AF6EACC1}" dt="2021-09-13T21:54:04.768" v="9436" actId="26606"/>
          <ac:spMkLst>
            <pc:docMk/>
            <pc:sldMk cId="1002094223" sldId="284"/>
            <ac:spMk id="30" creationId="{8537B233-9CDD-4A90-AABB-A8963DEE4FBC}"/>
          </ac:spMkLst>
        </pc:spChg>
        <pc:picChg chg="add mod">
          <ac:chgData name="Carl" userId="9b4857ac19bd269a" providerId="LiveId" clId="{AB8662A2-7BB2-444E-9636-1B21AF6EACC1}" dt="2021-09-13T21:54:41.329" v="9439" actId="14100"/>
          <ac:picMkLst>
            <pc:docMk/>
            <pc:sldMk cId="1002094223" sldId="284"/>
            <ac:picMk id="5" creationId="{866A0CCA-E162-4795-9AE3-52EDBC9844A8}"/>
          </ac:picMkLst>
        </pc:picChg>
        <pc:cxnChg chg="add del">
          <ac:chgData name="Carl" userId="9b4857ac19bd269a" providerId="LiveId" clId="{AB8662A2-7BB2-444E-9636-1B21AF6EACC1}" dt="2021-09-13T20:44:07.238" v="9257" actId="26606"/>
          <ac:cxnSpMkLst>
            <pc:docMk/>
            <pc:sldMk cId="1002094223" sldId="284"/>
            <ac:cxnSpMk id="16" creationId="{AA2EAA10-076F-46BD-8F0F-B9A2FB77A85C}"/>
          </ac:cxnSpMkLst>
        </pc:cxnChg>
        <pc:cxnChg chg="add del">
          <ac:chgData name="Carl" userId="9b4857ac19bd269a" providerId="LiveId" clId="{AB8662A2-7BB2-444E-9636-1B21AF6EACC1}" dt="2021-09-13T20:44:07.238" v="9257" actId="26606"/>
          <ac:cxnSpMkLst>
            <pc:docMk/>
            <pc:sldMk cId="1002094223" sldId="284"/>
            <ac:cxnSpMk id="17" creationId="{D891E407-403B-4764-86C9-33A56D3BCAA3}"/>
          </ac:cxnSpMkLst>
        </pc:cxnChg>
        <pc:cxnChg chg="add">
          <ac:chgData name="Carl" userId="9b4857ac19bd269a" providerId="LiveId" clId="{AB8662A2-7BB2-444E-9636-1B21AF6EACC1}" dt="2021-09-13T21:54:04.768" v="9436" actId="26606"/>
          <ac:cxnSpMkLst>
            <pc:docMk/>
            <pc:sldMk cId="1002094223" sldId="284"/>
            <ac:cxnSpMk id="32" creationId="{040575EE-C594-4566-BC00-663004E52AB5}"/>
          </ac:cxnSpMkLst>
        </pc:cxnChg>
      </pc:sldChg>
      <pc:sldChg chg="addSp delSp modSp new mod setBg setClrOvrMap">
        <pc:chgData name="Carl" userId="9b4857ac19bd269a" providerId="LiveId" clId="{AB8662A2-7BB2-444E-9636-1B21AF6EACC1}" dt="2021-09-13T21:59:32.707" v="9453" actId="26606"/>
        <pc:sldMkLst>
          <pc:docMk/>
          <pc:sldMk cId="2822071780" sldId="285"/>
        </pc:sldMkLst>
        <pc:spChg chg="mod">
          <ac:chgData name="Carl" userId="9b4857ac19bd269a" providerId="LiveId" clId="{AB8662A2-7BB2-444E-9636-1B21AF6EACC1}" dt="2021-09-13T21:59:32.707" v="9453" actId="26606"/>
          <ac:spMkLst>
            <pc:docMk/>
            <pc:sldMk cId="2822071780" sldId="285"/>
            <ac:spMk id="2" creationId="{8DFD782A-1430-4480-A604-C5E292F60D04}"/>
          </ac:spMkLst>
        </pc:spChg>
        <pc:spChg chg="del">
          <ac:chgData name="Carl" userId="9b4857ac19bd269a" providerId="LiveId" clId="{AB8662A2-7BB2-444E-9636-1B21AF6EACC1}" dt="2021-09-13T20:53:09.417" v="9316" actId="931"/>
          <ac:spMkLst>
            <pc:docMk/>
            <pc:sldMk cId="2822071780" sldId="285"/>
            <ac:spMk id="3" creationId="{BCC1BAA1-157A-4C15-96BC-506D24D7698D}"/>
          </ac:spMkLst>
        </pc:spChg>
        <pc:spChg chg="add del">
          <ac:chgData name="Carl" userId="9b4857ac19bd269a" providerId="LiveId" clId="{AB8662A2-7BB2-444E-9636-1B21AF6EACC1}" dt="2021-09-13T20:54:14.492" v="9320" actId="26606"/>
          <ac:spMkLst>
            <pc:docMk/>
            <pc:sldMk cId="2822071780" sldId="285"/>
            <ac:spMk id="10" creationId="{E49CC64F-7275-4E33-961B-0C5CDC439875}"/>
          </ac:spMkLst>
        </pc:spChg>
        <pc:spChg chg="add del">
          <ac:chgData name="Carl" userId="9b4857ac19bd269a" providerId="LiveId" clId="{AB8662A2-7BB2-444E-9636-1B21AF6EACC1}" dt="2021-09-13T20:54:40.949" v="9326" actId="26606"/>
          <ac:spMkLst>
            <pc:docMk/>
            <pc:sldMk cId="2822071780" sldId="285"/>
            <ac:spMk id="12" creationId="{1707FC24-6981-43D9-B525-C7832BA22463}"/>
          </ac:spMkLst>
        </pc:spChg>
        <pc:spChg chg="add del">
          <ac:chgData name="Carl" userId="9b4857ac19bd269a" providerId="LiveId" clId="{AB8662A2-7BB2-444E-9636-1B21AF6EACC1}" dt="2021-09-13T20:54:40.941" v="9325" actId="26606"/>
          <ac:spMkLst>
            <pc:docMk/>
            <pc:sldMk cId="2822071780" sldId="285"/>
            <ac:spMk id="17" creationId="{E49CC64F-7275-4E33-961B-0C5CDC439875}"/>
          </ac:spMkLst>
        </pc:spChg>
        <pc:spChg chg="add del">
          <ac:chgData name="Carl" userId="9b4857ac19bd269a" providerId="LiveId" clId="{AB8662A2-7BB2-444E-9636-1B21AF6EACC1}" dt="2021-09-13T21:54:22.029" v="9437" actId="26606"/>
          <ac:spMkLst>
            <pc:docMk/>
            <pc:sldMk cId="2822071780" sldId="285"/>
            <ac:spMk id="19" creationId="{1707FC24-6981-43D9-B525-C7832BA22463}"/>
          </ac:spMkLst>
        </pc:spChg>
        <pc:spChg chg="add del">
          <ac:chgData name="Carl" userId="9b4857ac19bd269a" providerId="LiveId" clId="{AB8662A2-7BB2-444E-9636-1B21AF6EACC1}" dt="2021-09-13T21:59:32.707" v="9453" actId="26606"/>
          <ac:spMkLst>
            <pc:docMk/>
            <pc:sldMk cId="2822071780" sldId="285"/>
            <ac:spMk id="24" creationId="{8537B233-9CDD-4A90-AABB-A8963DEE4FBC}"/>
          </ac:spMkLst>
        </pc:spChg>
        <pc:spChg chg="add">
          <ac:chgData name="Carl" userId="9b4857ac19bd269a" providerId="LiveId" clId="{AB8662A2-7BB2-444E-9636-1B21AF6EACC1}" dt="2021-09-13T21:59:32.707" v="9453" actId="26606"/>
          <ac:spMkLst>
            <pc:docMk/>
            <pc:sldMk cId="2822071780" sldId="285"/>
            <ac:spMk id="31" creationId="{E49CC64F-7275-4E33-961B-0C5CDC439875}"/>
          </ac:spMkLst>
        </pc:spChg>
        <pc:picChg chg="add mod">
          <ac:chgData name="Carl" userId="9b4857ac19bd269a" providerId="LiveId" clId="{AB8662A2-7BB2-444E-9636-1B21AF6EACC1}" dt="2021-09-13T21:59:32.707" v="9453" actId="26606"/>
          <ac:picMkLst>
            <pc:docMk/>
            <pc:sldMk cId="2822071780" sldId="285"/>
            <ac:picMk id="5" creationId="{2DEE96EF-49E4-4735-A0F9-5E3F718A6B4E}"/>
          </ac:picMkLst>
        </pc:picChg>
        <pc:cxnChg chg="add del">
          <ac:chgData name="Carl" userId="9b4857ac19bd269a" providerId="LiveId" clId="{AB8662A2-7BB2-444E-9636-1B21AF6EACC1}" dt="2021-09-13T21:59:32.707" v="9453" actId="26606"/>
          <ac:cxnSpMkLst>
            <pc:docMk/>
            <pc:sldMk cId="2822071780" sldId="285"/>
            <ac:cxnSpMk id="26" creationId="{040575EE-C594-4566-BC00-663004E52AB5}"/>
          </ac:cxnSpMkLst>
        </pc:cxnChg>
      </pc:sldChg>
      <pc:sldChg chg="addSp delSp modSp new mod setBg setClrOvrMap">
        <pc:chgData name="Carl" userId="9b4857ac19bd269a" providerId="LiveId" clId="{AB8662A2-7BB2-444E-9636-1B21AF6EACC1}" dt="2021-09-14T09:33:06.449" v="11574" actId="2"/>
        <pc:sldMkLst>
          <pc:docMk/>
          <pc:sldMk cId="2859963568" sldId="286"/>
        </pc:sldMkLst>
        <pc:spChg chg="mod">
          <ac:chgData name="Carl" userId="9b4857ac19bd269a" providerId="LiveId" clId="{AB8662A2-7BB2-444E-9636-1B21AF6EACC1}" dt="2021-09-14T09:33:06.449" v="11574" actId="2"/>
          <ac:spMkLst>
            <pc:docMk/>
            <pc:sldMk cId="2859963568" sldId="286"/>
            <ac:spMk id="2" creationId="{E7D8FA73-B132-4F58-B001-C9C517B0BB2C}"/>
          </ac:spMkLst>
        </pc:spChg>
        <pc:spChg chg="del">
          <ac:chgData name="Carl" userId="9b4857ac19bd269a" providerId="LiveId" clId="{AB8662A2-7BB2-444E-9636-1B21AF6EACC1}" dt="2021-09-13T21:04:39.601" v="9348" actId="931"/>
          <ac:spMkLst>
            <pc:docMk/>
            <pc:sldMk cId="2859963568" sldId="286"/>
            <ac:spMk id="3" creationId="{E46379EF-011F-45C2-BFA8-3D3E9AE37BD8}"/>
          </ac:spMkLst>
        </pc:spChg>
        <pc:spChg chg="add del">
          <ac:chgData name="Carl" userId="9b4857ac19bd269a" providerId="LiveId" clId="{AB8662A2-7BB2-444E-9636-1B21AF6EACC1}" dt="2021-09-13T21:55:13.608" v="9442" actId="26606"/>
          <ac:spMkLst>
            <pc:docMk/>
            <pc:sldMk cId="2859963568" sldId="286"/>
            <ac:spMk id="10" creationId="{1707FC24-6981-43D9-B525-C7832BA22463}"/>
          </ac:spMkLst>
        </pc:spChg>
        <pc:spChg chg="add del">
          <ac:chgData name="Carl" userId="9b4857ac19bd269a" providerId="LiveId" clId="{AB8662A2-7BB2-444E-9636-1B21AF6EACC1}" dt="2021-09-13T21:59:46.976" v="9454" actId="26606"/>
          <ac:spMkLst>
            <pc:docMk/>
            <pc:sldMk cId="2859963568" sldId="286"/>
            <ac:spMk id="15" creationId="{8537B233-9CDD-4A90-AABB-A8963DEE4FBC}"/>
          </ac:spMkLst>
        </pc:spChg>
        <pc:spChg chg="add">
          <ac:chgData name="Carl" userId="9b4857ac19bd269a" providerId="LiveId" clId="{AB8662A2-7BB2-444E-9636-1B21AF6EACC1}" dt="2021-09-13T21:59:46.976" v="9454" actId="26606"/>
          <ac:spMkLst>
            <pc:docMk/>
            <pc:sldMk cId="2859963568" sldId="286"/>
            <ac:spMk id="22" creationId="{E49CC64F-7275-4E33-961B-0C5CDC439875}"/>
          </ac:spMkLst>
        </pc:spChg>
        <pc:picChg chg="add mod">
          <ac:chgData name="Carl" userId="9b4857ac19bd269a" providerId="LiveId" clId="{AB8662A2-7BB2-444E-9636-1B21AF6EACC1}" dt="2021-09-13T21:59:46.976" v="9454" actId="26606"/>
          <ac:picMkLst>
            <pc:docMk/>
            <pc:sldMk cId="2859963568" sldId="286"/>
            <ac:picMk id="5" creationId="{0EA10D94-BFDB-4767-851E-64F8EA2BC806}"/>
          </ac:picMkLst>
        </pc:picChg>
        <pc:cxnChg chg="add del">
          <ac:chgData name="Carl" userId="9b4857ac19bd269a" providerId="LiveId" clId="{AB8662A2-7BB2-444E-9636-1B21AF6EACC1}" dt="2021-09-13T21:59:46.976" v="9454" actId="26606"/>
          <ac:cxnSpMkLst>
            <pc:docMk/>
            <pc:sldMk cId="2859963568" sldId="286"/>
            <ac:cxnSpMk id="17" creationId="{040575EE-C594-4566-BC00-663004E52AB5}"/>
          </ac:cxnSpMkLst>
        </pc:cxnChg>
      </pc:sldChg>
      <pc:sldChg chg="addSp delSp modSp new mod setBg setClrOvrMap">
        <pc:chgData name="Carl" userId="9b4857ac19bd269a" providerId="LiveId" clId="{AB8662A2-7BB2-444E-9636-1B21AF6EACC1}" dt="2021-09-13T21:59:59.809" v="9455" actId="26606"/>
        <pc:sldMkLst>
          <pc:docMk/>
          <pc:sldMk cId="1697384271" sldId="287"/>
        </pc:sldMkLst>
        <pc:spChg chg="mod">
          <ac:chgData name="Carl" userId="9b4857ac19bd269a" providerId="LiveId" clId="{AB8662A2-7BB2-444E-9636-1B21AF6EACC1}" dt="2021-09-13T21:59:59.809" v="9455" actId="26606"/>
          <ac:spMkLst>
            <pc:docMk/>
            <pc:sldMk cId="1697384271" sldId="287"/>
            <ac:spMk id="2" creationId="{1B91C0BE-D5EB-4BE9-87FD-DE6D76639EBE}"/>
          </ac:spMkLst>
        </pc:spChg>
        <pc:spChg chg="del">
          <ac:chgData name="Carl" userId="9b4857ac19bd269a" providerId="LiveId" clId="{AB8662A2-7BB2-444E-9636-1B21AF6EACC1}" dt="2021-09-13T21:09:45.075" v="9357" actId="931"/>
          <ac:spMkLst>
            <pc:docMk/>
            <pc:sldMk cId="1697384271" sldId="287"/>
            <ac:spMk id="3" creationId="{BE54627B-D178-41E7-B91B-DC9889510F59}"/>
          </ac:spMkLst>
        </pc:spChg>
        <pc:spChg chg="add del">
          <ac:chgData name="Carl" userId="9b4857ac19bd269a" providerId="LiveId" clId="{AB8662A2-7BB2-444E-9636-1B21AF6EACC1}" dt="2021-09-13T21:55:43.289" v="9445" actId="26606"/>
          <ac:spMkLst>
            <pc:docMk/>
            <pc:sldMk cId="1697384271" sldId="287"/>
            <ac:spMk id="10" creationId="{E49CC64F-7275-4E33-961B-0C5CDC439875}"/>
          </ac:spMkLst>
        </pc:spChg>
        <pc:spChg chg="add del">
          <ac:chgData name="Carl" userId="9b4857ac19bd269a" providerId="LiveId" clId="{AB8662A2-7BB2-444E-9636-1B21AF6EACC1}" dt="2021-09-13T21:59:59.809" v="9455" actId="26606"/>
          <ac:spMkLst>
            <pc:docMk/>
            <pc:sldMk cId="1697384271" sldId="287"/>
            <ac:spMk id="15" creationId="{8537B233-9CDD-4A90-AABB-A8963DEE4FBC}"/>
          </ac:spMkLst>
        </pc:spChg>
        <pc:spChg chg="add">
          <ac:chgData name="Carl" userId="9b4857ac19bd269a" providerId="LiveId" clId="{AB8662A2-7BB2-444E-9636-1B21AF6EACC1}" dt="2021-09-13T21:59:59.809" v="9455" actId="26606"/>
          <ac:spMkLst>
            <pc:docMk/>
            <pc:sldMk cId="1697384271" sldId="287"/>
            <ac:spMk id="22" creationId="{E49CC64F-7275-4E33-961B-0C5CDC439875}"/>
          </ac:spMkLst>
        </pc:spChg>
        <pc:picChg chg="add mod">
          <ac:chgData name="Carl" userId="9b4857ac19bd269a" providerId="LiveId" clId="{AB8662A2-7BB2-444E-9636-1B21AF6EACC1}" dt="2021-09-13T21:59:59.809" v="9455" actId="26606"/>
          <ac:picMkLst>
            <pc:docMk/>
            <pc:sldMk cId="1697384271" sldId="287"/>
            <ac:picMk id="5" creationId="{458D0E5C-7204-4A0C-8CE7-52A4E0643A42}"/>
          </ac:picMkLst>
        </pc:picChg>
        <pc:cxnChg chg="add del">
          <ac:chgData name="Carl" userId="9b4857ac19bd269a" providerId="LiveId" clId="{AB8662A2-7BB2-444E-9636-1B21AF6EACC1}" dt="2021-09-13T21:59:59.809" v="9455" actId="26606"/>
          <ac:cxnSpMkLst>
            <pc:docMk/>
            <pc:sldMk cId="1697384271" sldId="287"/>
            <ac:cxnSpMk id="17" creationId="{040575EE-C594-4566-BC00-663004E52AB5}"/>
          </ac:cxnSpMkLst>
        </pc:cxnChg>
      </pc:sldChg>
      <pc:sldChg chg="addSp delSp modSp new mod setBg setClrOvrMap">
        <pc:chgData name="Carl" userId="9b4857ac19bd269a" providerId="LiveId" clId="{AB8662A2-7BB2-444E-9636-1B21AF6EACC1}" dt="2021-09-13T21:57:59.348" v="9450" actId="26606"/>
        <pc:sldMkLst>
          <pc:docMk/>
          <pc:sldMk cId="431367133" sldId="288"/>
        </pc:sldMkLst>
        <pc:spChg chg="mod">
          <ac:chgData name="Carl" userId="9b4857ac19bd269a" providerId="LiveId" clId="{AB8662A2-7BB2-444E-9636-1B21AF6EACC1}" dt="2021-09-13T21:57:59.348" v="9450" actId="26606"/>
          <ac:spMkLst>
            <pc:docMk/>
            <pc:sldMk cId="431367133" sldId="288"/>
            <ac:spMk id="2" creationId="{39E85303-5A91-4176-BF82-83AFB43F7C9A}"/>
          </ac:spMkLst>
        </pc:spChg>
        <pc:spChg chg="del">
          <ac:chgData name="Carl" userId="9b4857ac19bd269a" providerId="LiveId" clId="{AB8662A2-7BB2-444E-9636-1B21AF6EACC1}" dt="2021-09-13T21:12:42.136" v="9364" actId="931"/>
          <ac:spMkLst>
            <pc:docMk/>
            <pc:sldMk cId="431367133" sldId="288"/>
            <ac:spMk id="3" creationId="{0CFA5DEC-2F16-4CC4-A08F-1C7300461333}"/>
          </ac:spMkLst>
        </pc:spChg>
        <pc:spChg chg="add del">
          <ac:chgData name="Carl" userId="9b4857ac19bd269a" providerId="LiveId" clId="{AB8662A2-7BB2-444E-9636-1B21AF6EACC1}" dt="2021-09-13T21:55:58.935" v="9446" actId="26606"/>
          <ac:spMkLst>
            <pc:docMk/>
            <pc:sldMk cId="431367133" sldId="288"/>
            <ac:spMk id="10" creationId="{7CA0DAA6-33B8-4A25-810D-2F4D816FB40E}"/>
          </ac:spMkLst>
        </pc:spChg>
        <pc:spChg chg="add del">
          <ac:chgData name="Carl" userId="9b4857ac19bd269a" providerId="LiveId" clId="{AB8662A2-7BB2-444E-9636-1B21AF6EACC1}" dt="2021-09-13T21:57:59.348" v="9450" actId="26606"/>
          <ac:spMkLst>
            <pc:docMk/>
            <pc:sldMk cId="431367133" sldId="288"/>
            <ac:spMk id="15" creationId="{8537B233-9CDD-4A90-AABB-A8963DEE4FBC}"/>
          </ac:spMkLst>
        </pc:spChg>
        <pc:spChg chg="add">
          <ac:chgData name="Carl" userId="9b4857ac19bd269a" providerId="LiveId" clId="{AB8662A2-7BB2-444E-9636-1B21AF6EACC1}" dt="2021-09-13T21:57:59.348" v="9450" actId="26606"/>
          <ac:spMkLst>
            <pc:docMk/>
            <pc:sldMk cId="431367133" sldId="288"/>
            <ac:spMk id="22" creationId="{E49CC64F-7275-4E33-961B-0C5CDC439875}"/>
          </ac:spMkLst>
        </pc:spChg>
        <pc:picChg chg="add mod">
          <ac:chgData name="Carl" userId="9b4857ac19bd269a" providerId="LiveId" clId="{AB8662A2-7BB2-444E-9636-1B21AF6EACC1}" dt="2021-09-13T21:57:59.348" v="9450" actId="26606"/>
          <ac:picMkLst>
            <pc:docMk/>
            <pc:sldMk cId="431367133" sldId="288"/>
            <ac:picMk id="5" creationId="{B97FE919-3BCB-430D-9B73-315E5392768E}"/>
          </ac:picMkLst>
        </pc:picChg>
        <pc:cxnChg chg="add del">
          <ac:chgData name="Carl" userId="9b4857ac19bd269a" providerId="LiveId" clId="{AB8662A2-7BB2-444E-9636-1B21AF6EACC1}" dt="2021-09-13T21:57:59.348" v="9450" actId="26606"/>
          <ac:cxnSpMkLst>
            <pc:docMk/>
            <pc:sldMk cId="431367133" sldId="288"/>
            <ac:cxnSpMk id="17" creationId="{040575EE-C594-4566-BC00-663004E52AB5}"/>
          </ac:cxnSpMkLst>
        </pc:cxnChg>
      </pc:sldChg>
      <pc:sldChg chg="addSp delSp modSp new mod setBg setClrOvrMap">
        <pc:chgData name="Carl" userId="9b4857ac19bd269a" providerId="LiveId" clId="{AB8662A2-7BB2-444E-9636-1B21AF6EACC1}" dt="2021-09-13T22:01:54.950" v="9459" actId="27614"/>
        <pc:sldMkLst>
          <pc:docMk/>
          <pc:sldMk cId="2045104132" sldId="289"/>
        </pc:sldMkLst>
        <pc:spChg chg="mod">
          <ac:chgData name="Carl" userId="9b4857ac19bd269a" providerId="LiveId" clId="{AB8662A2-7BB2-444E-9636-1B21AF6EACC1}" dt="2021-09-13T22:01:36.158" v="9457" actId="26606"/>
          <ac:spMkLst>
            <pc:docMk/>
            <pc:sldMk cId="2045104132" sldId="289"/>
            <ac:spMk id="2" creationId="{E2258095-89FE-4A86-BFA9-64DEB5083EB7}"/>
          </ac:spMkLst>
        </pc:spChg>
        <pc:spChg chg="del">
          <ac:chgData name="Carl" userId="9b4857ac19bd269a" providerId="LiveId" clId="{AB8662A2-7BB2-444E-9636-1B21AF6EACC1}" dt="2021-09-13T21:18:10.375" v="9373" actId="931"/>
          <ac:spMkLst>
            <pc:docMk/>
            <pc:sldMk cId="2045104132" sldId="289"/>
            <ac:spMk id="3" creationId="{296B4A87-A796-45CD-9E61-83851E25431A}"/>
          </ac:spMkLst>
        </pc:spChg>
        <pc:spChg chg="add del">
          <ac:chgData name="Carl" userId="9b4857ac19bd269a" providerId="LiveId" clId="{AB8662A2-7BB2-444E-9636-1B21AF6EACC1}" dt="2021-09-13T22:01:36.158" v="9457" actId="26606"/>
          <ac:spMkLst>
            <pc:docMk/>
            <pc:sldMk cId="2045104132" sldId="289"/>
            <ac:spMk id="10" creationId="{6753252F-4873-4F63-801D-CC719279A7D5}"/>
          </ac:spMkLst>
        </pc:spChg>
        <pc:spChg chg="add del">
          <ac:chgData name="Carl" userId="9b4857ac19bd269a" providerId="LiveId" clId="{AB8662A2-7BB2-444E-9636-1B21AF6EACC1}" dt="2021-09-13T22:01:36.158" v="9457" actId="26606"/>
          <ac:spMkLst>
            <pc:docMk/>
            <pc:sldMk cId="2045104132" sldId="289"/>
            <ac:spMk id="12" creationId="{047C8CCB-F95D-4249-92DD-651249D3535A}"/>
          </ac:spMkLst>
        </pc:spChg>
        <pc:spChg chg="add del">
          <ac:chgData name="Carl" userId="9b4857ac19bd269a" providerId="LiveId" clId="{AB8662A2-7BB2-444E-9636-1B21AF6EACC1}" dt="2021-09-13T22:01:54.305" v="9458" actId="21"/>
          <ac:spMkLst>
            <pc:docMk/>
            <pc:sldMk cId="2045104132" sldId="289"/>
            <ac:spMk id="16" creationId="{569E7511-E8B9-4B09-97D4-276C7FA8F4B7}"/>
          </ac:spMkLst>
        </pc:spChg>
        <pc:spChg chg="add">
          <ac:chgData name="Carl" userId="9b4857ac19bd269a" providerId="LiveId" clId="{AB8662A2-7BB2-444E-9636-1B21AF6EACC1}" dt="2021-09-13T22:01:36.158" v="9457" actId="26606"/>
          <ac:spMkLst>
            <pc:docMk/>
            <pc:sldMk cId="2045104132" sldId="289"/>
            <ac:spMk id="19" creationId="{4F74D28C-3268-4E35-8EE1-D92CB4A85A7D}"/>
          </ac:spMkLst>
        </pc:spChg>
        <pc:picChg chg="add mod">
          <ac:chgData name="Carl" userId="9b4857ac19bd269a" providerId="LiveId" clId="{AB8662A2-7BB2-444E-9636-1B21AF6EACC1}" dt="2021-09-13T22:01:54.950" v="9459" actId="27614"/>
          <ac:picMkLst>
            <pc:docMk/>
            <pc:sldMk cId="2045104132" sldId="289"/>
            <ac:picMk id="5" creationId="{0724CA32-F130-4682-9637-E3F64D77CE57}"/>
          </ac:picMkLst>
        </pc:picChg>
      </pc:sldChg>
      <pc:sldChg chg="addSp delSp modSp new mod setBg">
        <pc:chgData name="Carl" userId="9b4857ac19bd269a" providerId="LiveId" clId="{AB8662A2-7BB2-444E-9636-1B21AF6EACC1}" dt="2021-09-13T21:22:59.731" v="9385" actId="14100"/>
        <pc:sldMkLst>
          <pc:docMk/>
          <pc:sldMk cId="289923322" sldId="290"/>
        </pc:sldMkLst>
        <pc:spChg chg="mod">
          <ac:chgData name="Carl" userId="9b4857ac19bd269a" providerId="LiveId" clId="{AB8662A2-7BB2-444E-9636-1B21AF6EACC1}" dt="2021-09-13T21:22:25.720" v="9383" actId="26606"/>
          <ac:spMkLst>
            <pc:docMk/>
            <pc:sldMk cId="289923322" sldId="290"/>
            <ac:spMk id="2" creationId="{92054B7C-C4BD-4495-B8EF-1372EF871599}"/>
          </ac:spMkLst>
        </pc:spChg>
        <pc:spChg chg="del">
          <ac:chgData name="Carl" userId="9b4857ac19bd269a" providerId="LiveId" clId="{AB8662A2-7BB2-444E-9636-1B21AF6EACC1}" dt="2021-09-13T21:22:19.722" v="9380" actId="931"/>
          <ac:spMkLst>
            <pc:docMk/>
            <pc:sldMk cId="289923322" sldId="290"/>
            <ac:spMk id="3" creationId="{79EFA4E3-4FDD-4EC9-BEF7-6B6E0BDF5396}"/>
          </ac:spMkLst>
        </pc:spChg>
        <pc:spChg chg="add">
          <ac:chgData name="Carl" userId="9b4857ac19bd269a" providerId="LiveId" clId="{AB8662A2-7BB2-444E-9636-1B21AF6EACC1}" dt="2021-09-13T21:22:25.720" v="9383" actId="26606"/>
          <ac:spMkLst>
            <pc:docMk/>
            <pc:sldMk cId="289923322" sldId="290"/>
            <ac:spMk id="10" creationId="{1707FC24-6981-43D9-B525-C7832BA22463}"/>
          </ac:spMkLst>
        </pc:spChg>
        <pc:picChg chg="add mod">
          <ac:chgData name="Carl" userId="9b4857ac19bd269a" providerId="LiveId" clId="{AB8662A2-7BB2-444E-9636-1B21AF6EACC1}" dt="2021-09-13T21:22:59.731" v="9385" actId="14100"/>
          <ac:picMkLst>
            <pc:docMk/>
            <pc:sldMk cId="289923322" sldId="290"/>
            <ac:picMk id="5" creationId="{E2771A96-A406-4853-B17D-3459EC3196B5}"/>
          </ac:picMkLst>
        </pc:picChg>
      </pc:sldChg>
      <pc:sldChg chg="addSp delSp modSp new mod setBg">
        <pc:chgData name="Carl" userId="9b4857ac19bd269a" providerId="LiveId" clId="{AB8662A2-7BB2-444E-9636-1B21AF6EACC1}" dt="2021-09-13T21:28:04.467" v="9399" actId="26606"/>
        <pc:sldMkLst>
          <pc:docMk/>
          <pc:sldMk cId="2654208040" sldId="291"/>
        </pc:sldMkLst>
        <pc:spChg chg="mod">
          <ac:chgData name="Carl" userId="9b4857ac19bd269a" providerId="LiveId" clId="{AB8662A2-7BB2-444E-9636-1B21AF6EACC1}" dt="2021-09-13T21:28:04.467" v="9399" actId="26606"/>
          <ac:spMkLst>
            <pc:docMk/>
            <pc:sldMk cId="2654208040" sldId="291"/>
            <ac:spMk id="2" creationId="{88BDC876-01B2-4C62-BD68-32C6F7E51DF1}"/>
          </ac:spMkLst>
        </pc:spChg>
        <pc:spChg chg="add del">
          <ac:chgData name="Carl" userId="9b4857ac19bd269a" providerId="LiveId" clId="{AB8662A2-7BB2-444E-9636-1B21AF6EACC1}" dt="2021-09-13T21:27:59.684" v="9396" actId="931"/>
          <ac:spMkLst>
            <pc:docMk/>
            <pc:sldMk cId="2654208040" sldId="291"/>
            <ac:spMk id="3" creationId="{99B5F58F-4EB0-428E-86CA-01EA9E57AF52}"/>
          </ac:spMkLst>
        </pc:spChg>
        <pc:spChg chg="add">
          <ac:chgData name="Carl" userId="9b4857ac19bd269a" providerId="LiveId" clId="{AB8662A2-7BB2-444E-9636-1B21AF6EACC1}" dt="2021-09-13T21:28:04.467" v="9399" actId="26606"/>
          <ac:spMkLst>
            <pc:docMk/>
            <pc:sldMk cId="2654208040" sldId="291"/>
            <ac:spMk id="9" creationId="{1707FC24-6981-43D9-B525-C7832BA22463}"/>
          </ac:spMkLst>
        </pc:spChg>
        <pc:spChg chg="add del">
          <ac:chgData name="Carl" userId="9b4857ac19bd269a" providerId="LiveId" clId="{AB8662A2-7BB2-444E-9636-1B21AF6EACC1}" dt="2021-09-13T21:26:52.059" v="9393" actId="26606"/>
          <ac:spMkLst>
            <pc:docMk/>
            <pc:sldMk cId="2654208040" sldId="291"/>
            <ac:spMk id="10" creationId="{FB5B0058-AF13-4859-B429-4EDDE2A26F7F}"/>
          </ac:spMkLst>
        </pc:spChg>
        <pc:spChg chg="add del">
          <ac:chgData name="Carl" userId="9b4857ac19bd269a" providerId="LiveId" clId="{AB8662A2-7BB2-444E-9636-1B21AF6EACC1}" dt="2021-09-13T21:26:52.059" v="9393" actId="26606"/>
          <ac:spMkLst>
            <pc:docMk/>
            <pc:sldMk cId="2654208040" sldId="291"/>
            <ac:spMk id="14" creationId="{A4A161CC-6DC5-4863-B213-94529D6E06D7}"/>
          </ac:spMkLst>
        </pc:spChg>
        <pc:picChg chg="add del mod">
          <ac:chgData name="Carl" userId="9b4857ac19bd269a" providerId="LiveId" clId="{AB8662A2-7BB2-444E-9636-1B21AF6EACC1}" dt="2021-09-13T21:26:55.128" v="9395" actId="931"/>
          <ac:picMkLst>
            <pc:docMk/>
            <pc:sldMk cId="2654208040" sldId="291"/>
            <ac:picMk id="5" creationId="{A19504C8-ABC4-4B3F-899A-F0C3616ACA3A}"/>
          </ac:picMkLst>
        </pc:picChg>
        <pc:picChg chg="add mod">
          <ac:chgData name="Carl" userId="9b4857ac19bd269a" providerId="LiveId" clId="{AB8662A2-7BB2-444E-9636-1B21AF6EACC1}" dt="2021-09-13T21:28:04.467" v="9399" actId="26606"/>
          <ac:picMkLst>
            <pc:docMk/>
            <pc:sldMk cId="2654208040" sldId="291"/>
            <ac:picMk id="7" creationId="{611DDC8F-361D-429B-8992-9F776FABB660}"/>
          </ac:picMkLst>
        </pc:picChg>
        <pc:cxnChg chg="add del">
          <ac:chgData name="Carl" userId="9b4857ac19bd269a" providerId="LiveId" clId="{AB8662A2-7BB2-444E-9636-1B21AF6EACC1}" dt="2021-09-13T21:26:52.059" v="9393" actId="26606"/>
          <ac:cxnSpMkLst>
            <pc:docMk/>
            <pc:sldMk cId="2654208040" sldId="291"/>
            <ac:cxnSpMk id="12" creationId="{AC65C03C-3F17-45DC-A1B9-35ACA43397D4}"/>
          </ac:cxnSpMkLst>
        </pc:cxnChg>
      </pc:sldChg>
      <pc:sldChg chg="addSp delSp modSp new mod setBg">
        <pc:chgData name="Carl" userId="9b4857ac19bd269a" providerId="LiveId" clId="{AB8662A2-7BB2-444E-9636-1B21AF6EACC1}" dt="2021-09-13T21:31:20.325" v="9406" actId="26606"/>
        <pc:sldMkLst>
          <pc:docMk/>
          <pc:sldMk cId="2926716580" sldId="292"/>
        </pc:sldMkLst>
        <pc:spChg chg="mod">
          <ac:chgData name="Carl" userId="9b4857ac19bd269a" providerId="LiveId" clId="{AB8662A2-7BB2-444E-9636-1B21AF6EACC1}" dt="2021-09-13T21:31:20.325" v="9406" actId="26606"/>
          <ac:spMkLst>
            <pc:docMk/>
            <pc:sldMk cId="2926716580" sldId="292"/>
            <ac:spMk id="2" creationId="{5413B573-B260-4BAC-B6FE-A535454E65D4}"/>
          </ac:spMkLst>
        </pc:spChg>
        <pc:spChg chg="del">
          <ac:chgData name="Carl" userId="9b4857ac19bd269a" providerId="LiveId" clId="{AB8662A2-7BB2-444E-9636-1B21AF6EACC1}" dt="2021-09-13T21:31:14.837" v="9403" actId="931"/>
          <ac:spMkLst>
            <pc:docMk/>
            <pc:sldMk cId="2926716580" sldId="292"/>
            <ac:spMk id="3" creationId="{311A7E71-4189-4CF2-A509-92E8F70A36BA}"/>
          </ac:spMkLst>
        </pc:spChg>
        <pc:spChg chg="add">
          <ac:chgData name="Carl" userId="9b4857ac19bd269a" providerId="LiveId" clId="{AB8662A2-7BB2-444E-9636-1B21AF6EACC1}" dt="2021-09-13T21:31:20.325" v="9406" actId="26606"/>
          <ac:spMkLst>
            <pc:docMk/>
            <pc:sldMk cId="2926716580" sldId="292"/>
            <ac:spMk id="10" creationId="{1707FC24-6981-43D9-B525-C7832BA22463}"/>
          </ac:spMkLst>
        </pc:spChg>
        <pc:picChg chg="add mod">
          <ac:chgData name="Carl" userId="9b4857ac19bd269a" providerId="LiveId" clId="{AB8662A2-7BB2-444E-9636-1B21AF6EACC1}" dt="2021-09-13T21:31:20.325" v="9406" actId="26606"/>
          <ac:picMkLst>
            <pc:docMk/>
            <pc:sldMk cId="2926716580" sldId="292"/>
            <ac:picMk id="5" creationId="{F54803BA-71FA-4556-8C1E-CE8594700CFF}"/>
          </ac:picMkLst>
        </pc:picChg>
      </pc:sldChg>
      <pc:sldChg chg="addSp delSp modSp new mod setBg setClrOvrMap">
        <pc:chgData name="Carl" userId="9b4857ac19bd269a" providerId="LiveId" clId="{AB8662A2-7BB2-444E-9636-1B21AF6EACC1}" dt="2021-09-13T21:32:30.139" v="9416" actId="26606"/>
        <pc:sldMkLst>
          <pc:docMk/>
          <pc:sldMk cId="1538069002" sldId="293"/>
        </pc:sldMkLst>
        <pc:spChg chg="mod ord">
          <ac:chgData name="Carl" userId="9b4857ac19bd269a" providerId="LiveId" clId="{AB8662A2-7BB2-444E-9636-1B21AF6EACC1}" dt="2021-09-13T21:32:30.139" v="9416" actId="26606"/>
          <ac:spMkLst>
            <pc:docMk/>
            <pc:sldMk cId="1538069002" sldId="293"/>
            <ac:spMk id="2" creationId="{9F8F3994-6AB2-4063-A827-5F442E4ADEE2}"/>
          </ac:spMkLst>
        </pc:spChg>
        <pc:spChg chg="del">
          <ac:chgData name="Carl" userId="9b4857ac19bd269a" providerId="LiveId" clId="{AB8662A2-7BB2-444E-9636-1B21AF6EACC1}" dt="2021-09-13T21:32:11.701" v="9410" actId="931"/>
          <ac:spMkLst>
            <pc:docMk/>
            <pc:sldMk cId="1538069002" sldId="293"/>
            <ac:spMk id="3" creationId="{FA2A2873-5B3A-44CD-AC69-81B9E3BFDC63}"/>
          </ac:spMkLst>
        </pc:spChg>
        <pc:spChg chg="add del">
          <ac:chgData name="Carl" userId="9b4857ac19bd269a" providerId="LiveId" clId="{AB8662A2-7BB2-444E-9636-1B21AF6EACC1}" dt="2021-09-13T21:32:30.139" v="9416" actId="26606"/>
          <ac:spMkLst>
            <pc:docMk/>
            <pc:sldMk cId="1538069002" sldId="293"/>
            <ac:spMk id="10" creationId="{1707FC24-6981-43D9-B525-C7832BA22463}"/>
          </ac:spMkLst>
        </pc:spChg>
        <pc:spChg chg="add">
          <ac:chgData name="Carl" userId="9b4857ac19bd269a" providerId="LiveId" clId="{AB8662A2-7BB2-444E-9636-1B21AF6EACC1}" dt="2021-09-13T21:32:30.139" v="9416" actId="26606"/>
          <ac:spMkLst>
            <pc:docMk/>
            <pc:sldMk cId="1538069002" sldId="293"/>
            <ac:spMk id="15" creationId="{D928DD85-BB99-450D-A702-2683E0296282}"/>
          </ac:spMkLst>
        </pc:spChg>
        <pc:spChg chg="add">
          <ac:chgData name="Carl" userId="9b4857ac19bd269a" providerId="LiveId" clId="{AB8662A2-7BB2-444E-9636-1B21AF6EACC1}" dt="2021-09-13T21:32:30.139" v="9416" actId="26606"/>
          <ac:spMkLst>
            <pc:docMk/>
            <pc:sldMk cId="1538069002" sldId="293"/>
            <ac:spMk id="17" creationId="{240E5BD2-4019-4012-A1AA-628900E659E9}"/>
          </ac:spMkLst>
        </pc:spChg>
        <pc:picChg chg="add mod">
          <ac:chgData name="Carl" userId="9b4857ac19bd269a" providerId="LiveId" clId="{AB8662A2-7BB2-444E-9636-1B21AF6EACC1}" dt="2021-09-13T21:32:30.139" v="9416" actId="26606"/>
          <ac:picMkLst>
            <pc:docMk/>
            <pc:sldMk cId="1538069002" sldId="293"/>
            <ac:picMk id="5" creationId="{81AFF802-E47C-4595-862C-53DACDE4B86C}"/>
          </ac:picMkLst>
        </pc:picChg>
      </pc:sldChg>
      <pc:sldChg chg="addSp delSp modSp new mod setBg setClrOvrMap">
        <pc:chgData name="Carl" userId="9b4857ac19bd269a" providerId="LiveId" clId="{AB8662A2-7BB2-444E-9636-1B21AF6EACC1}" dt="2021-09-13T21:36:42.569" v="9423" actId="26606"/>
        <pc:sldMkLst>
          <pc:docMk/>
          <pc:sldMk cId="593165284" sldId="294"/>
        </pc:sldMkLst>
        <pc:spChg chg="mod ord">
          <ac:chgData name="Carl" userId="9b4857ac19bd269a" providerId="LiveId" clId="{AB8662A2-7BB2-444E-9636-1B21AF6EACC1}" dt="2021-09-13T21:36:42.569" v="9423" actId="26606"/>
          <ac:spMkLst>
            <pc:docMk/>
            <pc:sldMk cId="593165284" sldId="294"/>
            <ac:spMk id="2" creationId="{B9C6C0CF-DAB4-4583-9084-0A3A452D71B6}"/>
          </ac:spMkLst>
        </pc:spChg>
        <pc:spChg chg="del">
          <ac:chgData name="Carl" userId="9b4857ac19bd269a" providerId="LiveId" clId="{AB8662A2-7BB2-444E-9636-1B21AF6EACC1}" dt="2021-09-13T21:36:08.698" v="9420" actId="931"/>
          <ac:spMkLst>
            <pc:docMk/>
            <pc:sldMk cId="593165284" sldId="294"/>
            <ac:spMk id="3" creationId="{78532DA9-37F9-4C16-8062-64F4396A1046}"/>
          </ac:spMkLst>
        </pc:spChg>
        <pc:spChg chg="add">
          <ac:chgData name="Carl" userId="9b4857ac19bd269a" providerId="LiveId" clId="{AB8662A2-7BB2-444E-9636-1B21AF6EACC1}" dt="2021-09-13T21:36:42.569" v="9423" actId="26606"/>
          <ac:spMkLst>
            <pc:docMk/>
            <pc:sldMk cId="593165284" sldId="294"/>
            <ac:spMk id="10" creationId="{D928DD85-BB99-450D-A702-2683E0296282}"/>
          </ac:spMkLst>
        </pc:spChg>
        <pc:spChg chg="add">
          <ac:chgData name="Carl" userId="9b4857ac19bd269a" providerId="LiveId" clId="{AB8662A2-7BB2-444E-9636-1B21AF6EACC1}" dt="2021-09-13T21:36:42.569" v="9423" actId="26606"/>
          <ac:spMkLst>
            <pc:docMk/>
            <pc:sldMk cId="593165284" sldId="294"/>
            <ac:spMk id="12" creationId="{240E5BD2-4019-4012-A1AA-628900E659E9}"/>
          </ac:spMkLst>
        </pc:spChg>
        <pc:picChg chg="add mod">
          <ac:chgData name="Carl" userId="9b4857ac19bd269a" providerId="LiveId" clId="{AB8662A2-7BB2-444E-9636-1B21AF6EACC1}" dt="2021-09-13T21:36:42.569" v="9423" actId="26606"/>
          <ac:picMkLst>
            <pc:docMk/>
            <pc:sldMk cId="593165284" sldId="294"/>
            <ac:picMk id="5" creationId="{5EB8710E-CD21-4D49-B608-64F65FF7E48C}"/>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2A9E20-F5FB-4341-BE76-99A91ECB5EB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CAB5C85-8A06-407E-9FDF-B62484DD6727}">
      <dgm:prSet/>
      <dgm:spPr/>
      <dgm:t>
        <a:bodyPr/>
        <a:lstStyle/>
        <a:p>
          <a:r>
            <a:rPr lang="en-GB" dirty="0"/>
            <a:t>The UK Commercial Aerospace sector aims to reduce its carbon emissions to net-zero by 2050. </a:t>
          </a:r>
          <a:endParaRPr lang="en-US" dirty="0"/>
        </a:p>
      </dgm:t>
    </dgm:pt>
    <dgm:pt modelId="{0837AFF7-7AB3-4F04-B12D-137E016E73C9}" type="parTrans" cxnId="{76561D7F-FA23-40CB-B827-1C86D01C0DB9}">
      <dgm:prSet/>
      <dgm:spPr/>
      <dgm:t>
        <a:bodyPr/>
        <a:lstStyle/>
        <a:p>
          <a:endParaRPr lang="en-US"/>
        </a:p>
      </dgm:t>
    </dgm:pt>
    <dgm:pt modelId="{C759398D-BD0B-4640-9AE7-DA7316013BD0}" type="sibTrans" cxnId="{76561D7F-FA23-40CB-B827-1C86D01C0DB9}">
      <dgm:prSet/>
      <dgm:spPr/>
      <dgm:t>
        <a:bodyPr/>
        <a:lstStyle/>
        <a:p>
          <a:endParaRPr lang="en-US"/>
        </a:p>
      </dgm:t>
    </dgm:pt>
    <dgm:pt modelId="{3BECF4F3-247C-4F30-B6FC-B7767D2FFCA2}">
      <dgm:prSet/>
      <dgm:spPr/>
      <dgm:t>
        <a:bodyPr/>
        <a:lstStyle/>
        <a:p>
          <a:r>
            <a:rPr lang="en-GB" dirty="0"/>
            <a:t>Air travel will need to dramatically change to achieve this. The electrification of air travel will be the primary vehicle for reducing carbon emissions in this sector.</a:t>
          </a:r>
          <a:endParaRPr lang="en-US" dirty="0"/>
        </a:p>
      </dgm:t>
    </dgm:pt>
    <dgm:pt modelId="{7AAD14B1-B51D-4977-B5A2-E1F852C58895}" type="parTrans" cxnId="{2718EDCC-9AA9-4FB2-9BBD-9539763674E4}">
      <dgm:prSet/>
      <dgm:spPr/>
      <dgm:t>
        <a:bodyPr/>
        <a:lstStyle/>
        <a:p>
          <a:endParaRPr lang="en-US"/>
        </a:p>
      </dgm:t>
    </dgm:pt>
    <dgm:pt modelId="{47E8D408-FBDE-4AC4-870F-A7CC371984F4}" type="sibTrans" cxnId="{2718EDCC-9AA9-4FB2-9BBD-9539763674E4}">
      <dgm:prSet/>
      <dgm:spPr/>
      <dgm:t>
        <a:bodyPr/>
        <a:lstStyle/>
        <a:p>
          <a:endParaRPr lang="en-US"/>
        </a:p>
      </dgm:t>
    </dgm:pt>
    <dgm:pt modelId="{ACF68614-A8C8-4904-95EE-7EEBF7EBF5A2}">
      <dgm:prSet/>
      <dgm:spPr/>
      <dgm:t>
        <a:bodyPr/>
        <a:lstStyle/>
        <a:p>
          <a:r>
            <a:rPr lang="en-GB" dirty="0"/>
            <a:t>The impact of increased regional air travel in nations like China and India, could be as detrimental to the environment as long-haul flights have been.</a:t>
          </a:r>
          <a:endParaRPr lang="en-US" dirty="0"/>
        </a:p>
      </dgm:t>
    </dgm:pt>
    <dgm:pt modelId="{74FB0BE1-DF2A-4186-B8D8-DBE88C99770D}" type="parTrans" cxnId="{3DDA9790-8D45-43A8-BFCA-CC9456ACD3C8}">
      <dgm:prSet/>
      <dgm:spPr/>
      <dgm:t>
        <a:bodyPr/>
        <a:lstStyle/>
        <a:p>
          <a:endParaRPr lang="en-US"/>
        </a:p>
      </dgm:t>
    </dgm:pt>
    <dgm:pt modelId="{6C7A3A76-4267-48F2-88B0-F23519CEEA4E}" type="sibTrans" cxnId="{3DDA9790-8D45-43A8-BFCA-CC9456ACD3C8}">
      <dgm:prSet/>
      <dgm:spPr/>
      <dgm:t>
        <a:bodyPr/>
        <a:lstStyle/>
        <a:p>
          <a:endParaRPr lang="en-US"/>
        </a:p>
      </dgm:t>
    </dgm:pt>
    <dgm:pt modelId="{1B1906B1-B98D-48F2-8BF2-CECDCFCD1912}">
      <dgm:prSet/>
      <dgm:spPr/>
      <dgm:t>
        <a:bodyPr/>
        <a:lstStyle/>
        <a:p>
          <a:r>
            <a:rPr lang="en-GB" dirty="0"/>
            <a:t>Decarbonising air travel will involve research and development into the materials used for plane construction, the design of planes, the use of bio-fuels and carbon offsetting approaches.</a:t>
          </a:r>
          <a:endParaRPr lang="en-US" dirty="0"/>
        </a:p>
      </dgm:t>
    </dgm:pt>
    <dgm:pt modelId="{61511C8A-5689-4355-8645-DA3121A9673E}" type="parTrans" cxnId="{4C3EE618-D6D0-4F04-B272-E5629387DC29}">
      <dgm:prSet/>
      <dgm:spPr/>
      <dgm:t>
        <a:bodyPr/>
        <a:lstStyle/>
        <a:p>
          <a:endParaRPr lang="en-US"/>
        </a:p>
      </dgm:t>
    </dgm:pt>
    <dgm:pt modelId="{CEC43C2E-FAED-4263-B04B-DB3ACF46FED2}" type="sibTrans" cxnId="{4C3EE618-D6D0-4F04-B272-E5629387DC29}">
      <dgm:prSet/>
      <dgm:spPr/>
      <dgm:t>
        <a:bodyPr/>
        <a:lstStyle/>
        <a:p>
          <a:endParaRPr lang="en-US"/>
        </a:p>
      </dgm:t>
    </dgm:pt>
    <dgm:pt modelId="{00FA3A86-ED38-4A3E-86E9-C2402876B0BD}" type="pres">
      <dgm:prSet presAssocID="{9B2A9E20-F5FB-4341-BE76-99A91ECB5EB1}" presName="linear" presStyleCnt="0">
        <dgm:presLayoutVars>
          <dgm:animLvl val="lvl"/>
          <dgm:resizeHandles val="exact"/>
        </dgm:presLayoutVars>
      </dgm:prSet>
      <dgm:spPr/>
    </dgm:pt>
    <dgm:pt modelId="{582C6AAB-B320-4618-9FFB-DD8F1A798FD6}" type="pres">
      <dgm:prSet presAssocID="{ECAB5C85-8A06-407E-9FDF-B62484DD6727}" presName="parentText" presStyleLbl="node1" presStyleIdx="0" presStyleCnt="4">
        <dgm:presLayoutVars>
          <dgm:chMax val="0"/>
          <dgm:bulletEnabled val="1"/>
        </dgm:presLayoutVars>
      </dgm:prSet>
      <dgm:spPr/>
    </dgm:pt>
    <dgm:pt modelId="{096E8444-F3BE-468F-AE33-DAA4B5E34C84}" type="pres">
      <dgm:prSet presAssocID="{C759398D-BD0B-4640-9AE7-DA7316013BD0}" presName="spacer" presStyleCnt="0"/>
      <dgm:spPr/>
    </dgm:pt>
    <dgm:pt modelId="{8869C071-BFA9-4095-897E-B0D3010A1932}" type="pres">
      <dgm:prSet presAssocID="{3BECF4F3-247C-4F30-B6FC-B7767D2FFCA2}" presName="parentText" presStyleLbl="node1" presStyleIdx="1" presStyleCnt="4">
        <dgm:presLayoutVars>
          <dgm:chMax val="0"/>
          <dgm:bulletEnabled val="1"/>
        </dgm:presLayoutVars>
      </dgm:prSet>
      <dgm:spPr/>
    </dgm:pt>
    <dgm:pt modelId="{88502240-4C04-4F71-B29E-850599182ED1}" type="pres">
      <dgm:prSet presAssocID="{47E8D408-FBDE-4AC4-870F-A7CC371984F4}" presName="spacer" presStyleCnt="0"/>
      <dgm:spPr/>
    </dgm:pt>
    <dgm:pt modelId="{07CCBA69-6511-4060-B261-B33B1572FB3B}" type="pres">
      <dgm:prSet presAssocID="{ACF68614-A8C8-4904-95EE-7EEBF7EBF5A2}" presName="parentText" presStyleLbl="node1" presStyleIdx="2" presStyleCnt="4">
        <dgm:presLayoutVars>
          <dgm:chMax val="0"/>
          <dgm:bulletEnabled val="1"/>
        </dgm:presLayoutVars>
      </dgm:prSet>
      <dgm:spPr/>
    </dgm:pt>
    <dgm:pt modelId="{09BD0FB1-83EE-439D-A7B3-372698167A02}" type="pres">
      <dgm:prSet presAssocID="{6C7A3A76-4267-48F2-88B0-F23519CEEA4E}" presName="spacer" presStyleCnt="0"/>
      <dgm:spPr/>
    </dgm:pt>
    <dgm:pt modelId="{FD527A7C-F760-4D9E-A049-47BFDFB33777}" type="pres">
      <dgm:prSet presAssocID="{1B1906B1-B98D-48F2-8BF2-CECDCFCD1912}" presName="parentText" presStyleLbl="node1" presStyleIdx="3" presStyleCnt="4">
        <dgm:presLayoutVars>
          <dgm:chMax val="0"/>
          <dgm:bulletEnabled val="1"/>
        </dgm:presLayoutVars>
      </dgm:prSet>
      <dgm:spPr/>
    </dgm:pt>
  </dgm:ptLst>
  <dgm:cxnLst>
    <dgm:cxn modelId="{AE570304-A225-464D-8C37-D8845EEFE27F}" type="presOf" srcId="{ECAB5C85-8A06-407E-9FDF-B62484DD6727}" destId="{582C6AAB-B320-4618-9FFB-DD8F1A798FD6}" srcOrd="0" destOrd="0" presId="urn:microsoft.com/office/officeart/2005/8/layout/vList2"/>
    <dgm:cxn modelId="{4C3EE618-D6D0-4F04-B272-E5629387DC29}" srcId="{9B2A9E20-F5FB-4341-BE76-99A91ECB5EB1}" destId="{1B1906B1-B98D-48F2-8BF2-CECDCFCD1912}" srcOrd="3" destOrd="0" parTransId="{61511C8A-5689-4355-8645-DA3121A9673E}" sibTransId="{CEC43C2E-FAED-4263-B04B-DB3ACF46FED2}"/>
    <dgm:cxn modelId="{CD644C37-5006-46B8-B316-FE55AAD96172}" type="presOf" srcId="{9B2A9E20-F5FB-4341-BE76-99A91ECB5EB1}" destId="{00FA3A86-ED38-4A3E-86E9-C2402876B0BD}" srcOrd="0" destOrd="0" presId="urn:microsoft.com/office/officeart/2005/8/layout/vList2"/>
    <dgm:cxn modelId="{10308C50-AF74-4C94-8ABA-BAB420E970E1}" type="presOf" srcId="{3BECF4F3-247C-4F30-B6FC-B7767D2FFCA2}" destId="{8869C071-BFA9-4095-897E-B0D3010A1932}" srcOrd="0" destOrd="0" presId="urn:microsoft.com/office/officeart/2005/8/layout/vList2"/>
    <dgm:cxn modelId="{76561D7F-FA23-40CB-B827-1C86D01C0DB9}" srcId="{9B2A9E20-F5FB-4341-BE76-99A91ECB5EB1}" destId="{ECAB5C85-8A06-407E-9FDF-B62484DD6727}" srcOrd="0" destOrd="0" parTransId="{0837AFF7-7AB3-4F04-B12D-137E016E73C9}" sibTransId="{C759398D-BD0B-4640-9AE7-DA7316013BD0}"/>
    <dgm:cxn modelId="{3DDA9790-8D45-43A8-BFCA-CC9456ACD3C8}" srcId="{9B2A9E20-F5FB-4341-BE76-99A91ECB5EB1}" destId="{ACF68614-A8C8-4904-95EE-7EEBF7EBF5A2}" srcOrd="2" destOrd="0" parTransId="{74FB0BE1-DF2A-4186-B8D8-DBE88C99770D}" sibTransId="{6C7A3A76-4267-48F2-88B0-F23519CEEA4E}"/>
    <dgm:cxn modelId="{8F194195-5738-47FD-B743-17DF890BC65C}" type="presOf" srcId="{1B1906B1-B98D-48F2-8BF2-CECDCFCD1912}" destId="{FD527A7C-F760-4D9E-A049-47BFDFB33777}" srcOrd="0" destOrd="0" presId="urn:microsoft.com/office/officeart/2005/8/layout/vList2"/>
    <dgm:cxn modelId="{2718EDCC-9AA9-4FB2-9BBD-9539763674E4}" srcId="{9B2A9E20-F5FB-4341-BE76-99A91ECB5EB1}" destId="{3BECF4F3-247C-4F30-B6FC-B7767D2FFCA2}" srcOrd="1" destOrd="0" parTransId="{7AAD14B1-B51D-4977-B5A2-E1F852C58895}" sibTransId="{47E8D408-FBDE-4AC4-870F-A7CC371984F4}"/>
    <dgm:cxn modelId="{2FDB01EB-DCD0-4C84-8703-51C4461A0938}" type="presOf" srcId="{ACF68614-A8C8-4904-95EE-7EEBF7EBF5A2}" destId="{07CCBA69-6511-4060-B261-B33B1572FB3B}" srcOrd="0" destOrd="0" presId="urn:microsoft.com/office/officeart/2005/8/layout/vList2"/>
    <dgm:cxn modelId="{C53B9519-6E0A-4732-904C-58B2B63B2636}" type="presParOf" srcId="{00FA3A86-ED38-4A3E-86E9-C2402876B0BD}" destId="{582C6AAB-B320-4618-9FFB-DD8F1A798FD6}" srcOrd="0" destOrd="0" presId="urn:microsoft.com/office/officeart/2005/8/layout/vList2"/>
    <dgm:cxn modelId="{5C0B10BD-92D8-4B7E-B692-54F756CBFA80}" type="presParOf" srcId="{00FA3A86-ED38-4A3E-86E9-C2402876B0BD}" destId="{096E8444-F3BE-468F-AE33-DAA4B5E34C84}" srcOrd="1" destOrd="0" presId="urn:microsoft.com/office/officeart/2005/8/layout/vList2"/>
    <dgm:cxn modelId="{72CF5E3B-DC49-40A2-A7B6-0EB3C77E9C18}" type="presParOf" srcId="{00FA3A86-ED38-4A3E-86E9-C2402876B0BD}" destId="{8869C071-BFA9-4095-897E-B0D3010A1932}" srcOrd="2" destOrd="0" presId="urn:microsoft.com/office/officeart/2005/8/layout/vList2"/>
    <dgm:cxn modelId="{E956CC81-7644-47D1-8635-7D0442AA6B37}" type="presParOf" srcId="{00FA3A86-ED38-4A3E-86E9-C2402876B0BD}" destId="{88502240-4C04-4F71-B29E-850599182ED1}" srcOrd="3" destOrd="0" presId="urn:microsoft.com/office/officeart/2005/8/layout/vList2"/>
    <dgm:cxn modelId="{545C40D3-398F-4BB6-9BF0-EF112A18C8AE}" type="presParOf" srcId="{00FA3A86-ED38-4A3E-86E9-C2402876B0BD}" destId="{07CCBA69-6511-4060-B261-B33B1572FB3B}" srcOrd="4" destOrd="0" presId="urn:microsoft.com/office/officeart/2005/8/layout/vList2"/>
    <dgm:cxn modelId="{C825924E-A48E-43D7-BAD5-7B9D691B8B46}" type="presParOf" srcId="{00FA3A86-ED38-4A3E-86E9-C2402876B0BD}" destId="{09BD0FB1-83EE-439D-A7B3-372698167A02}" srcOrd="5" destOrd="0" presId="urn:microsoft.com/office/officeart/2005/8/layout/vList2"/>
    <dgm:cxn modelId="{7F8791E9-B92D-4C9C-B2E8-54FD6947F3A1}" type="presParOf" srcId="{00FA3A86-ED38-4A3E-86E9-C2402876B0BD}" destId="{FD527A7C-F760-4D9E-A049-47BFDFB3377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F127BB-39BC-43A6-B2E1-F19B3B5248C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0C084492-7A65-4061-B79C-D870BF98A9E8}">
      <dgm:prSet/>
      <dgm:spPr/>
      <dgm:t>
        <a:bodyPr/>
        <a:lstStyle/>
        <a:p>
          <a:r>
            <a:rPr lang="en-GB" dirty="0"/>
            <a:t>Between 43,000 to 76,000 jobs could be created in the UK Automotive sector through the building of 7 new gigafactories in the UK to help with the production of electric vehicles (EVs).</a:t>
          </a:r>
          <a:endParaRPr lang="en-US" dirty="0"/>
        </a:p>
      </dgm:t>
    </dgm:pt>
    <dgm:pt modelId="{FCA6C48F-2A81-4FEB-B4CB-2B6888A997CB}" type="parTrans" cxnId="{5BCF79A6-853A-425C-AB7E-B273FAF347E0}">
      <dgm:prSet/>
      <dgm:spPr/>
      <dgm:t>
        <a:bodyPr/>
        <a:lstStyle/>
        <a:p>
          <a:endParaRPr lang="en-US"/>
        </a:p>
      </dgm:t>
    </dgm:pt>
    <dgm:pt modelId="{CE083C6D-7989-48C6-BBFF-660169D43D67}" type="sibTrans" cxnId="{5BCF79A6-853A-425C-AB7E-B273FAF347E0}">
      <dgm:prSet/>
      <dgm:spPr/>
      <dgm:t>
        <a:bodyPr/>
        <a:lstStyle/>
        <a:p>
          <a:endParaRPr lang="en-US"/>
        </a:p>
      </dgm:t>
    </dgm:pt>
    <dgm:pt modelId="{7A88573A-ABF3-40F5-BCD5-C612B4176B8A}">
      <dgm:prSet/>
      <dgm:spPr/>
      <dgm:t>
        <a:bodyPr/>
        <a:lstStyle/>
        <a:p>
          <a:r>
            <a:rPr lang="en-GB" dirty="0"/>
            <a:t>Unite has called for a ‘new automotive renewal scheme’ to help boost production in the UK Automotive sector. The scheme will encourage the replacement of diesel, petrol and hybrid vehicles with EVs, creating jobs and protecting the environment in the process.</a:t>
          </a:r>
          <a:endParaRPr lang="en-US" dirty="0"/>
        </a:p>
      </dgm:t>
    </dgm:pt>
    <dgm:pt modelId="{2C360746-CB16-4977-A520-53B26E81B958}" type="parTrans" cxnId="{4D9053F5-19CE-4E6F-89CF-EB26AC474036}">
      <dgm:prSet/>
      <dgm:spPr/>
      <dgm:t>
        <a:bodyPr/>
        <a:lstStyle/>
        <a:p>
          <a:endParaRPr lang="en-US"/>
        </a:p>
      </dgm:t>
    </dgm:pt>
    <dgm:pt modelId="{DD5C6DD0-F767-460E-9A4B-25DA5E4DE387}" type="sibTrans" cxnId="{4D9053F5-19CE-4E6F-89CF-EB26AC474036}">
      <dgm:prSet/>
      <dgm:spPr/>
      <dgm:t>
        <a:bodyPr/>
        <a:lstStyle/>
        <a:p>
          <a:endParaRPr lang="en-US"/>
        </a:p>
      </dgm:t>
    </dgm:pt>
    <dgm:pt modelId="{37CF5685-4A84-40A0-9C57-C2A25CF9A47E}">
      <dgm:prSet/>
      <dgm:spPr/>
      <dgm:t>
        <a:bodyPr/>
        <a:lstStyle/>
        <a:p>
          <a:r>
            <a:rPr lang="en-GB" dirty="0"/>
            <a:t>The ‘new automotive renewal scheme’ called for by Unite, is designed to ensure that the UK Automotive sector and its supply chain industries maintain their world class status.</a:t>
          </a:r>
          <a:endParaRPr lang="en-US" dirty="0"/>
        </a:p>
      </dgm:t>
    </dgm:pt>
    <dgm:pt modelId="{DA598D21-08BA-494B-9F52-E55CF8225FF5}" type="parTrans" cxnId="{79C8725F-868F-4E94-8108-B41F4ED9B7DC}">
      <dgm:prSet/>
      <dgm:spPr/>
      <dgm:t>
        <a:bodyPr/>
        <a:lstStyle/>
        <a:p>
          <a:endParaRPr lang="en-US"/>
        </a:p>
      </dgm:t>
    </dgm:pt>
    <dgm:pt modelId="{3431DB3A-02E4-4FD1-AD88-3C54AE11F1E5}" type="sibTrans" cxnId="{79C8725F-868F-4E94-8108-B41F4ED9B7DC}">
      <dgm:prSet/>
      <dgm:spPr/>
      <dgm:t>
        <a:bodyPr/>
        <a:lstStyle/>
        <a:p>
          <a:endParaRPr lang="en-US"/>
        </a:p>
      </dgm:t>
    </dgm:pt>
    <dgm:pt modelId="{6CFF7961-65EC-4E12-9E64-CC307BE48FE4}" type="pres">
      <dgm:prSet presAssocID="{8DF127BB-39BC-43A6-B2E1-F19B3B5248CD}" presName="linear" presStyleCnt="0">
        <dgm:presLayoutVars>
          <dgm:animLvl val="lvl"/>
          <dgm:resizeHandles val="exact"/>
        </dgm:presLayoutVars>
      </dgm:prSet>
      <dgm:spPr/>
    </dgm:pt>
    <dgm:pt modelId="{3281F9D1-711F-43F2-AE53-4D845F0A3E63}" type="pres">
      <dgm:prSet presAssocID="{0C084492-7A65-4061-B79C-D870BF98A9E8}" presName="parentText" presStyleLbl="node1" presStyleIdx="0" presStyleCnt="3">
        <dgm:presLayoutVars>
          <dgm:chMax val="0"/>
          <dgm:bulletEnabled val="1"/>
        </dgm:presLayoutVars>
      </dgm:prSet>
      <dgm:spPr/>
    </dgm:pt>
    <dgm:pt modelId="{16B21D2D-E6F2-48AD-A263-6A54A25AA55A}" type="pres">
      <dgm:prSet presAssocID="{CE083C6D-7989-48C6-BBFF-660169D43D67}" presName="spacer" presStyleCnt="0"/>
      <dgm:spPr/>
    </dgm:pt>
    <dgm:pt modelId="{07945ECF-8935-43F8-B02B-E7203B2255DE}" type="pres">
      <dgm:prSet presAssocID="{7A88573A-ABF3-40F5-BCD5-C612B4176B8A}" presName="parentText" presStyleLbl="node1" presStyleIdx="1" presStyleCnt="3">
        <dgm:presLayoutVars>
          <dgm:chMax val="0"/>
          <dgm:bulletEnabled val="1"/>
        </dgm:presLayoutVars>
      </dgm:prSet>
      <dgm:spPr/>
    </dgm:pt>
    <dgm:pt modelId="{A7441FA5-CD79-4BF8-A30A-81994C425F41}" type="pres">
      <dgm:prSet presAssocID="{DD5C6DD0-F767-460E-9A4B-25DA5E4DE387}" presName="spacer" presStyleCnt="0"/>
      <dgm:spPr/>
    </dgm:pt>
    <dgm:pt modelId="{6FA59FA3-8341-46FA-9E10-2FD9CDCD0266}" type="pres">
      <dgm:prSet presAssocID="{37CF5685-4A84-40A0-9C57-C2A25CF9A47E}" presName="parentText" presStyleLbl="node1" presStyleIdx="2" presStyleCnt="3">
        <dgm:presLayoutVars>
          <dgm:chMax val="0"/>
          <dgm:bulletEnabled val="1"/>
        </dgm:presLayoutVars>
      </dgm:prSet>
      <dgm:spPr/>
    </dgm:pt>
  </dgm:ptLst>
  <dgm:cxnLst>
    <dgm:cxn modelId="{46FD821F-C2EF-40C2-B66C-24E50E9C4968}" type="presOf" srcId="{0C084492-7A65-4061-B79C-D870BF98A9E8}" destId="{3281F9D1-711F-43F2-AE53-4D845F0A3E63}" srcOrd="0" destOrd="0" presId="urn:microsoft.com/office/officeart/2005/8/layout/vList2"/>
    <dgm:cxn modelId="{79C8725F-868F-4E94-8108-B41F4ED9B7DC}" srcId="{8DF127BB-39BC-43A6-B2E1-F19B3B5248CD}" destId="{37CF5685-4A84-40A0-9C57-C2A25CF9A47E}" srcOrd="2" destOrd="0" parTransId="{DA598D21-08BA-494B-9F52-E55CF8225FF5}" sibTransId="{3431DB3A-02E4-4FD1-AD88-3C54AE11F1E5}"/>
    <dgm:cxn modelId="{C2EF846D-130D-4CB3-9C47-D70F46D94639}" type="presOf" srcId="{8DF127BB-39BC-43A6-B2E1-F19B3B5248CD}" destId="{6CFF7961-65EC-4E12-9E64-CC307BE48FE4}" srcOrd="0" destOrd="0" presId="urn:microsoft.com/office/officeart/2005/8/layout/vList2"/>
    <dgm:cxn modelId="{07812871-BFCB-45C1-83FB-9AAF81D5375E}" type="presOf" srcId="{37CF5685-4A84-40A0-9C57-C2A25CF9A47E}" destId="{6FA59FA3-8341-46FA-9E10-2FD9CDCD0266}" srcOrd="0" destOrd="0" presId="urn:microsoft.com/office/officeart/2005/8/layout/vList2"/>
    <dgm:cxn modelId="{5BCF79A6-853A-425C-AB7E-B273FAF347E0}" srcId="{8DF127BB-39BC-43A6-B2E1-F19B3B5248CD}" destId="{0C084492-7A65-4061-B79C-D870BF98A9E8}" srcOrd="0" destOrd="0" parTransId="{FCA6C48F-2A81-4FEB-B4CB-2B6888A997CB}" sibTransId="{CE083C6D-7989-48C6-BBFF-660169D43D67}"/>
    <dgm:cxn modelId="{C2EC02CB-F68D-42BA-AF8D-2296E16888FF}" type="presOf" srcId="{7A88573A-ABF3-40F5-BCD5-C612B4176B8A}" destId="{07945ECF-8935-43F8-B02B-E7203B2255DE}" srcOrd="0" destOrd="0" presId="urn:microsoft.com/office/officeart/2005/8/layout/vList2"/>
    <dgm:cxn modelId="{4D9053F5-19CE-4E6F-89CF-EB26AC474036}" srcId="{8DF127BB-39BC-43A6-B2E1-F19B3B5248CD}" destId="{7A88573A-ABF3-40F5-BCD5-C612B4176B8A}" srcOrd="1" destOrd="0" parTransId="{2C360746-CB16-4977-A520-53B26E81B958}" sibTransId="{DD5C6DD0-F767-460E-9A4B-25DA5E4DE387}"/>
    <dgm:cxn modelId="{9BF936A5-EA20-45A6-A46D-636707A0F7E8}" type="presParOf" srcId="{6CFF7961-65EC-4E12-9E64-CC307BE48FE4}" destId="{3281F9D1-711F-43F2-AE53-4D845F0A3E63}" srcOrd="0" destOrd="0" presId="urn:microsoft.com/office/officeart/2005/8/layout/vList2"/>
    <dgm:cxn modelId="{025485B1-6DDD-4CD2-8621-E3A170CDA5D9}" type="presParOf" srcId="{6CFF7961-65EC-4E12-9E64-CC307BE48FE4}" destId="{16B21D2D-E6F2-48AD-A263-6A54A25AA55A}" srcOrd="1" destOrd="0" presId="urn:microsoft.com/office/officeart/2005/8/layout/vList2"/>
    <dgm:cxn modelId="{476B0231-0B5E-4541-B980-084360AFB999}" type="presParOf" srcId="{6CFF7961-65EC-4E12-9E64-CC307BE48FE4}" destId="{07945ECF-8935-43F8-B02B-E7203B2255DE}" srcOrd="2" destOrd="0" presId="urn:microsoft.com/office/officeart/2005/8/layout/vList2"/>
    <dgm:cxn modelId="{B0129E74-6C09-4946-B664-9811A1B8E93C}" type="presParOf" srcId="{6CFF7961-65EC-4E12-9E64-CC307BE48FE4}" destId="{A7441FA5-CD79-4BF8-A30A-81994C425F41}" srcOrd="3" destOrd="0" presId="urn:microsoft.com/office/officeart/2005/8/layout/vList2"/>
    <dgm:cxn modelId="{A01E6AD1-06A7-4C33-832A-40C15D020926}" type="presParOf" srcId="{6CFF7961-65EC-4E12-9E64-CC307BE48FE4}" destId="{6FA59FA3-8341-46FA-9E10-2FD9CDCD026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25FC45-68ED-4342-BECA-37B8F4A5113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605E573-AD6B-4BB0-89CF-48A7B45CCDFA}">
      <dgm:prSet/>
      <dgm:spPr/>
      <dgm:t>
        <a:bodyPr/>
        <a:lstStyle/>
        <a:p>
          <a:r>
            <a:rPr lang="en-GB" dirty="0"/>
            <a:t>The Energy and Utility sector has been targeted by the UK Government to reduce its carbon emissions in order to meet the Government’s 2050 net zero emission targets.</a:t>
          </a:r>
          <a:endParaRPr lang="en-US" dirty="0"/>
        </a:p>
      </dgm:t>
    </dgm:pt>
    <dgm:pt modelId="{1718314B-4903-43F8-8A16-AEF727D6D835}" type="parTrans" cxnId="{4A46CF66-9CB3-4C0D-A513-8BE54894C4F9}">
      <dgm:prSet/>
      <dgm:spPr/>
      <dgm:t>
        <a:bodyPr/>
        <a:lstStyle/>
        <a:p>
          <a:endParaRPr lang="en-US"/>
        </a:p>
      </dgm:t>
    </dgm:pt>
    <dgm:pt modelId="{5E038CED-FE7F-4230-986A-13A3A01A89EF}" type="sibTrans" cxnId="{4A46CF66-9CB3-4C0D-A513-8BE54894C4F9}">
      <dgm:prSet/>
      <dgm:spPr/>
      <dgm:t>
        <a:bodyPr/>
        <a:lstStyle/>
        <a:p>
          <a:endParaRPr lang="en-US"/>
        </a:p>
      </dgm:t>
    </dgm:pt>
    <dgm:pt modelId="{E9A582C4-B498-4724-A9C2-BC76C3BB1E85}">
      <dgm:prSet/>
      <dgm:spPr/>
      <dgm:t>
        <a:bodyPr/>
        <a:lstStyle/>
        <a:p>
          <a:r>
            <a:rPr lang="en-GB" dirty="0"/>
            <a:t>Energy from renewables (solar, wind, tidal, biomass, hydroelectricity and geothermal) will replace fossil-fuel based energy (coal, oil and natural gas) overtime.</a:t>
          </a:r>
          <a:endParaRPr lang="en-US" dirty="0"/>
        </a:p>
      </dgm:t>
    </dgm:pt>
    <dgm:pt modelId="{95930504-53B5-4DDA-8DCD-00EB672BD7FB}" type="parTrans" cxnId="{6083E055-61C8-44DC-B72E-72EF427D83EB}">
      <dgm:prSet/>
      <dgm:spPr/>
      <dgm:t>
        <a:bodyPr/>
        <a:lstStyle/>
        <a:p>
          <a:endParaRPr lang="en-US"/>
        </a:p>
      </dgm:t>
    </dgm:pt>
    <dgm:pt modelId="{0972041B-1CE0-4709-BCDE-DB535D35F19C}" type="sibTrans" cxnId="{6083E055-61C8-44DC-B72E-72EF427D83EB}">
      <dgm:prSet/>
      <dgm:spPr/>
      <dgm:t>
        <a:bodyPr/>
        <a:lstStyle/>
        <a:p>
          <a:endParaRPr lang="en-US"/>
        </a:p>
      </dgm:t>
    </dgm:pt>
    <dgm:pt modelId="{FC64D89D-6FE6-4010-A845-94BF8579D55B}">
      <dgm:prSet/>
      <dgm:spPr/>
      <dgm:t>
        <a:bodyPr/>
        <a:lstStyle/>
        <a:p>
          <a:r>
            <a:rPr lang="en-GB" dirty="0"/>
            <a:t>So far, the energy transition has led to redundancies with little support for affected workers, their families and communities. Unite is calling for a ‘worker-led Just Transition’, which involves a fair and equitable decarbonisation process.</a:t>
          </a:r>
          <a:endParaRPr lang="en-US" dirty="0"/>
        </a:p>
      </dgm:t>
    </dgm:pt>
    <dgm:pt modelId="{3C3A64C3-A595-4145-80A8-D12298E67EDD}" type="parTrans" cxnId="{56E1E79A-179B-469B-A9B7-6099052C3719}">
      <dgm:prSet/>
      <dgm:spPr/>
      <dgm:t>
        <a:bodyPr/>
        <a:lstStyle/>
        <a:p>
          <a:endParaRPr lang="en-US"/>
        </a:p>
      </dgm:t>
    </dgm:pt>
    <dgm:pt modelId="{D65D9DC9-8961-4CF3-8048-185E23515BC6}" type="sibTrans" cxnId="{56E1E79A-179B-469B-A9B7-6099052C3719}">
      <dgm:prSet/>
      <dgm:spPr/>
      <dgm:t>
        <a:bodyPr/>
        <a:lstStyle/>
        <a:p>
          <a:endParaRPr lang="en-US"/>
        </a:p>
      </dgm:t>
    </dgm:pt>
    <dgm:pt modelId="{30800433-9819-4A11-BF1F-AD9BDDB7154A}">
      <dgm:prSet/>
      <dgm:spPr/>
      <dgm:t>
        <a:bodyPr/>
        <a:lstStyle/>
        <a:p>
          <a:r>
            <a:rPr lang="en-GB" dirty="0"/>
            <a:t>A Just Transition should provide opportunities for the retraining and reskilling of affected workers so that they can be employed in the green economy. Financial support should be part of this package.</a:t>
          </a:r>
          <a:endParaRPr lang="en-US" dirty="0"/>
        </a:p>
      </dgm:t>
    </dgm:pt>
    <dgm:pt modelId="{667AF780-1B9F-49F6-AD35-18E166CFEE4F}" type="parTrans" cxnId="{C519B050-8855-4F0C-8FC5-885F05871ED6}">
      <dgm:prSet/>
      <dgm:spPr/>
      <dgm:t>
        <a:bodyPr/>
        <a:lstStyle/>
        <a:p>
          <a:endParaRPr lang="en-US"/>
        </a:p>
      </dgm:t>
    </dgm:pt>
    <dgm:pt modelId="{9BB74922-A11E-40DE-B80F-47AFC8AF6767}" type="sibTrans" cxnId="{C519B050-8855-4F0C-8FC5-885F05871ED6}">
      <dgm:prSet/>
      <dgm:spPr/>
      <dgm:t>
        <a:bodyPr/>
        <a:lstStyle/>
        <a:p>
          <a:endParaRPr lang="en-US"/>
        </a:p>
      </dgm:t>
    </dgm:pt>
    <dgm:pt modelId="{D8254626-8817-4A2B-9069-6890378BAF86}" type="pres">
      <dgm:prSet presAssocID="{8A25FC45-68ED-4342-BECA-37B8F4A51133}" presName="linear" presStyleCnt="0">
        <dgm:presLayoutVars>
          <dgm:animLvl val="lvl"/>
          <dgm:resizeHandles val="exact"/>
        </dgm:presLayoutVars>
      </dgm:prSet>
      <dgm:spPr/>
    </dgm:pt>
    <dgm:pt modelId="{C7D33B9B-A20C-4084-B5E4-B78F8DF16C8A}" type="pres">
      <dgm:prSet presAssocID="{A605E573-AD6B-4BB0-89CF-48A7B45CCDFA}" presName="parentText" presStyleLbl="node1" presStyleIdx="0" presStyleCnt="4">
        <dgm:presLayoutVars>
          <dgm:chMax val="0"/>
          <dgm:bulletEnabled val="1"/>
        </dgm:presLayoutVars>
      </dgm:prSet>
      <dgm:spPr/>
    </dgm:pt>
    <dgm:pt modelId="{394B917A-9E41-49E8-A155-636135851C33}" type="pres">
      <dgm:prSet presAssocID="{5E038CED-FE7F-4230-986A-13A3A01A89EF}" presName="spacer" presStyleCnt="0"/>
      <dgm:spPr/>
    </dgm:pt>
    <dgm:pt modelId="{7753F015-2054-4552-A186-8D5ED3D3B425}" type="pres">
      <dgm:prSet presAssocID="{E9A582C4-B498-4724-A9C2-BC76C3BB1E85}" presName="parentText" presStyleLbl="node1" presStyleIdx="1" presStyleCnt="4">
        <dgm:presLayoutVars>
          <dgm:chMax val="0"/>
          <dgm:bulletEnabled val="1"/>
        </dgm:presLayoutVars>
      </dgm:prSet>
      <dgm:spPr/>
    </dgm:pt>
    <dgm:pt modelId="{6C3E9A26-3D2B-4D11-AAA7-0A8BCF46496A}" type="pres">
      <dgm:prSet presAssocID="{0972041B-1CE0-4709-BCDE-DB535D35F19C}" presName="spacer" presStyleCnt="0"/>
      <dgm:spPr/>
    </dgm:pt>
    <dgm:pt modelId="{0D60B52A-DF66-41DE-A177-17489C94FE59}" type="pres">
      <dgm:prSet presAssocID="{FC64D89D-6FE6-4010-A845-94BF8579D55B}" presName="parentText" presStyleLbl="node1" presStyleIdx="2" presStyleCnt="4">
        <dgm:presLayoutVars>
          <dgm:chMax val="0"/>
          <dgm:bulletEnabled val="1"/>
        </dgm:presLayoutVars>
      </dgm:prSet>
      <dgm:spPr/>
    </dgm:pt>
    <dgm:pt modelId="{E780F6B4-8E06-49A4-9BC0-8E60455E4DF5}" type="pres">
      <dgm:prSet presAssocID="{D65D9DC9-8961-4CF3-8048-185E23515BC6}" presName="spacer" presStyleCnt="0"/>
      <dgm:spPr/>
    </dgm:pt>
    <dgm:pt modelId="{82782AC2-BF29-47CD-8D21-9AF70010A2E3}" type="pres">
      <dgm:prSet presAssocID="{30800433-9819-4A11-BF1F-AD9BDDB7154A}" presName="parentText" presStyleLbl="node1" presStyleIdx="3" presStyleCnt="4">
        <dgm:presLayoutVars>
          <dgm:chMax val="0"/>
          <dgm:bulletEnabled val="1"/>
        </dgm:presLayoutVars>
      </dgm:prSet>
      <dgm:spPr/>
    </dgm:pt>
  </dgm:ptLst>
  <dgm:cxnLst>
    <dgm:cxn modelId="{1F0CBB07-02AF-4200-BBB6-889F93CFBB13}" type="presOf" srcId="{FC64D89D-6FE6-4010-A845-94BF8579D55B}" destId="{0D60B52A-DF66-41DE-A177-17489C94FE59}" srcOrd="0" destOrd="0" presId="urn:microsoft.com/office/officeart/2005/8/layout/vList2"/>
    <dgm:cxn modelId="{4A46CF66-9CB3-4C0D-A513-8BE54894C4F9}" srcId="{8A25FC45-68ED-4342-BECA-37B8F4A51133}" destId="{A605E573-AD6B-4BB0-89CF-48A7B45CCDFA}" srcOrd="0" destOrd="0" parTransId="{1718314B-4903-43F8-8A16-AEF727D6D835}" sibTransId="{5E038CED-FE7F-4230-986A-13A3A01A89EF}"/>
    <dgm:cxn modelId="{C519B050-8855-4F0C-8FC5-885F05871ED6}" srcId="{8A25FC45-68ED-4342-BECA-37B8F4A51133}" destId="{30800433-9819-4A11-BF1F-AD9BDDB7154A}" srcOrd="3" destOrd="0" parTransId="{667AF780-1B9F-49F6-AD35-18E166CFEE4F}" sibTransId="{9BB74922-A11E-40DE-B80F-47AFC8AF6767}"/>
    <dgm:cxn modelId="{6083E055-61C8-44DC-B72E-72EF427D83EB}" srcId="{8A25FC45-68ED-4342-BECA-37B8F4A51133}" destId="{E9A582C4-B498-4724-A9C2-BC76C3BB1E85}" srcOrd="1" destOrd="0" parTransId="{95930504-53B5-4DDA-8DCD-00EB672BD7FB}" sibTransId="{0972041B-1CE0-4709-BCDE-DB535D35F19C}"/>
    <dgm:cxn modelId="{56E1E79A-179B-469B-A9B7-6099052C3719}" srcId="{8A25FC45-68ED-4342-BECA-37B8F4A51133}" destId="{FC64D89D-6FE6-4010-A845-94BF8579D55B}" srcOrd="2" destOrd="0" parTransId="{3C3A64C3-A595-4145-80A8-D12298E67EDD}" sibTransId="{D65D9DC9-8961-4CF3-8048-185E23515BC6}"/>
    <dgm:cxn modelId="{BEC68CA2-7E16-4AD5-874E-3B7F339C0ADB}" type="presOf" srcId="{8A25FC45-68ED-4342-BECA-37B8F4A51133}" destId="{D8254626-8817-4A2B-9069-6890378BAF86}" srcOrd="0" destOrd="0" presId="urn:microsoft.com/office/officeart/2005/8/layout/vList2"/>
    <dgm:cxn modelId="{DE8AD2AB-A88E-4106-910B-645154691C56}" type="presOf" srcId="{30800433-9819-4A11-BF1F-AD9BDDB7154A}" destId="{82782AC2-BF29-47CD-8D21-9AF70010A2E3}" srcOrd="0" destOrd="0" presId="urn:microsoft.com/office/officeart/2005/8/layout/vList2"/>
    <dgm:cxn modelId="{8063DBC3-DB3B-48D6-A49D-CF69AFE02773}" type="presOf" srcId="{E9A582C4-B498-4724-A9C2-BC76C3BB1E85}" destId="{7753F015-2054-4552-A186-8D5ED3D3B425}" srcOrd="0" destOrd="0" presId="urn:microsoft.com/office/officeart/2005/8/layout/vList2"/>
    <dgm:cxn modelId="{E5A6A8CA-0FEC-41EB-8C5D-FB908E7ADCDF}" type="presOf" srcId="{A605E573-AD6B-4BB0-89CF-48A7B45CCDFA}" destId="{C7D33B9B-A20C-4084-B5E4-B78F8DF16C8A}" srcOrd="0" destOrd="0" presId="urn:microsoft.com/office/officeart/2005/8/layout/vList2"/>
    <dgm:cxn modelId="{436EF1B5-D053-40B8-BB71-83BA6C6CCBCA}" type="presParOf" srcId="{D8254626-8817-4A2B-9069-6890378BAF86}" destId="{C7D33B9B-A20C-4084-B5E4-B78F8DF16C8A}" srcOrd="0" destOrd="0" presId="urn:microsoft.com/office/officeart/2005/8/layout/vList2"/>
    <dgm:cxn modelId="{0F407324-8633-42DB-890A-6D62A8ABAAB6}" type="presParOf" srcId="{D8254626-8817-4A2B-9069-6890378BAF86}" destId="{394B917A-9E41-49E8-A155-636135851C33}" srcOrd="1" destOrd="0" presId="urn:microsoft.com/office/officeart/2005/8/layout/vList2"/>
    <dgm:cxn modelId="{749CBD79-CB34-4F52-80D6-4E7A9BAA3AC3}" type="presParOf" srcId="{D8254626-8817-4A2B-9069-6890378BAF86}" destId="{7753F015-2054-4552-A186-8D5ED3D3B425}" srcOrd="2" destOrd="0" presId="urn:microsoft.com/office/officeart/2005/8/layout/vList2"/>
    <dgm:cxn modelId="{D99D83A7-DE5B-4155-93F9-A44A44499E55}" type="presParOf" srcId="{D8254626-8817-4A2B-9069-6890378BAF86}" destId="{6C3E9A26-3D2B-4D11-AAA7-0A8BCF46496A}" srcOrd="3" destOrd="0" presId="urn:microsoft.com/office/officeart/2005/8/layout/vList2"/>
    <dgm:cxn modelId="{73BE4B18-25AC-45EC-A244-9E408CE4F040}" type="presParOf" srcId="{D8254626-8817-4A2B-9069-6890378BAF86}" destId="{0D60B52A-DF66-41DE-A177-17489C94FE59}" srcOrd="4" destOrd="0" presId="urn:microsoft.com/office/officeart/2005/8/layout/vList2"/>
    <dgm:cxn modelId="{0AFD4927-7E3C-4690-A4E9-000949CCAFA9}" type="presParOf" srcId="{D8254626-8817-4A2B-9069-6890378BAF86}" destId="{E780F6B4-8E06-49A4-9BC0-8E60455E4DF5}" srcOrd="5" destOrd="0" presId="urn:microsoft.com/office/officeart/2005/8/layout/vList2"/>
    <dgm:cxn modelId="{2FA12308-6A84-4281-A70F-18D3ECEF510E}" type="presParOf" srcId="{D8254626-8817-4A2B-9069-6890378BAF86}" destId="{82782AC2-BF29-47CD-8D21-9AF70010A2E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C93746-307E-4737-AFD9-732FA05BF34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946AD980-CC00-40BE-A768-AD213DBAB31E}">
      <dgm:prSet/>
      <dgm:spPr/>
      <dgm:t>
        <a:bodyPr/>
        <a:lstStyle/>
        <a:p>
          <a:r>
            <a:rPr lang="en-GB" dirty="0"/>
            <a:t>The biggest environmental impact linked to the Finance &amp; Legal sector is the investment choices made by the big banks and investment companies.</a:t>
          </a:r>
          <a:endParaRPr lang="en-US" dirty="0"/>
        </a:p>
      </dgm:t>
    </dgm:pt>
    <dgm:pt modelId="{82AEEF4D-3233-4882-BD05-76EB21A1565C}" type="parTrans" cxnId="{BB37F97F-D42B-43AB-80D5-7AF170EE24D9}">
      <dgm:prSet/>
      <dgm:spPr/>
      <dgm:t>
        <a:bodyPr/>
        <a:lstStyle/>
        <a:p>
          <a:endParaRPr lang="en-US"/>
        </a:p>
      </dgm:t>
    </dgm:pt>
    <dgm:pt modelId="{BFF51264-081E-4479-B64C-098B0EF5870C}" type="sibTrans" cxnId="{BB37F97F-D42B-43AB-80D5-7AF170EE24D9}">
      <dgm:prSet/>
      <dgm:spPr/>
      <dgm:t>
        <a:bodyPr/>
        <a:lstStyle/>
        <a:p>
          <a:endParaRPr lang="en-US"/>
        </a:p>
      </dgm:t>
    </dgm:pt>
    <dgm:pt modelId="{86A0F10B-EF69-473E-B74A-F2E33DD4C801}">
      <dgm:prSet/>
      <dgm:spPr/>
      <dgm:t>
        <a:bodyPr/>
        <a:lstStyle/>
        <a:p>
          <a:r>
            <a:rPr lang="en-GB" dirty="0"/>
            <a:t>Big Banks and investment companies are encouraged not to invest in industries that have high levels of greenhouse gases (GHGs).</a:t>
          </a:r>
          <a:endParaRPr lang="en-US" dirty="0"/>
        </a:p>
      </dgm:t>
    </dgm:pt>
    <dgm:pt modelId="{7247A514-1FE6-4A04-BB5B-826E22197AAF}" type="parTrans" cxnId="{529D2CD1-04FE-4F73-B236-8905FA7DF40B}">
      <dgm:prSet/>
      <dgm:spPr/>
      <dgm:t>
        <a:bodyPr/>
        <a:lstStyle/>
        <a:p>
          <a:endParaRPr lang="en-US"/>
        </a:p>
      </dgm:t>
    </dgm:pt>
    <dgm:pt modelId="{EFAA64EA-48B3-4BCB-9361-FAF00AD5BE85}" type="sibTrans" cxnId="{529D2CD1-04FE-4F73-B236-8905FA7DF40B}">
      <dgm:prSet/>
      <dgm:spPr/>
      <dgm:t>
        <a:bodyPr/>
        <a:lstStyle/>
        <a:p>
          <a:endParaRPr lang="en-US"/>
        </a:p>
      </dgm:t>
    </dgm:pt>
    <dgm:pt modelId="{E100A9F2-A993-4EB0-B374-FECA878E7A5B}">
      <dgm:prSet/>
      <dgm:spPr/>
      <dgm:t>
        <a:bodyPr/>
        <a:lstStyle/>
        <a:p>
          <a:r>
            <a:rPr lang="en-GB" dirty="0"/>
            <a:t>Unite is a member of ShareAction. ShareAction ensures that savers voices are heard by the financial organisations who manage their money. They aim to promote fair and ethical investment decisions.</a:t>
          </a:r>
          <a:endParaRPr lang="en-US" dirty="0"/>
        </a:p>
      </dgm:t>
    </dgm:pt>
    <dgm:pt modelId="{EA18D5C8-3CDA-498D-B430-228A124E52EF}" type="parTrans" cxnId="{8CFDD9F7-A6E4-4281-A2B1-00AE0D83ED93}">
      <dgm:prSet/>
      <dgm:spPr/>
      <dgm:t>
        <a:bodyPr/>
        <a:lstStyle/>
        <a:p>
          <a:endParaRPr lang="en-US"/>
        </a:p>
      </dgm:t>
    </dgm:pt>
    <dgm:pt modelId="{B689D567-67B7-418A-B639-3109CE2C4A43}" type="sibTrans" cxnId="{8CFDD9F7-A6E4-4281-A2B1-00AE0D83ED93}">
      <dgm:prSet/>
      <dgm:spPr/>
      <dgm:t>
        <a:bodyPr/>
        <a:lstStyle/>
        <a:p>
          <a:endParaRPr lang="en-US"/>
        </a:p>
      </dgm:t>
    </dgm:pt>
    <dgm:pt modelId="{B46DD782-C454-4E4B-B371-0CFA77A9C9F9}">
      <dgm:prSet/>
      <dgm:spPr/>
      <dgm:t>
        <a:bodyPr/>
        <a:lstStyle/>
        <a:p>
          <a:r>
            <a:rPr lang="en-GB" dirty="0"/>
            <a:t>Unite’s work with ShareAction allows investors to influence the behaviour of finance companies and the impact that these decisions can have on the environment.</a:t>
          </a:r>
          <a:endParaRPr lang="en-US" dirty="0"/>
        </a:p>
      </dgm:t>
    </dgm:pt>
    <dgm:pt modelId="{27D9BF90-3F94-446C-B066-DB6E35ABCF0D}" type="parTrans" cxnId="{A0C638CA-38C3-4A96-A75D-A1EABB86DCCE}">
      <dgm:prSet/>
      <dgm:spPr/>
      <dgm:t>
        <a:bodyPr/>
        <a:lstStyle/>
        <a:p>
          <a:endParaRPr lang="en-US"/>
        </a:p>
      </dgm:t>
    </dgm:pt>
    <dgm:pt modelId="{657DFC67-9116-4FC5-B63A-12F3E5EA63E2}" type="sibTrans" cxnId="{A0C638CA-38C3-4A96-A75D-A1EABB86DCCE}">
      <dgm:prSet/>
      <dgm:spPr/>
      <dgm:t>
        <a:bodyPr/>
        <a:lstStyle/>
        <a:p>
          <a:endParaRPr lang="en-US"/>
        </a:p>
      </dgm:t>
    </dgm:pt>
    <dgm:pt modelId="{E9AB77E8-6F07-40E4-8C26-23721937ED11}" type="pres">
      <dgm:prSet presAssocID="{72C93746-307E-4737-AFD9-732FA05BF348}" presName="linear" presStyleCnt="0">
        <dgm:presLayoutVars>
          <dgm:animLvl val="lvl"/>
          <dgm:resizeHandles val="exact"/>
        </dgm:presLayoutVars>
      </dgm:prSet>
      <dgm:spPr/>
    </dgm:pt>
    <dgm:pt modelId="{A31010F7-93C9-49C8-885D-5C5E679935D6}" type="pres">
      <dgm:prSet presAssocID="{946AD980-CC00-40BE-A768-AD213DBAB31E}" presName="parentText" presStyleLbl="node1" presStyleIdx="0" presStyleCnt="4">
        <dgm:presLayoutVars>
          <dgm:chMax val="0"/>
          <dgm:bulletEnabled val="1"/>
        </dgm:presLayoutVars>
      </dgm:prSet>
      <dgm:spPr/>
    </dgm:pt>
    <dgm:pt modelId="{A22630E1-635C-4AA9-9DAA-DC148C70ED52}" type="pres">
      <dgm:prSet presAssocID="{BFF51264-081E-4479-B64C-098B0EF5870C}" presName="spacer" presStyleCnt="0"/>
      <dgm:spPr/>
    </dgm:pt>
    <dgm:pt modelId="{A0AF3EAB-144D-4B30-9808-9349AA3D3DEA}" type="pres">
      <dgm:prSet presAssocID="{86A0F10B-EF69-473E-B74A-F2E33DD4C801}" presName="parentText" presStyleLbl="node1" presStyleIdx="1" presStyleCnt="4">
        <dgm:presLayoutVars>
          <dgm:chMax val="0"/>
          <dgm:bulletEnabled val="1"/>
        </dgm:presLayoutVars>
      </dgm:prSet>
      <dgm:spPr/>
    </dgm:pt>
    <dgm:pt modelId="{A178BAD6-C266-4569-A4EC-FC02B7D430B7}" type="pres">
      <dgm:prSet presAssocID="{EFAA64EA-48B3-4BCB-9361-FAF00AD5BE85}" presName="spacer" presStyleCnt="0"/>
      <dgm:spPr/>
    </dgm:pt>
    <dgm:pt modelId="{D0573405-9650-48FC-B4DD-BA751CECF6BC}" type="pres">
      <dgm:prSet presAssocID="{E100A9F2-A993-4EB0-B374-FECA878E7A5B}" presName="parentText" presStyleLbl="node1" presStyleIdx="2" presStyleCnt="4">
        <dgm:presLayoutVars>
          <dgm:chMax val="0"/>
          <dgm:bulletEnabled val="1"/>
        </dgm:presLayoutVars>
      </dgm:prSet>
      <dgm:spPr/>
    </dgm:pt>
    <dgm:pt modelId="{E3C61DDD-6397-4DB3-89EC-3F11FD905177}" type="pres">
      <dgm:prSet presAssocID="{B689D567-67B7-418A-B639-3109CE2C4A43}" presName="spacer" presStyleCnt="0"/>
      <dgm:spPr/>
    </dgm:pt>
    <dgm:pt modelId="{9F6AFCB9-9062-46B2-BB35-E9E0457C5B90}" type="pres">
      <dgm:prSet presAssocID="{B46DD782-C454-4E4B-B371-0CFA77A9C9F9}" presName="parentText" presStyleLbl="node1" presStyleIdx="3" presStyleCnt="4">
        <dgm:presLayoutVars>
          <dgm:chMax val="0"/>
          <dgm:bulletEnabled val="1"/>
        </dgm:presLayoutVars>
      </dgm:prSet>
      <dgm:spPr/>
    </dgm:pt>
  </dgm:ptLst>
  <dgm:cxnLst>
    <dgm:cxn modelId="{1A2F254B-4ACD-43F2-AF7E-8A8A8F9EF978}" type="presOf" srcId="{E100A9F2-A993-4EB0-B374-FECA878E7A5B}" destId="{D0573405-9650-48FC-B4DD-BA751CECF6BC}" srcOrd="0" destOrd="0" presId="urn:microsoft.com/office/officeart/2005/8/layout/vList2"/>
    <dgm:cxn modelId="{FC27DC4C-5813-4751-B350-82C8BAA69C04}" type="presOf" srcId="{B46DD782-C454-4E4B-B371-0CFA77A9C9F9}" destId="{9F6AFCB9-9062-46B2-BB35-E9E0457C5B90}" srcOrd="0" destOrd="0" presId="urn:microsoft.com/office/officeart/2005/8/layout/vList2"/>
    <dgm:cxn modelId="{789CED74-E091-499E-934D-AD31EBD4D043}" type="presOf" srcId="{86A0F10B-EF69-473E-B74A-F2E33DD4C801}" destId="{A0AF3EAB-144D-4B30-9808-9349AA3D3DEA}" srcOrd="0" destOrd="0" presId="urn:microsoft.com/office/officeart/2005/8/layout/vList2"/>
    <dgm:cxn modelId="{6B5F4D55-96A8-4EA3-9D2F-2FE7B81A66D4}" type="presOf" srcId="{946AD980-CC00-40BE-A768-AD213DBAB31E}" destId="{A31010F7-93C9-49C8-885D-5C5E679935D6}" srcOrd="0" destOrd="0" presId="urn:microsoft.com/office/officeart/2005/8/layout/vList2"/>
    <dgm:cxn modelId="{BB37F97F-D42B-43AB-80D5-7AF170EE24D9}" srcId="{72C93746-307E-4737-AFD9-732FA05BF348}" destId="{946AD980-CC00-40BE-A768-AD213DBAB31E}" srcOrd="0" destOrd="0" parTransId="{82AEEF4D-3233-4882-BD05-76EB21A1565C}" sibTransId="{BFF51264-081E-4479-B64C-098B0EF5870C}"/>
    <dgm:cxn modelId="{A0C638CA-38C3-4A96-A75D-A1EABB86DCCE}" srcId="{72C93746-307E-4737-AFD9-732FA05BF348}" destId="{B46DD782-C454-4E4B-B371-0CFA77A9C9F9}" srcOrd="3" destOrd="0" parTransId="{27D9BF90-3F94-446C-B066-DB6E35ABCF0D}" sibTransId="{657DFC67-9116-4FC5-B63A-12F3E5EA63E2}"/>
    <dgm:cxn modelId="{529D2CD1-04FE-4F73-B236-8905FA7DF40B}" srcId="{72C93746-307E-4737-AFD9-732FA05BF348}" destId="{86A0F10B-EF69-473E-B74A-F2E33DD4C801}" srcOrd="1" destOrd="0" parTransId="{7247A514-1FE6-4A04-BB5B-826E22197AAF}" sibTransId="{EFAA64EA-48B3-4BCB-9361-FAF00AD5BE85}"/>
    <dgm:cxn modelId="{2A9AA8E4-8BA9-47DE-98BD-A00F41F97D5F}" type="presOf" srcId="{72C93746-307E-4737-AFD9-732FA05BF348}" destId="{E9AB77E8-6F07-40E4-8C26-23721937ED11}" srcOrd="0" destOrd="0" presId="urn:microsoft.com/office/officeart/2005/8/layout/vList2"/>
    <dgm:cxn modelId="{8CFDD9F7-A6E4-4281-A2B1-00AE0D83ED93}" srcId="{72C93746-307E-4737-AFD9-732FA05BF348}" destId="{E100A9F2-A993-4EB0-B374-FECA878E7A5B}" srcOrd="2" destOrd="0" parTransId="{EA18D5C8-3CDA-498D-B430-228A124E52EF}" sibTransId="{B689D567-67B7-418A-B639-3109CE2C4A43}"/>
    <dgm:cxn modelId="{6D021A52-A776-42C8-817C-8DE31D0AC3ED}" type="presParOf" srcId="{E9AB77E8-6F07-40E4-8C26-23721937ED11}" destId="{A31010F7-93C9-49C8-885D-5C5E679935D6}" srcOrd="0" destOrd="0" presId="urn:microsoft.com/office/officeart/2005/8/layout/vList2"/>
    <dgm:cxn modelId="{7A80F8BF-070D-4970-8E1A-76758FE00BE7}" type="presParOf" srcId="{E9AB77E8-6F07-40E4-8C26-23721937ED11}" destId="{A22630E1-635C-4AA9-9DAA-DC148C70ED52}" srcOrd="1" destOrd="0" presId="urn:microsoft.com/office/officeart/2005/8/layout/vList2"/>
    <dgm:cxn modelId="{E01C6CDB-1346-4BA2-9748-862FC68D99B7}" type="presParOf" srcId="{E9AB77E8-6F07-40E4-8C26-23721937ED11}" destId="{A0AF3EAB-144D-4B30-9808-9349AA3D3DEA}" srcOrd="2" destOrd="0" presId="urn:microsoft.com/office/officeart/2005/8/layout/vList2"/>
    <dgm:cxn modelId="{635BAECD-4D84-4747-90AD-D119C13BF183}" type="presParOf" srcId="{E9AB77E8-6F07-40E4-8C26-23721937ED11}" destId="{A178BAD6-C266-4569-A4EC-FC02B7D430B7}" srcOrd="3" destOrd="0" presId="urn:microsoft.com/office/officeart/2005/8/layout/vList2"/>
    <dgm:cxn modelId="{368B21F6-43F7-418F-96D6-9A6A0E9177BB}" type="presParOf" srcId="{E9AB77E8-6F07-40E4-8C26-23721937ED11}" destId="{D0573405-9650-48FC-B4DD-BA751CECF6BC}" srcOrd="4" destOrd="0" presId="urn:microsoft.com/office/officeart/2005/8/layout/vList2"/>
    <dgm:cxn modelId="{96F4B75B-E076-45C6-942E-4C4D05265069}" type="presParOf" srcId="{E9AB77E8-6F07-40E4-8C26-23721937ED11}" destId="{E3C61DDD-6397-4DB3-89EC-3F11FD905177}" srcOrd="5" destOrd="0" presId="urn:microsoft.com/office/officeart/2005/8/layout/vList2"/>
    <dgm:cxn modelId="{EF1C646B-E9BB-4BE6-89B2-861B2EFFB5B2}" type="presParOf" srcId="{E9AB77E8-6F07-40E4-8C26-23721937ED11}" destId="{9F6AFCB9-9062-46B2-BB35-E9E0457C5B9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A86C784-B321-4D7D-A29B-BC10F5A970F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AFBFAFA-3311-496A-B8BC-D83DF2CE558E}">
      <dgm:prSet/>
      <dgm:spPr/>
      <dgm:t>
        <a:bodyPr/>
        <a:lstStyle/>
        <a:p>
          <a:r>
            <a:rPr lang="en-GB" dirty="0"/>
            <a:t>Climate Change will have a detrimental effect on fish in the sea as ocean temperatures rise.</a:t>
          </a:r>
          <a:endParaRPr lang="en-US" dirty="0"/>
        </a:p>
      </dgm:t>
    </dgm:pt>
    <dgm:pt modelId="{E4E7A60E-F2B6-4400-9880-E2F337E8CB51}" type="parTrans" cxnId="{F2654F91-FDD8-4761-BC84-B6D9C488945D}">
      <dgm:prSet/>
      <dgm:spPr/>
      <dgm:t>
        <a:bodyPr/>
        <a:lstStyle/>
        <a:p>
          <a:endParaRPr lang="en-US"/>
        </a:p>
      </dgm:t>
    </dgm:pt>
    <dgm:pt modelId="{B9FEC3E8-3496-4C71-A418-11272E60B9E3}" type="sibTrans" cxnId="{F2654F91-FDD8-4761-BC84-B6D9C488945D}">
      <dgm:prSet/>
      <dgm:spPr/>
      <dgm:t>
        <a:bodyPr/>
        <a:lstStyle/>
        <a:p>
          <a:endParaRPr lang="en-US"/>
        </a:p>
      </dgm:t>
    </dgm:pt>
    <dgm:pt modelId="{DFED40F9-E1B3-44CC-807B-B47D5D7AD878}">
      <dgm:prSet/>
      <dgm:spPr/>
      <dgm:t>
        <a:bodyPr/>
        <a:lstStyle/>
        <a:p>
          <a:r>
            <a:rPr lang="en-GB" dirty="0"/>
            <a:t>Overfishing needs to be addressed for the fishing industry to have a sustainable future. The current mass meat farming methods need to be changed to more sustainable models.</a:t>
          </a:r>
          <a:endParaRPr lang="en-US" dirty="0"/>
        </a:p>
      </dgm:t>
    </dgm:pt>
    <dgm:pt modelId="{29100ED3-DC2B-41C8-AE04-F902AAD17734}" type="parTrans" cxnId="{2E218356-EA72-4535-8725-C43288DC5892}">
      <dgm:prSet/>
      <dgm:spPr/>
      <dgm:t>
        <a:bodyPr/>
        <a:lstStyle/>
        <a:p>
          <a:endParaRPr lang="en-US"/>
        </a:p>
      </dgm:t>
    </dgm:pt>
    <dgm:pt modelId="{D9D1199E-DE2D-4AC0-AAF7-A835FF628CFB}" type="sibTrans" cxnId="{2E218356-EA72-4535-8725-C43288DC5892}">
      <dgm:prSet/>
      <dgm:spPr/>
      <dgm:t>
        <a:bodyPr/>
        <a:lstStyle/>
        <a:p>
          <a:endParaRPr lang="en-US"/>
        </a:p>
      </dgm:t>
    </dgm:pt>
    <dgm:pt modelId="{2162ED46-88A9-4243-886A-9719E92F5BAD}">
      <dgm:prSet/>
      <dgm:spPr/>
      <dgm:t>
        <a:bodyPr/>
        <a:lstStyle/>
        <a:p>
          <a:r>
            <a:rPr lang="en-GB" dirty="0"/>
            <a:t>The global demand for meat has resulted in large scale deforestation in nations like, Argentina, Brazil and the US, to create grazing land for livestock and soy plantations to feed livestock.</a:t>
          </a:r>
          <a:endParaRPr lang="en-US" dirty="0"/>
        </a:p>
      </dgm:t>
    </dgm:pt>
    <dgm:pt modelId="{D6868339-789E-4B3E-9CEC-AC8D299C5FD5}" type="parTrans" cxnId="{F2E76021-E6B8-4996-B1F2-EB1DF487A287}">
      <dgm:prSet/>
      <dgm:spPr/>
      <dgm:t>
        <a:bodyPr/>
        <a:lstStyle/>
        <a:p>
          <a:endParaRPr lang="en-US"/>
        </a:p>
      </dgm:t>
    </dgm:pt>
    <dgm:pt modelId="{7AA43ECD-3949-44AE-A599-9626F0A7C7EC}" type="sibTrans" cxnId="{F2E76021-E6B8-4996-B1F2-EB1DF487A287}">
      <dgm:prSet/>
      <dgm:spPr/>
      <dgm:t>
        <a:bodyPr/>
        <a:lstStyle/>
        <a:p>
          <a:endParaRPr lang="en-US"/>
        </a:p>
      </dgm:t>
    </dgm:pt>
    <dgm:pt modelId="{4F9DAA36-FD7C-4DFB-B634-F8D724180A55}">
      <dgm:prSet/>
      <dgm:spPr/>
      <dgm:t>
        <a:bodyPr/>
        <a:lstStyle/>
        <a:p>
          <a:r>
            <a:rPr lang="en-GB" dirty="0"/>
            <a:t>Transforming the FDA sector to more sustainable models will impact workers. Unite will negotiate for a Just Transition to protect workers in the FDA sector.</a:t>
          </a:r>
          <a:endParaRPr lang="en-US" dirty="0"/>
        </a:p>
      </dgm:t>
    </dgm:pt>
    <dgm:pt modelId="{C83E2E16-A516-4A0D-B4D5-723FA503D710}" type="parTrans" cxnId="{7A1DAF9A-F5CF-40F3-B990-3948D7C8F9D5}">
      <dgm:prSet/>
      <dgm:spPr/>
      <dgm:t>
        <a:bodyPr/>
        <a:lstStyle/>
        <a:p>
          <a:endParaRPr lang="en-US"/>
        </a:p>
      </dgm:t>
    </dgm:pt>
    <dgm:pt modelId="{5720361C-AC07-4E30-B937-4538EA8DBE8B}" type="sibTrans" cxnId="{7A1DAF9A-F5CF-40F3-B990-3948D7C8F9D5}">
      <dgm:prSet/>
      <dgm:spPr/>
      <dgm:t>
        <a:bodyPr/>
        <a:lstStyle/>
        <a:p>
          <a:endParaRPr lang="en-US"/>
        </a:p>
      </dgm:t>
    </dgm:pt>
    <dgm:pt modelId="{C7E45F76-F8D2-4AE5-811F-EE9823D46DAB}" type="pres">
      <dgm:prSet presAssocID="{CA86C784-B321-4D7D-A29B-BC10F5A970FE}" presName="linear" presStyleCnt="0">
        <dgm:presLayoutVars>
          <dgm:animLvl val="lvl"/>
          <dgm:resizeHandles val="exact"/>
        </dgm:presLayoutVars>
      </dgm:prSet>
      <dgm:spPr/>
    </dgm:pt>
    <dgm:pt modelId="{457C2E95-6338-4D25-8CDE-9FD9DDF5C207}" type="pres">
      <dgm:prSet presAssocID="{BAFBFAFA-3311-496A-B8BC-D83DF2CE558E}" presName="parentText" presStyleLbl="node1" presStyleIdx="0" presStyleCnt="4">
        <dgm:presLayoutVars>
          <dgm:chMax val="0"/>
          <dgm:bulletEnabled val="1"/>
        </dgm:presLayoutVars>
      </dgm:prSet>
      <dgm:spPr/>
    </dgm:pt>
    <dgm:pt modelId="{2CD98870-924D-4F46-A131-A322857603A7}" type="pres">
      <dgm:prSet presAssocID="{B9FEC3E8-3496-4C71-A418-11272E60B9E3}" presName="spacer" presStyleCnt="0"/>
      <dgm:spPr/>
    </dgm:pt>
    <dgm:pt modelId="{96F6FD1A-B53C-4666-AC12-DA59A47AB22B}" type="pres">
      <dgm:prSet presAssocID="{DFED40F9-E1B3-44CC-807B-B47D5D7AD878}" presName="parentText" presStyleLbl="node1" presStyleIdx="1" presStyleCnt="4">
        <dgm:presLayoutVars>
          <dgm:chMax val="0"/>
          <dgm:bulletEnabled val="1"/>
        </dgm:presLayoutVars>
      </dgm:prSet>
      <dgm:spPr/>
    </dgm:pt>
    <dgm:pt modelId="{DE370BB5-56E7-480E-84D9-971362475631}" type="pres">
      <dgm:prSet presAssocID="{D9D1199E-DE2D-4AC0-AAF7-A835FF628CFB}" presName="spacer" presStyleCnt="0"/>
      <dgm:spPr/>
    </dgm:pt>
    <dgm:pt modelId="{39EF99EA-B99B-4E21-8586-0F0B946931AF}" type="pres">
      <dgm:prSet presAssocID="{2162ED46-88A9-4243-886A-9719E92F5BAD}" presName="parentText" presStyleLbl="node1" presStyleIdx="2" presStyleCnt="4">
        <dgm:presLayoutVars>
          <dgm:chMax val="0"/>
          <dgm:bulletEnabled val="1"/>
        </dgm:presLayoutVars>
      </dgm:prSet>
      <dgm:spPr/>
    </dgm:pt>
    <dgm:pt modelId="{C0E7432A-F90B-4A19-8923-63931224CBC9}" type="pres">
      <dgm:prSet presAssocID="{7AA43ECD-3949-44AE-A599-9626F0A7C7EC}" presName="spacer" presStyleCnt="0"/>
      <dgm:spPr/>
    </dgm:pt>
    <dgm:pt modelId="{8D8382CC-BF3F-4715-8B90-B57E9E2D54E9}" type="pres">
      <dgm:prSet presAssocID="{4F9DAA36-FD7C-4DFB-B634-F8D724180A55}" presName="parentText" presStyleLbl="node1" presStyleIdx="3" presStyleCnt="4">
        <dgm:presLayoutVars>
          <dgm:chMax val="0"/>
          <dgm:bulletEnabled val="1"/>
        </dgm:presLayoutVars>
      </dgm:prSet>
      <dgm:spPr/>
    </dgm:pt>
  </dgm:ptLst>
  <dgm:cxnLst>
    <dgm:cxn modelId="{F2E76021-E6B8-4996-B1F2-EB1DF487A287}" srcId="{CA86C784-B321-4D7D-A29B-BC10F5A970FE}" destId="{2162ED46-88A9-4243-886A-9719E92F5BAD}" srcOrd="2" destOrd="0" parTransId="{D6868339-789E-4B3E-9CEC-AC8D299C5FD5}" sibTransId="{7AA43ECD-3949-44AE-A599-9626F0A7C7EC}"/>
    <dgm:cxn modelId="{6C922C3A-BF61-4639-8602-0556A32662DF}" type="presOf" srcId="{2162ED46-88A9-4243-886A-9719E92F5BAD}" destId="{39EF99EA-B99B-4E21-8586-0F0B946931AF}" srcOrd="0" destOrd="0" presId="urn:microsoft.com/office/officeart/2005/8/layout/vList2"/>
    <dgm:cxn modelId="{01656E45-33ED-4A21-9F9A-72E6AAE51B6F}" type="presOf" srcId="{CA86C784-B321-4D7D-A29B-BC10F5A970FE}" destId="{C7E45F76-F8D2-4AE5-811F-EE9823D46DAB}" srcOrd="0" destOrd="0" presId="urn:microsoft.com/office/officeart/2005/8/layout/vList2"/>
    <dgm:cxn modelId="{2E218356-EA72-4535-8725-C43288DC5892}" srcId="{CA86C784-B321-4D7D-A29B-BC10F5A970FE}" destId="{DFED40F9-E1B3-44CC-807B-B47D5D7AD878}" srcOrd="1" destOrd="0" parTransId="{29100ED3-DC2B-41C8-AE04-F902AAD17734}" sibTransId="{D9D1199E-DE2D-4AC0-AAF7-A835FF628CFB}"/>
    <dgm:cxn modelId="{F2654F91-FDD8-4761-BC84-B6D9C488945D}" srcId="{CA86C784-B321-4D7D-A29B-BC10F5A970FE}" destId="{BAFBFAFA-3311-496A-B8BC-D83DF2CE558E}" srcOrd="0" destOrd="0" parTransId="{E4E7A60E-F2B6-4400-9880-E2F337E8CB51}" sibTransId="{B9FEC3E8-3496-4C71-A418-11272E60B9E3}"/>
    <dgm:cxn modelId="{7A1DAF9A-F5CF-40F3-B990-3948D7C8F9D5}" srcId="{CA86C784-B321-4D7D-A29B-BC10F5A970FE}" destId="{4F9DAA36-FD7C-4DFB-B634-F8D724180A55}" srcOrd="3" destOrd="0" parTransId="{C83E2E16-A516-4A0D-B4D5-723FA503D710}" sibTransId="{5720361C-AC07-4E30-B937-4538EA8DBE8B}"/>
    <dgm:cxn modelId="{0A3C2DC5-5686-4694-83B6-1DB42361B0E9}" type="presOf" srcId="{BAFBFAFA-3311-496A-B8BC-D83DF2CE558E}" destId="{457C2E95-6338-4D25-8CDE-9FD9DDF5C207}" srcOrd="0" destOrd="0" presId="urn:microsoft.com/office/officeart/2005/8/layout/vList2"/>
    <dgm:cxn modelId="{0D3B77CC-0245-41E0-A8F2-B972EA02E102}" type="presOf" srcId="{4F9DAA36-FD7C-4DFB-B634-F8D724180A55}" destId="{8D8382CC-BF3F-4715-8B90-B57E9E2D54E9}" srcOrd="0" destOrd="0" presId="urn:microsoft.com/office/officeart/2005/8/layout/vList2"/>
    <dgm:cxn modelId="{B08128D5-333C-443E-B257-85241CB7007A}" type="presOf" srcId="{DFED40F9-E1B3-44CC-807B-B47D5D7AD878}" destId="{96F6FD1A-B53C-4666-AC12-DA59A47AB22B}" srcOrd="0" destOrd="0" presId="urn:microsoft.com/office/officeart/2005/8/layout/vList2"/>
    <dgm:cxn modelId="{F72C6C96-34AE-456B-934B-08FB5C89E33B}" type="presParOf" srcId="{C7E45F76-F8D2-4AE5-811F-EE9823D46DAB}" destId="{457C2E95-6338-4D25-8CDE-9FD9DDF5C207}" srcOrd="0" destOrd="0" presId="urn:microsoft.com/office/officeart/2005/8/layout/vList2"/>
    <dgm:cxn modelId="{D654FB80-1845-4A54-9B00-2224297E2CDA}" type="presParOf" srcId="{C7E45F76-F8D2-4AE5-811F-EE9823D46DAB}" destId="{2CD98870-924D-4F46-A131-A322857603A7}" srcOrd="1" destOrd="0" presId="urn:microsoft.com/office/officeart/2005/8/layout/vList2"/>
    <dgm:cxn modelId="{96DA55BA-59D7-4E4E-8B80-550F42323D11}" type="presParOf" srcId="{C7E45F76-F8D2-4AE5-811F-EE9823D46DAB}" destId="{96F6FD1A-B53C-4666-AC12-DA59A47AB22B}" srcOrd="2" destOrd="0" presId="urn:microsoft.com/office/officeart/2005/8/layout/vList2"/>
    <dgm:cxn modelId="{8984BC77-E585-4BA0-ADFC-375405F63E40}" type="presParOf" srcId="{C7E45F76-F8D2-4AE5-811F-EE9823D46DAB}" destId="{DE370BB5-56E7-480E-84D9-971362475631}" srcOrd="3" destOrd="0" presId="urn:microsoft.com/office/officeart/2005/8/layout/vList2"/>
    <dgm:cxn modelId="{95936981-75C8-4AD5-8A6B-FB655439C278}" type="presParOf" srcId="{C7E45F76-F8D2-4AE5-811F-EE9823D46DAB}" destId="{39EF99EA-B99B-4E21-8586-0F0B946931AF}" srcOrd="4" destOrd="0" presId="urn:microsoft.com/office/officeart/2005/8/layout/vList2"/>
    <dgm:cxn modelId="{4C171C75-54C9-4FD4-BB20-EB9173883DAE}" type="presParOf" srcId="{C7E45F76-F8D2-4AE5-811F-EE9823D46DAB}" destId="{C0E7432A-F90B-4A19-8923-63931224CBC9}" srcOrd="5" destOrd="0" presId="urn:microsoft.com/office/officeart/2005/8/layout/vList2"/>
    <dgm:cxn modelId="{575AF1BE-9981-43DB-9660-B3794F620416}" type="presParOf" srcId="{C7E45F76-F8D2-4AE5-811F-EE9823D46DAB}" destId="{8D8382CC-BF3F-4715-8B90-B57E9E2D54E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C6AAB-B320-4618-9FFB-DD8F1A798FD6}">
      <dsp:nvSpPr>
        <dsp:cNvPr id="0" name=""/>
        <dsp:cNvSpPr/>
      </dsp:nvSpPr>
      <dsp:spPr>
        <a:xfrm>
          <a:off x="0" y="660721"/>
          <a:ext cx="6263640" cy="100693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The UK Commercial Aerospace sector aims to reduce its carbon emissions to net-zero by 2050. </a:t>
          </a:r>
          <a:endParaRPr lang="en-US" sz="1800" kern="1200" dirty="0"/>
        </a:p>
      </dsp:txBody>
      <dsp:txXfrm>
        <a:off x="49154" y="709875"/>
        <a:ext cx="6165332" cy="908623"/>
      </dsp:txXfrm>
    </dsp:sp>
    <dsp:sp modelId="{8869C071-BFA9-4095-897E-B0D3010A1932}">
      <dsp:nvSpPr>
        <dsp:cNvPr id="0" name=""/>
        <dsp:cNvSpPr/>
      </dsp:nvSpPr>
      <dsp:spPr>
        <a:xfrm>
          <a:off x="0" y="1719492"/>
          <a:ext cx="6263640" cy="1006931"/>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Air travel will need to dramatically change to achieve this. The electrification of air travel will be the primary vehicle for reducing carbon emissions in this sector.</a:t>
          </a:r>
          <a:endParaRPr lang="en-US" sz="1800" kern="1200" dirty="0"/>
        </a:p>
      </dsp:txBody>
      <dsp:txXfrm>
        <a:off x="49154" y="1768646"/>
        <a:ext cx="6165332" cy="908623"/>
      </dsp:txXfrm>
    </dsp:sp>
    <dsp:sp modelId="{07CCBA69-6511-4060-B261-B33B1572FB3B}">
      <dsp:nvSpPr>
        <dsp:cNvPr id="0" name=""/>
        <dsp:cNvSpPr/>
      </dsp:nvSpPr>
      <dsp:spPr>
        <a:xfrm>
          <a:off x="0" y="2778263"/>
          <a:ext cx="6263640" cy="1006931"/>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The impact of increased regional air travel in nations like China and India, could be as detrimental to the environment as long-haul flights have been.</a:t>
          </a:r>
          <a:endParaRPr lang="en-US" sz="1800" kern="1200" dirty="0"/>
        </a:p>
      </dsp:txBody>
      <dsp:txXfrm>
        <a:off x="49154" y="2827417"/>
        <a:ext cx="6165332" cy="908623"/>
      </dsp:txXfrm>
    </dsp:sp>
    <dsp:sp modelId="{FD527A7C-F760-4D9E-A049-47BFDFB33777}">
      <dsp:nvSpPr>
        <dsp:cNvPr id="0" name=""/>
        <dsp:cNvSpPr/>
      </dsp:nvSpPr>
      <dsp:spPr>
        <a:xfrm>
          <a:off x="0" y="3837035"/>
          <a:ext cx="6263640" cy="1006931"/>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Decarbonising air travel will involve research and development into the materials used for plane construction, the design of planes, the use of bio-fuels and carbon offsetting approaches.</a:t>
          </a:r>
          <a:endParaRPr lang="en-US" sz="1800" kern="1200" dirty="0"/>
        </a:p>
      </dsp:txBody>
      <dsp:txXfrm>
        <a:off x="49154" y="3886189"/>
        <a:ext cx="6165332" cy="9086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81F9D1-711F-43F2-AE53-4D845F0A3E63}">
      <dsp:nvSpPr>
        <dsp:cNvPr id="0" name=""/>
        <dsp:cNvSpPr/>
      </dsp:nvSpPr>
      <dsp:spPr>
        <a:xfrm>
          <a:off x="0" y="85278"/>
          <a:ext cx="6263640" cy="173964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Between 43,000 to 76,000 jobs could be created in the UK Automotive sector through the building of 7 new gigafactories in the UK to help with the production of electric vehicles (EVs).</a:t>
          </a:r>
          <a:endParaRPr lang="en-US" sz="2000" kern="1200" dirty="0"/>
        </a:p>
      </dsp:txBody>
      <dsp:txXfrm>
        <a:off x="84922" y="170200"/>
        <a:ext cx="6093796" cy="1569799"/>
      </dsp:txXfrm>
    </dsp:sp>
    <dsp:sp modelId="{07945ECF-8935-43F8-B02B-E7203B2255DE}">
      <dsp:nvSpPr>
        <dsp:cNvPr id="0" name=""/>
        <dsp:cNvSpPr/>
      </dsp:nvSpPr>
      <dsp:spPr>
        <a:xfrm>
          <a:off x="0" y="1882522"/>
          <a:ext cx="6263640" cy="1739643"/>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Unite has called for a ‘new automotive renewal scheme’ to help boost production in the UK Automotive sector. The scheme will encourage the replacement of diesel, petrol and hybrid vehicles with EVs, creating jobs and protecting the environment in the process.</a:t>
          </a:r>
          <a:endParaRPr lang="en-US" sz="2000" kern="1200" dirty="0"/>
        </a:p>
      </dsp:txBody>
      <dsp:txXfrm>
        <a:off x="84922" y="1967444"/>
        <a:ext cx="6093796" cy="1569799"/>
      </dsp:txXfrm>
    </dsp:sp>
    <dsp:sp modelId="{6FA59FA3-8341-46FA-9E10-2FD9CDCD0266}">
      <dsp:nvSpPr>
        <dsp:cNvPr id="0" name=""/>
        <dsp:cNvSpPr/>
      </dsp:nvSpPr>
      <dsp:spPr>
        <a:xfrm>
          <a:off x="0" y="3679765"/>
          <a:ext cx="6263640" cy="1739643"/>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The ‘new automotive renewal scheme’ called for by Unite, is designed to ensure that the UK Automotive sector and its supply chain industries maintain their world class status.</a:t>
          </a:r>
          <a:endParaRPr lang="en-US" sz="2000" kern="1200" dirty="0"/>
        </a:p>
      </dsp:txBody>
      <dsp:txXfrm>
        <a:off x="84922" y="3764687"/>
        <a:ext cx="6093796" cy="15697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D33B9B-A20C-4084-B5E4-B78F8DF16C8A}">
      <dsp:nvSpPr>
        <dsp:cNvPr id="0" name=""/>
        <dsp:cNvSpPr/>
      </dsp:nvSpPr>
      <dsp:spPr>
        <a:xfrm>
          <a:off x="0" y="138170"/>
          <a:ext cx="6263640" cy="126820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The Energy and Utility sector has been targeted by the UK Government to reduce its carbon emissions in order to meet the Government’s 2050 net zero emission targets.</a:t>
          </a:r>
          <a:endParaRPr lang="en-US" sz="1800" kern="1200" dirty="0"/>
        </a:p>
      </dsp:txBody>
      <dsp:txXfrm>
        <a:off x="61909" y="200079"/>
        <a:ext cx="6139822" cy="1144388"/>
      </dsp:txXfrm>
    </dsp:sp>
    <dsp:sp modelId="{7753F015-2054-4552-A186-8D5ED3D3B425}">
      <dsp:nvSpPr>
        <dsp:cNvPr id="0" name=""/>
        <dsp:cNvSpPr/>
      </dsp:nvSpPr>
      <dsp:spPr>
        <a:xfrm>
          <a:off x="0" y="1458217"/>
          <a:ext cx="6263640" cy="1268206"/>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Energy from renewables (solar, wind, tidal, biomass, hydroelectricity and geothermal) will replace fossil-fuel based energy (coal, oil and natural gas) overtime.</a:t>
          </a:r>
          <a:endParaRPr lang="en-US" sz="1800" kern="1200" dirty="0"/>
        </a:p>
      </dsp:txBody>
      <dsp:txXfrm>
        <a:off x="61909" y="1520126"/>
        <a:ext cx="6139822" cy="1144388"/>
      </dsp:txXfrm>
    </dsp:sp>
    <dsp:sp modelId="{0D60B52A-DF66-41DE-A177-17489C94FE59}">
      <dsp:nvSpPr>
        <dsp:cNvPr id="0" name=""/>
        <dsp:cNvSpPr/>
      </dsp:nvSpPr>
      <dsp:spPr>
        <a:xfrm>
          <a:off x="0" y="2778263"/>
          <a:ext cx="6263640" cy="1268206"/>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So far, the energy transition has led to redundancies with little support for affected workers, their families and communities. Unite is calling for a ‘worker-led Just Transition’, which involves a fair and equitable decarbonisation process.</a:t>
          </a:r>
          <a:endParaRPr lang="en-US" sz="1800" kern="1200" dirty="0"/>
        </a:p>
      </dsp:txBody>
      <dsp:txXfrm>
        <a:off x="61909" y="2840172"/>
        <a:ext cx="6139822" cy="1144388"/>
      </dsp:txXfrm>
    </dsp:sp>
    <dsp:sp modelId="{82782AC2-BF29-47CD-8D21-9AF70010A2E3}">
      <dsp:nvSpPr>
        <dsp:cNvPr id="0" name=""/>
        <dsp:cNvSpPr/>
      </dsp:nvSpPr>
      <dsp:spPr>
        <a:xfrm>
          <a:off x="0" y="4098310"/>
          <a:ext cx="6263640" cy="1268206"/>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A Just Transition should provide opportunities for the retraining and reskilling of affected workers so that they can be employed in the green economy. Financial support should be part of this package.</a:t>
          </a:r>
          <a:endParaRPr lang="en-US" sz="1800" kern="1200" dirty="0"/>
        </a:p>
      </dsp:txBody>
      <dsp:txXfrm>
        <a:off x="61909" y="4160219"/>
        <a:ext cx="6139822" cy="11443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010F7-93C9-49C8-885D-5C5E679935D6}">
      <dsp:nvSpPr>
        <dsp:cNvPr id="0" name=""/>
        <dsp:cNvSpPr/>
      </dsp:nvSpPr>
      <dsp:spPr>
        <a:xfrm>
          <a:off x="0" y="138170"/>
          <a:ext cx="6263640" cy="126820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The biggest environmental impact linked to the Finance &amp; Legal sector is the investment choices made by the big banks and investment companies.</a:t>
          </a:r>
          <a:endParaRPr lang="en-US" sz="1800" kern="1200" dirty="0"/>
        </a:p>
      </dsp:txBody>
      <dsp:txXfrm>
        <a:off x="61909" y="200079"/>
        <a:ext cx="6139822" cy="1144388"/>
      </dsp:txXfrm>
    </dsp:sp>
    <dsp:sp modelId="{A0AF3EAB-144D-4B30-9808-9349AA3D3DEA}">
      <dsp:nvSpPr>
        <dsp:cNvPr id="0" name=""/>
        <dsp:cNvSpPr/>
      </dsp:nvSpPr>
      <dsp:spPr>
        <a:xfrm>
          <a:off x="0" y="1458217"/>
          <a:ext cx="6263640" cy="1268206"/>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Big Banks and investment companies are encouraged not to invest in industries that have high levels of greenhouse gases (GHGs).</a:t>
          </a:r>
          <a:endParaRPr lang="en-US" sz="1800" kern="1200" dirty="0"/>
        </a:p>
      </dsp:txBody>
      <dsp:txXfrm>
        <a:off x="61909" y="1520126"/>
        <a:ext cx="6139822" cy="1144388"/>
      </dsp:txXfrm>
    </dsp:sp>
    <dsp:sp modelId="{D0573405-9650-48FC-B4DD-BA751CECF6BC}">
      <dsp:nvSpPr>
        <dsp:cNvPr id="0" name=""/>
        <dsp:cNvSpPr/>
      </dsp:nvSpPr>
      <dsp:spPr>
        <a:xfrm>
          <a:off x="0" y="2778263"/>
          <a:ext cx="6263640" cy="1268206"/>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Unite is a member of ShareAction. ShareAction ensures that savers voices are heard by the financial organisations who manage their money. They aim to promote fair and ethical investment decisions.</a:t>
          </a:r>
          <a:endParaRPr lang="en-US" sz="1800" kern="1200" dirty="0"/>
        </a:p>
      </dsp:txBody>
      <dsp:txXfrm>
        <a:off x="61909" y="2840172"/>
        <a:ext cx="6139822" cy="1144388"/>
      </dsp:txXfrm>
    </dsp:sp>
    <dsp:sp modelId="{9F6AFCB9-9062-46B2-BB35-E9E0457C5B90}">
      <dsp:nvSpPr>
        <dsp:cNvPr id="0" name=""/>
        <dsp:cNvSpPr/>
      </dsp:nvSpPr>
      <dsp:spPr>
        <a:xfrm>
          <a:off x="0" y="4098310"/>
          <a:ext cx="6263640" cy="1268206"/>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Unite’s work with ShareAction allows investors to influence the behaviour of finance companies and the impact that these decisions can have on the environment.</a:t>
          </a:r>
          <a:endParaRPr lang="en-US" sz="1800" kern="1200" dirty="0"/>
        </a:p>
      </dsp:txBody>
      <dsp:txXfrm>
        <a:off x="61909" y="4160219"/>
        <a:ext cx="6139822" cy="11443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7C2E95-6338-4D25-8CDE-9FD9DDF5C207}">
      <dsp:nvSpPr>
        <dsp:cNvPr id="0" name=""/>
        <dsp:cNvSpPr/>
      </dsp:nvSpPr>
      <dsp:spPr>
        <a:xfrm>
          <a:off x="0" y="94322"/>
          <a:ext cx="6263640" cy="129013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Climate Change will have a detrimental effect on fish in the sea as ocean temperatures rise.</a:t>
          </a:r>
          <a:endParaRPr lang="en-US" sz="1800" kern="1200" dirty="0"/>
        </a:p>
      </dsp:txBody>
      <dsp:txXfrm>
        <a:off x="62979" y="157301"/>
        <a:ext cx="6137682" cy="1164172"/>
      </dsp:txXfrm>
    </dsp:sp>
    <dsp:sp modelId="{96F6FD1A-B53C-4666-AC12-DA59A47AB22B}">
      <dsp:nvSpPr>
        <dsp:cNvPr id="0" name=""/>
        <dsp:cNvSpPr/>
      </dsp:nvSpPr>
      <dsp:spPr>
        <a:xfrm>
          <a:off x="0" y="1436293"/>
          <a:ext cx="6263640" cy="129013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Overfishing needs to be addressed for the fishing industry to have a sustainable future. The current mass meat farming methods need to be changed to more sustainable models.</a:t>
          </a:r>
          <a:endParaRPr lang="en-US" sz="1800" kern="1200" dirty="0"/>
        </a:p>
      </dsp:txBody>
      <dsp:txXfrm>
        <a:off x="62979" y="1499272"/>
        <a:ext cx="6137682" cy="1164172"/>
      </dsp:txXfrm>
    </dsp:sp>
    <dsp:sp modelId="{39EF99EA-B99B-4E21-8586-0F0B946931AF}">
      <dsp:nvSpPr>
        <dsp:cNvPr id="0" name=""/>
        <dsp:cNvSpPr/>
      </dsp:nvSpPr>
      <dsp:spPr>
        <a:xfrm>
          <a:off x="0" y="2778263"/>
          <a:ext cx="6263640" cy="129013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The global demand for meat has resulted in large scale deforestation in nations like, Argentina, Brazil and the US, to create grazing land for livestock and soy plantations to feed livestock.</a:t>
          </a:r>
          <a:endParaRPr lang="en-US" sz="1800" kern="1200" dirty="0"/>
        </a:p>
      </dsp:txBody>
      <dsp:txXfrm>
        <a:off x="62979" y="2841242"/>
        <a:ext cx="6137682" cy="1164172"/>
      </dsp:txXfrm>
    </dsp:sp>
    <dsp:sp modelId="{8D8382CC-BF3F-4715-8B90-B57E9E2D54E9}">
      <dsp:nvSpPr>
        <dsp:cNvPr id="0" name=""/>
        <dsp:cNvSpPr/>
      </dsp:nvSpPr>
      <dsp:spPr>
        <a:xfrm>
          <a:off x="0" y="4120234"/>
          <a:ext cx="6263640" cy="129013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Transforming the FDA sector to more sustainable models will impact workers. Unite will negotiate for a Just Transition to protect workers in the FDA sector.</a:t>
          </a:r>
          <a:endParaRPr lang="en-US" sz="1800" kern="1200" dirty="0"/>
        </a:p>
      </dsp:txBody>
      <dsp:txXfrm>
        <a:off x="62979" y="4183213"/>
        <a:ext cx="6137682" cy="116417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BAD0E-8FC4-4EEE-BD40-2A4E7BDBDB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6A4DDDB-1AB8-4515-9735-B3745EF7BE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EB20A4E-0356-4313-8D1A-591F8CF29F91}"/>
              </a:ext>
            </a:extLst>
          </p:cNvPr>
          <p:cNvSpPr>
            <a:spLocks noGrp="1"/>
          </p:cNvSpPr>
          <p:nvPr>
            <p:ph type="dt" sz="half" idx="10"/>
          </p:nvPr>
        </p:nvSpPr>
        <p:spPr/>
        <p:txBody>
          <a:bodyPr/>
          <a:lstStyle/>
          <a:p>
            <a:fld id="{D6C7F8BA-74A4-4517-A550-B88A22D2AB08}" type="datetimeFigureOut">
              <a:rPr lang="en-GB" smtClean="0"/>
              <a:t>14/09/2021</a:t>
            </a:fld>
            <a:endParaRPr lang="en-GB" dirty="0"/>
          </a:p>
        </p:txBody>
      </p:sp>
      <p:sp>
        <p:nvSpPr>
          <p:cNvPr id="5" name="Footer Placeholder 4">
            <a:extLst>
              <a:ext uri="{FF2B5EF4-FFF2-40B4-BE49-F238E27FC236}">
                <a16:creationId xmlns:a16="http://schemas.microsoft.com/office/drawing/2014/main" id="{BE899503-52F4-47BD-936F-990B6DB964E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6AFC045-2594-4D6D-98DA-EA2CD7FE6D76}"/>
              </a:ext>
            </a:extLst>
          </p:cNvPr>
          <p:cNvSpPr>
            <a:spLocks noGrp="1"/>
          </p:cNvSpPr>
          <p:nvPr>
            <p:ph type="sldNum" sz="quarter" idx="12"/>
          </p:nvPr>
        </p:nvSpPr>
        <p:spPr/>
        <p:txBody>
          <a:bodyPr/>
          <a:lstStyle/>
          <a:p>
            <a:fld id="{259794D4-3E63-4C48-82EF-F26428BEFA5F}" type="slidenum">
              <a:rPr lang="en-GB" smtClean="0"/>
              <a:t>‹#›</a:t>
            </a:fld>
            <a:endParaRPr lang="en-GB" dirty="0"/>
          </a:p>
        </p:txBody>
      </p:sp>
    </p:spTree>
    <p:extLst>
      <p:ext uri="{BB962C8B-B14F-4D97-AF65-F5344CB8AC3E}">
        <p14:creationId xmlns:p14="http://schemas.microsoft.com/office/powerpoint/2010/main" val="2339794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CB574-0577-47C0-9F45-011AAC4B869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B9D668-C7F5-41DF-B001-362BA9E1F0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D1D05C-789E-48FB-927D-48DEA113C2AE}"/>
              </a:ext>
            </a:extLst>
          </p:cNvPr>
          <p:cNvSpPr>
            <a:spLocks noGrp="1"/>
          </p:cNvSpPr>
          <p:nvPr>
            <p:ph type="dt" sz="half" idx="10"/>
          </p:nvPr>
        </p:nvSpPr>
        <p:spPr/>
        <p:txBody>
          <a:bodyPr/>
          <a:lstStyle/>
          <a:p>
            <a:fld id="{D6C7F8BA-74A4-4517-A550-B88A22D2AB08}" type="datetimeFigureOut">
              <a:rPr lang="en-GB" smtClean="0"/>
              <a:t>14/09/2021</a:t>
            </a:fld>
            <a:endParaRPr lang="en-GB" dirty="0"/>
          </a:p>
        </p:txBody>
      </p:sp>
      <p:sp>
        <p:nvSpPr>
          <p:cNvPr id="5" name="Footer Placeholder 4">
            <a:extLst>
              <a:ext uri="{FF2B5EF4-FFF2-40B4-BE49-F238E27FC236}">
                <a16:creationId xmlns:a16="http://schemas.microsoft.com/office/drawing/2014/main" id="{C4AE1BA6-3B2F-4BD7-B7AB-BFCCD52CC3B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37F8C6D-ED25-438D-A2CB-D5E714207077}"/>
              </a:ext>
            </a:extLst>
          </p:cNvPr>
          <p:cNvSpPr>
            <a:spLocks noGrp="1"/>
          </p:cNvSpPr>
          <p:nvPr>
            <p:ph type="sldNum" sz="quarter" idx="12"/>
          </p:nvPr>
        </p:nvSpPr>
        <p:spPr/>
        <p:txBody>
          <a:bodyPr/>
          <a:lstStyle/>
          <a:p>
            <a:fld id="{259794D4-3E63-4C48-82EF-F26428BEFA5F}" type="slidenum">
              <a:rPr lang="en-GB" smtClean="0"/>
              <a:t>‹#›</a:t>
            </a:fld>
            <a:endParaRPr lang="en-GB" dirty="0"/>
          </a:p>
        </p:txBody>
      </p:sp>
    </p:spTree>
    <p:extLst>
      <p:ext uri="{BB962C8B-B14F-4D97-AF65-F5344CB8AC3E}">
        <p14:creationId xmlns:p14="http://schemas.microsoft.com/office/powerpoint/2010/main" val="955316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0BE9BC-6C4D-4BCB-96DA-CEC81FB3C43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07BF598-5AE0-40A2-BA6E-13A3DD9C59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0ECD67-C45B-410E-94AE-9D5FFB43BA51}"/>
              </a:ext>
            </a:extLst>
          </p:cNvPr>
          <p:cNvSpPr>
            <a:spLocks noGrp="1"/>
          </p:cNvSpPr>
          <p:nvPr>
            <p:ph type="dt" sz="half" idx="10"/>
          </p:nvPr>
        </p:nvSpPr>
        <p:spPr/>
        <p:txBody>
          <a:bodyPr/>
          <a:lstStyle/>
          <a:p>
            <a:fld id="{D6C7F8BA-74A4-4517-A550-B88A22D2AB08}" type="datetimeFigureOut">
              <a:rPr lang="en-GB" smtClean="0"/>
              <a:t>14/09/2021</a:t>
            </a:fld>
            <a:endParaRPr lang="en-GB" dirty="0"/>
          </a:p>
        </p:txBody>
      </p:sp>
      <p:sp>
        <p:nvSpPr>
          <p:cNvPr id="5" name="Footer Placeholder 4">
            <a:extLst>
              <a:ext uri="{FF2B5EF4-FFF2-40B4-BE49-F238E27FC236}">
                <a16:creationId xmlns:a16="http://schemas.microsoft.com/office/drawing/2014/main" id="{A1640CF7-2C04-4679-86DB-AF5CAA7362B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B383DBB-ADBB-4701-BD02-E8949606E27A}"/>
              </a:ext>
            </a:extLst>
          </p:cNvPr>
          <p:cNvSpPr>
            <a:spLocks noGrp="1"/>
          </p:cNvSpPr>
          <p:nvPr>
            <p:ph type="sldNum" sz="quarter" idx="12"/>
          </p:nvPr>
        </p:nvSpPr>
        <p:spPr/>
        <p:txBody>
          <a:bodyPr/>
          <a:lstStyle/>
          <a:p>
            <a:fld id="{259794D4-3E63-4C48-82EF-F26428BEFA5F}" type="slidenum">
              <a:rPr lang="en-GB" smtClean="0"/>
              <a:t>‹#›</a:t>
            </a:fld>
            <a:endParaRPr lang="en-GB" dirty="0"/>
          </a:p>
        </p:txBody>
      </p:sp>
    </p:spTree>
    <p:extLst>
      <p:ext uri="{BB962C8B-B14F-4D97-AF65-F5344CB8AC3E}">
        <p14:creationId xmlns:p14="http://schemas.microsoft.com/office/powerpoint/2010/main" val="1827674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D2A5C-0CC0-434B-95E8-0A56C8603DC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9A68263-8A4E-4A0A-AF81-ABFD5B5AAD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0C9F2A-1713-4EEA-8013-2DAC8B2C14EB}"/>
              </a:ext>
            </a:extLst>
          </p:cNvPr>
          <p:cNvSpPr>
            <a:spLocks noGrp="1"/>
          </p:cNvSpPr>
          <p:nvPr>
            <p:ph type="dt" sz="half" idx="10"/>
          </p:nvPr>
        </p:nvSpPr>
        <p:spPr/>
        <p:txBody>
          <a:bodyPr/>
          <a:lstStyle/>
          <a:p>
            <a:fld id="{D6C7F8BA-74A4-4517-A550-B88A22D2AB08}" type="datetimeFigureOut">
              <a:rPr lang="en-GB" smtClean="0"/>
              <a:t>14/09/2021</a:t>
            </a:fld>
            <a:endParaRPr lang="en-GB" dirty="0"/>
          </a:p>
        </p:txBody>
      </p:sp>
      <p:sp>
        <p:nvSpPr>
          <p:cNvPr id="5" name="Footer Placeholder 4">
            <a:extLst>
              <a:ext uri="{FF2B5EF4-FFF2-40B4-BE49-F238E27FC236}">
                <a16:creationId xmlns:a16="http://schemas.microsoft.com/office/drawing/2014/main" id="{F0905CBA-A3D6-4315-96F7-D8A2C620F05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B0F47C2-F691-4B98-823D-16BCDA70B089}"/>
              </a:ext>
            </a:extLst>
          </p:cNvPr>
          <p:cNvSpPr>
            <a:spLocks noGrp="1"/>
          </p:cNvSpPr>
          <p:nvPr>
            <p:ph type="sldNum" sz="quarter" idx="12"/>
          </p:nvPr>
        </p:nvSpPr>
        <p:spPr/>
        <p:txBody>
          <a:bodyPr/>
          <a:lstStyle/>
          <a:p>
            <a:fld id="{259794D4-3E63-4C48-82EF-F26428BEFA5F}" type="slidenum">
              <a:rPr lang="en-GB" smtClean="0"/>
              <a:t>‹#›</a:t>
            </a:fld>
            <a:endParaRPr lang="en-GB" dirty="0"/>
          </a:p>
        </p:txBody>
      </p:sp>
    </p:spTree>
    <p:extLst>
      <p:ext uri="{BB962C8B-B14F-4D97-AF65-F5344CB8AC3E}">
        <p14:creationId xmlns:p14="http://schemas.microsoft.com/office/powerpoint/2010/main" val="353555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CF57A-7645-4BB5-BB02-8132BD144A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6359DD0-CA76-4C44-A1D8-EA36658CFC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60540B-C1A4-41C9-B589-10122C346D7F}"/>
              </a:ext>
            </a:extLst>
          </p:cNvPr>
          <p:cNvSpPr>
            <a:spLocks noGrp="1"/>
          </p:cNvSpPr>
          <p:nvPr>
            <p:ph type="dt" sz="half" idx="10"/>
          </p:nvPr>
        </p:nvSpPr>
        <p:spPr/>
        <p:txBody>
          <a:bodyPr/>
          <a:lstStyle/>
          <a:p>
            <a:fld id="{D6C7F8BA-74A4-4517-A550-B88A22D2AB08}" type="datetimeFigureOut">
              <a:rPr lang="en-GB" smtClean="0"/>
              <a:t>14/09/2021</a:t>
            </a:fld>
            <a:endParaRPr lang="en-GB" dirty="0"/>
          </a:p>
        </p:txBody>
      </p:sp>
      <p:sp>
        <p:nvSpPr>
          <p:cNvPr id="5" name="Footer Placeholder 4">
            <a:extLst>
              <a:ext uri="{FF2B5EF4-FFF2-40B4-BE49-F238E27FC236}">
                <a16:creationId xmlns:a16="http://schemas.microsoft.com/office/drawing/2014/main" id="{8DC9736E-A0D3-4932-BFF1-334FD868876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EC2C477-336B-4CE6-9302-0F8411CA2557}"/>
              </a:ext>
            </a:extLst>
          </p:cNvPr>
          <p:cNvSpPr>
            <a:spLocks noGrp="1"/>
          </p:cNvSpPr>
          <p:nvPr>
            <p:ph type="sldNum" sz="quarter" idx="12"/>
          </p:nvPr>
        </p:nvSpPr>
        <p:spPr/>
        <p:txBody>
          <a:bodyPr/>
          <a:lstStyle/>
          <a:p>
            <a:fld id="{259794D4-3E63-4C48-82EF-F26428BEFA5F}" type="slidenum">
              <a:rPr lang="en-GB" smtClean="0"/>
              <a:t>‹#›</a:t>
            </a:fld>
            <a:endParaRPr lang="en-GB" dirty="0"/>
          </a:p>
        </p:txBody>
      </p:sp>
    </p:spTree>
    <p:extLst>
      <p:ext uri="{BB962C8B-B14F-4D97-AF65-F5344CB8AC3E}">
        <p14:creationId xmlns:p14="http://schemas.microsoft.com/office/powerpoint/2010/main" val="2987276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B786E-059D-4C84-8607-CBD467E9128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E0E7088-FEA4-4E96-90C0-1C1135BB27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8416BC6-D5FA-4FDA-9589-358B3C9D7E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7731352-EBF0-44EA-970B-F9EF05D1B807}"/>
              </a:ext>
            </a:extLst>
          </p:cNvPr>
          <p:cNvSpPr>
            <a:spLocks noGrp="1"/>
          </p:cNvSpPr>
          <p:nvPr>
            <p:ph type="dt" sz="half" idx="10"/>
          </p:nvPr>
        </p:nvSpPr>
        <p:spPr/>
        <p:txBody>
          <a:bodyPr/>
          <a:lstStyle/>
          <a:p>
            <a:fld id="{D6C7F8BA-74A4-4517-A550-B88A22D2AB08}" type="datetimeFigureOut">
              <a:rPr lang="en-GB" smtClean="0"/>
              <a:t>14/09/2021</a:t>
            </a:fld>
            <a:endParaRPr lang="en-GB" dirty="0"/>
          </a:p>
        </p:txBody>
      </p:sp>
      <p:sp>
        <p:nvSpPr>
          <p:cNvPr id="6" name="Footer Placeholder 5">
            <a:extLst>
              <a:ext uri="{FF2B5EF4-FFF2-40B4-BE49-F238E27FC236}">
                <a16:creationId xmlns:a16="http://schemas.microsoft.com/office/drawing/2014/main" id="{46EB3466-7A62-4515-B94B-AEF0E6BD876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40C1363-F7B9-44A8-BC63-7E337624DF42}"/>
              </a:ext>
            </a:extLst>
          </p:cNvPr>
          <p:cNvSpPr>
            <a:spLocks noGrp="1"/>
          </p:cNvSpPr>
          <p:nvPr>
            <p:ph type="sldNum" sz="quarter" idx="12"/>
          </p:nvPr>
        </p:nvSpPr>
        <p:spPr/>
        <p:txBody>
          <a:bodyPr/>
          <a:lstStyle/>
          <a:p>
            <a:fld id="{259794D4-3E63-4C48-82EF-F26428BEFA5F}" type="slidenum">
              <a:rPr lang="en-GB" smtClean="0"/>
              <a:t>‹#›</a:t>
            </a:fld>
            <a:endParaRPr lang="en-GB" dirty="0"/>
          </a:p>
        </p:txBody>
      </p:sp>
    </p:spTree>
    <p:extLst>
      <p:ext uri="{BB962C8B-B14F-4D97-AF65-F5344CB8AC3E}">
        <p14:creationId xmlns:p14="http://schemas.microsoft.com/office/powerpoint/2010/main" val="944973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8A6F1-F235-4A6A-9DEC-FC76B2260D9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0855180-BEC3-4458-A413-BE4F461E9B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2813EB-5C32-412E-941C-319FFCCC01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98D5643-669C-4B3B-9350-A489C0C290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0FBEAD-4A32-48B7-9864-8524435F1B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1CCB1E8-306B-4E6A-A246-10AD05F3D2F0}"/>
              </a:ext>
            </a:extLst>
          </p:cNvPr>
          <p:cNvSpPr>
            <a:spLocks noGrp="1"/>
          </p:cNvSpPr>
          <p:nvPr>
            <p:ph type="dt" sz="half" idx="10"/>
          </p:nvPr>
        </p:nvSpPr>
        <p:spPr/>
        <p:txBody>
          <a:bodyPr/>
          <a:lstStyle/>
          <a:p>
            <a:fld id="{D6C7F8BA-74A4-4517-A550-B88A22D2AB08}" type="datetimeFigureOut">
              <a:rPr lang="en-GB" smtClean="0"/>
              <a:t>14/09/2021</a:t>
            </a:fld>
            <a:endParaRPr lang="en-GB" dirty="0"/>
          </a:p>
        </p:txBody>
      </p:sp>
      <p:sp>
        <p:nvSpPr>
          <p:cNvPr id="8" name="Footer Placeholder 7">
            <a:extLst>
              <a:ext uri="{FF2B5EF4-FFF2-40B4-BE49-F238E27FC236}">
                <a16:creationId xmlns:a16="http://schemas.microsoft.com/office/drawing/2014/main" id="{F81B7852-8906-4440-87BA-862CE049B66B}"/>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71396955-05FA-4BED-9C43-EDB2B1F191EC}"/>
              </a:ext>
            </a:extLst>
          </p:cNvPr>
          <p:cNvSpPr>
            <a:spLocks noGrp="1"/>
          </p:cNvSpPr>
          <p:nvPr>
            <p:ph type="sldNum" sz="quarter" idx="12"/>
          </p:nvPr>
        </p:nvSpPr>
        <p:spPr/>
        <p:txBody>
          <a:bodyPr/>
          <a:lstStyle/>
          <a:p>
            <a:fld id="{259794D4-3E63-4C48-82EF-F26428BEFA5F}" type="slidenum">
              <a:rPr lang="en-GB" smtClean="0"/>
              <a:t>‹#›</a:t>
            </a:fld>
            <a:endParaRPr lang="en-GB" dirty="0"/>
          </a:p>
        </p:txBody>
      </p:sp>
    </p:spTree>
    <p:extLst>
      <p:ext uri="{BB962C8B-B14F-4D97-AF65-F5344CB8AC3E}">
        <p14:creationId xmlns:p14="http://schemas.microsoft.com/office/powerpoint/2010/main" val="1534144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71C1C-4689-4C10-A452-D3B525776A9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0A46141-AC5E-421F-AFE3-24A6A9AADD14}"/>
              </a:ext>
            </a:extLst>
          </p:cNvPr>
          <p:cNvSpPr>
            <a:spLocks noGrp="1"/>
          </p:cNvSpPr>
          <p:nvPr>
            <p:ph type="dt" sz="half" idx="10"/>
          </p:nvPr>
        </p:nvSpPr>
        <p:spPr/>
        <p:txBody>
          <a:bodyPr/>
          <a:lstStyle/>
          <a:p>
            <a:fld id="{D6C7F8BA-74A4-4517-A550-B88A22D2AB08}" type="datetimeFigureOut">
              <a:rPr lang="en-GB" smtClean="0"/>
              <a:t>14/09/2021</a:t>
            </a:fld>
            <a:endParaRPr lang="en-GB" dirty="0"/>
          </a:p>
        </p:txBody>
      </p:sp>
      <p:sp>
        <p:nvSpPr>
          <p:cNvPr id="4" name="Footer Placeholder 3">
            <a:extLst>
              <a:ext uri="{FF2B5EF4-FFF2-40B4-BE49-F238E27FC236}">
                <a16:creationId xmlns:a16="http://schemas.microsoft.com/office/drawing/2014/main" id="{FD341186-0FB0-45BA-A302-D453FB3B31F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CBE835E8-A992-426F-A1A6-A1C6CC8A1C2B}"/>
              </a:ext>
            </a:extLst>
          </p:cNvPr>
          <p:cNvSpPr>
            <a:spLocks noGrp="1"/>
          </p:cNvSpPr>
          <p:nvPr>
            <p:ph type="sldNum" sz="quarter" idx="12"/>
          </p:nvPr>
        </p:nvSpPr>
        <p:spPr/>
        <p:txBody>
          <a:bodyPr/>
          <a:lstStyle/>
          <a:p>
            <a:fld id="{259794D4-3E63-4C48-82EF-F26428BEFA5F}" type="slidenum">
              <a:rPr lang="en-GB" smtClean="0"/>
              <a:t>‹#›</a:t>
            </a:fld>
            <a:endParaRPr lang="en-GB" dirty="0"/>
          </a:p>
        </p:txBody>
      </p:sp>
    </p:spTree>
    <p:extLst>
      <p:ext uri="{BB962C8B-B14F-4D97-AF65-F5344CB8AC3E}">
        <p14:creationId xmlns:p14="http://schemas.microsoft.com/office/powerpoint/2010/main" val="765588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4DC234-A6C4-456E-9DC3-CFAFD9C7384D}"/>
              </a:ext>
            </a:extLst>
          </p:cNvPr>
          <p:cNvSpPr>
            <a:spLocks noGrp="1"/>
          </p:cNvSpPr>
          <p:nvPr>
            <p:ph type="dt" sz="half" idx="10"/>
          </p:nvPr>
        </p:nvSpPr>
        <p:spPr/>
        <p:txBody>
          <a:bodyPr/>
          <a:lstStyle/>
          <a:p>
            <a:fld id="{D6C7F8BA-74A4-4517-A550-B88A22D2AB08}" type="datetimeFigureOut">
              <a:rPr lang="en-GB" smtClean="0"/>
              <a:t>14/09/2021</a:t>
            </a:fld>
            <a:endParaRPr lang="en-GB" dirty="0"/>
          </a:p>
        </p:txBody>
      </p:sp>
      <p:sp>
        <p:nvSpPr>
          <p:cNvPr id="3" name="Footer Placeholder 2">
            <a:extLst>
              <a:ext uri="{FF2B5EF4-FFF2-40B4-BE49-F238E27FC236}">
                <a16:creationId xmlns:a16="http://schemas.microsoft.com/office/drawing/2014/main" id="{4CE08E35-FB13-407A-A429-854D5CB8EE8E}"/>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DD54358-F64F-4DD8-8546-E02E9861D279}"/>
              </a:ext>
            </a:extLst>
          </p:cNvPr>
          <p:cNvSpPr>
            <a:spLocks noGrp="1"/>
          </p:cNvSpPr>
          <p:nvPr>
            <p:ph type="sldNum" sz="quarter" idx="12"/>
          </p:nvPr>
        </p:nvSpPr>
        <p:spPr/>
        <p:txBody>
          <a:bodyPr/>
          <a:lstStyle/>
          <a:p>
            <a:fld id="{259794D4-3E63-4C48-82EF-F26428BEFA5F}" type="slidenum">
              <a:rPr lang="en-GB" smtClean="0"/>
              <a:t>‹#›</a:t>
            </a:fld>
            <a:endParaRPr lang="en-GB" dirty="0"/>
          </a:p>
        </p:txBody>
      </p:sp>
    </p:spTree>
    <p:extLst>
      <p:ext uri="{BB962C8B-B14F-4D97-AF65-F5344CB8AC3E}">
        <p14:creationId xmlns:p14="http://schemas.microsoft.com/office/powerpoint/2010/main" val="3386302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EE024-8520-4C89-A5C9-51A5CCAFA1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AC1425-97E8-46FE-8972-F7F5F49CDC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860CD96-3FA8-4852-9C4D-AEFDDED74A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7D3F23-0B28-44A7-B987-FEA22DABB2F4}"/>
              </a:ext>
            </a:extLst>
          </p:cNvPr>
          <p:cNvSpPr>
            <a:spLocks noGrp="1"/>
          </p:cNvSpPr>
          <p:nvPr>
            <p:ph type="dt" sz="half" idx="10"/>
          </p:nvPr>
        </p:nvSpPr>
        <p:spPr/>
        <p:txBody>
          <a:bodyPr/>
          <a:lstStyle/>
          <a:p>
            <a:fld id="{D6C7F8BA-74A4-4517-A550-B88A22D2AB08}" type="datetimeFigureOut">
              <a:rPr lang="en-GB" smtClean="0"/>
              <a:t>14/09/2021</a:t>
            </a:fld>
            <a:endParaRPr lang="en-GB" dirty="0"/>
          </a:p>
        </p:txBody>
      </p:sp>
      <p:sp>
        <p:nvSpPr>
          <p:cNvPr id="6" name="Footer Placeholder 5">
            <a:extLst>
              <a:ext uri="{FF2B5EF4-FFF2-40B4-BE49-F238E27FC236}">
                <a16:creationId xmlns:a16="http://schemas.microsoft.com/office/drawing/2014/main" id="{F828AD37-0D48-4878-A5AA-7245B9DD7B0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13853498-8350-490D-BC3E-DE4C15DB1DAA}"/>
              </a:ext>
            </a:extLst>
          </p:cNvPr>
          <p:cNvSpPr>
            <a:spLocks noGrp="1"/>
          </p:cNvSpPr>
          <p:nvPr>
            <p:ph type="sldNum" sz="quarter" idx="12"/>
          </p:nvPr>
        </p:nvSpPr>
        <p:spPr/>
        <p:txBody>
          <a:bodyPr/>
          <a:lstStyle/>
          <a:p>
            <a:fld id="{259794D4-3E63-4C48-82EF-F26428BEFA5F}" type="slidenum">
              <a:rPr lang="en-GB" smtClean="0"/>
              <a:t>‹#›</a:t>
            </a:fld>
            <a:endParaRPr lang="en-GB" dirty="0"/>
          </a:p>
        </p:txBody>
      </p:sp>
    </p:spTree>
    <p:extLst>
      <p:ext uri="{BB962C8B-B14F-4D97-AF65-F5344CB8AC3E}">
        <p14:creationId xmlns:p14="http://schemas.microsoft.com/office/powerpoint/2010/main" val="1929548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08F72-0816-4E48-AC04-7E1AA1BEBF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3CA9E5E-1ED9-49CB-B00A-0D40C4F60A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0302B4E8-EE02-4EF3-9371-CDFC2D850A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9DAF14-66C4-4AF5-9D66-94F6F510AC89}"/>
              </a:ext>
            </a:extLst>
          </p:cNvPr>
          <p:cNvSpPr>
            <a:spLocks noGrp="1"/>
          </p:cNvSpPr>
          <p:nvPr>
            <p:ph type="dt" sz="half" idx="10"/>
          </p:nvPr>
        </p:nvSpPr>
        <p:spPr/>
        <p:txBody>
          <a:bodyPr/>
          <a:lstStyle/>
          <a:p>
            <a:fld id="{D6C7F8BA-74A4-4517-A550-B88A22D2AB08}" type="datetimeFigureOut">
              <a:rPr lang="en-GB" smtClean="0"/>
              <a:t>14/09/2021</a:t>
            </a:fld>
            <a:endParaRPr lang="en-GB" dirty="0"/>
          </a:p>
        </p:txBody>
      </p:sp>
      <p:sp>
        <p:nvSpPr>
          <p:cNvPr id="6" name="Footer Placeholder 5">
            <a:extLst>
              <a:ext uri="{FF2B5EF4-FFF2-40B4-BE49-F238E27FC236}">
                <a16:creationId xmlns:a16="http://schemas.microsoft.com/office/drawing/2014/main" id="{28D31E59-3217-45E2-B88C-ECE809C7EE2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8E0A023-F4B0-4E04-9D79-3BAA8CEB3B3B}"/>
              </a:ext>
            </a:extLst>
          </p:cNvPr>
          <p:cNvSpPr>
            <a:spLocks noGrp="1"/>
          </p:cNvSpPr>
          <p:nvPr>
            <p:ph type="sldNum" sz="quarter" idx="12"/>
          </p:nvPr>
        </p:nvSpPr>
        <p:spPr/>
        <p:txBody>
          <a:bodyPr/>
          <a:lstStyle/>
          <a:p>
            <a:fld id="{259794D4-3E63-4C48-82EF-F26428BEFA5F}" type="slidenum">
              <a:rPr lang="en-GB" smtClean="0"/>
              <a:t>‹#›</a:t>
            </a:fld>
            <a:endParaRPr lang="en-GB" dirty="0"/>
          </a:p>
        </p:txBody>
      </p:sp>
    </p:spTree>
    <p:extLst>
      <p:ext uri="{BB962C8B-B14F-4D97-AF65-F5344CB8AC3E}">
        <p14:creationId xmlns:p14="http://schemas.microsoft.com/office/powerpoint/2010/main" val="210246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ACB0D6-D25E-4B84-9578-C6BEEDF38D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FDF5AF8-DD54-4BEF-BB6F-C28F7E9646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56CE59-F82A-4C25-ACBF-3482CA41FF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C7F8BA-74A4-4517-A550-B88A22D2AB08}" type="datetimeFigureOut">
              <a:rPr lang="en-GB" smtClean="0"/>
              <a:t>14/09/2021</a:t>
            </a:fld>
            <a:endParaRPr lang="en-GB" dirty="0"/>
          </a:p>
        </p:txBody>
      </p:sp>
      <p:sp>
        <p:nvSpPr>
          <p:cNvPr id="5" name="Footer Placeholder 4">
            <a:extLst>
              <a:ext uri="{FF2B5EF4-FFF2-40B4-BE49-F238E27FC236}">
                <a16:creationId xmlns:a16="http://schemas.microsoft.com/office/drawing/2014/main" id="{6F179935-FA96-4740-8764-7E54BE6298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0D80599-DD0B-47DC-9320-19BF909217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9794D4-3E63-4C48-82EF-F26428BEFA5F}" type="slidenum">
              <a:rPr lang="en-GB" smtClean="0"/>
              <a:t>‹#›</a:t>
            </a:fld>
            <a:endParaRPr lang="en-GB" dirty="0"/>
          </a:p>
        </p:txBody>
      </p:sp>
    </p:spTree>
    <p:extLst>
      <p:ext uri="{BB962C8B-B14F-4D97-AF65-F5344CB8AC3E}">
        <p14:creationId xmlns:p14="http://schemas.microsoft.com/office/powerpoint/2010/main" val="1307428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a:extLst>
              <a:ext uri="{FF2B5EF4-FFF2-40B4-BE49-F238E27FC236}">
                <a16:creationId xmlns:a16="http://schemas.microsoft.com/office/drawing/2014/main" id="{97264A61-6AE3-4DC0-A455-5EDC604E39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7" name="Color Cover">
              <a:extLst>
                <a:ext uri="{FF2B5EF4-FFF2-40B4-BE49-F238E27FC236}">
                  <a16:creationId xmlns:a16="http://schemas.microsoft.com/office/drawing/2014/main" id="{2F23900D-D5D0-4EE8-80F4-D25038DE24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Color Cover">
              <a:extLst>
                <a:ext uri="{FF2B5EF4-FFF2-40B4-BE49-F238E27FC236}">
                  <a16:creationId xmlns:a16="http://schemas.microsoft.com/office/drawing/2014/main" id="{C55310DE-258B-4134-9DA8-DC4C2D0EBE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13">
            <a:extLst>
              <a:ext uri="{FF2B5EF4-FFF2-40B4-BE49-F238E27FC236}">
                <a16:creationId xmlns:a16="http://schemas.microsoft.com/office/drawing/2014/main" id="{D691EE10-D5F3-48FA-BE55-F24A0BE59E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31" name="Color">
              <a:extLst>
                <a:ext uri="{FF2B5EF4-FFF2-40B4-BE49-F238E27FC236}">
                  <a16:creationId xmlns:a16="http://schemas.microsoft.com/office/drawing/2014/main" id="{7EF3BBC7-022F-4CD5-BE8E-BD8206C4BB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Color">
              <a:extLst>
                <a:ext uri="{FF2B5EF4-FFF2-40B4-BE49-F238E27FC236}">
                  <a16:creationId xmlns:a16="http://schemas.microsoft.com/office/drawing/2014/main" id="{A877CB3E-FE2B-43A7-A987-F921A92494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1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9" name="Freeform: Shape 1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0" name="Freeform: Shape 1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1" name="Freeform: Shape 2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2" name="Freeform: Shape 2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3" name="Freeform: Shape 2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4" name="Freeform: Shape 2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5" name="Freeform: Shape 2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sp>
        <p:nvSpPr>
          <p:cNvPr id="2" name="Title 1">
            <a:extLst>
              <a:ext uri="{FF2B5EF4-FFF2-40B4-BE49-F238E27FC236}">
                <a16:creationId xmlns:a16="http://schemas.microsoft.com/office/drawing/2014/main" id="{DBD61A2B-7B6C-497F-9D60-5A45313D7EA0}"/>
              </a:ext>
            </a:extLst>
          </p:cNvPr>
          <p:cNvSpPr>
            <a:spLocks noGrp="1"/>
          </p:cNvSpPr>
          <p:nvPr>
            <p:ph type="ctrTitle"/>
          </p:nvPr>
        </p:nvSpPr>
        <p:spPr>
          <a:xfrm>
            <a:off x="1012644" y="841664"/>
            <a:ext cx="5155073" cy="5156800"/>
          </a:xfrm>
        </p:spPr>
        <p:txBody>
          <a:bodyPr anchor="ctr">
            <a:normAutofit/>
          </a:bodyPr>
          <a:lstStyle/>
          <a:p>
            <a:pPr algn="l"/>
            <a:r>
              <a:rPr lang="en-GB" sz="4800" b="1" dirty="0">
                <a:solidFill>
                  <a:schemeClr val="bg1"/>
                </a:solidFill>
              </a:rPr>
              <a:t>UNITE EVIRONMENT CONFERENCE</a:t>
            </a:r>
          </a:p>
        </p:txBody>
      </p:sp>
      <p:sp>
        <p:nvSpPr>
          <p:cNvPr id="3" name="Subtitle 2">
            <a:extLst>
              <a:ext uri="{FF2B5EF4-FFF2-40B4-BE49-F238E27FC236}">
                <a16:creationId xmlns:a16="http://schemas.microsoft.com/office/drawing/2014/main" id="{E8FE24EB-3463-40B8-8DDA-B30F455B5873}"/>
              </a:ext>
            </a:extLst>
          </p:cNvPr>
          <p:cNvSpPr>
            <a:spLocks noGrp="1"/>
          </p:cNvSpPr>
          <p:nvPr>
            <p:ph type="subTitle" idx="1"/>
          </p:nvPr>
        </p:nvSpPr>
        <p:spPr>
          <a:xfrm>
            <a:off x="6534687" y="841664"/>
            <a:ext cx="4602517" cy="5156800"/>
          </a:xfrm>
        </p:spPr>
        <p:txBody>
          <a:bodyPr anchor="ctr">
            <a:normAutofit/>
          </a:bodyPr>
          <a:lstStyle/>
          <a:p>
            <a:pPr algn="l"/>
            <a:r>
              <a:rPr lang="en-GB" b="1" dirty="0">
                <a:solidFill>
                  <a:schemeClr val="bg1"/>
                </a:solidFill>
              </a:rPr>
              <a:t>Messages from Unite’s Industrial sectors on how the climate crisis is and will affect these sectors:</a:t>
            </a:r>
          </a:p>
        </p:txBody>
      </p:sp>
    </p:spTree>
    <p:extLst>
      <p:ext uri="{BB962C8B-B14F-4D97-AF65-F5344CB8AC3E}">
        <p14:creationId xmlns:p14="http://schemas.microsoft.com/office/powerpoint/2010/main" val="2102457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7CDF8-E0C5-42C5-A1B1-7376E59C04AE}"/>
              </a:ext>
            </a:extLst>
          </p:cNvPr>
          <p:cNvSpPr>
            <a:spLocks noGrp="1"/>
          </p:cNvSpPr>
          <p:nvPr>
            <p:ph type="title"/>
          </p:nvPr>
        </p:nvSpPr>
        <p:spPr>
          <a:xfrm>
            <a:off x="7464614" y="1783959"/>
            <a:ext cx="4087306" cy="2889114"/>
          </a:xfrm>
          <a:prstGeom prst="ellipse">
            <a:avLst/>
          </a:prstGeom>
        </p:spPr>
        <p:txBody>
          <a:bodyPr vert="horz" lIns="91440" tIns="45720" rIns="91440" bIns="45720" rtlCol="0" anchor="b">
            <a:normAutofit/>
          </a:bodyPr>
          <a:lstStyle/>
          <a:p>
            <a:r>
              <a:rPr lang="en-US" sz="3800" dirty="0"/>
              <a:t>The Energy &amp; Utility Sector – Part 1: </a:t>
            </a:r>
          </a:p>
        </p:txBody>
      </p:sp>
      <p:sp>
        <p:nvSpPr>
          <p:cNvPr id="52" name="Freeform: Shape 51">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Content Placeholder 4">
            <a:extLst>
              <a:ext uri="{FF2B5EF4-FFF2-40B4-BE49-F238E27FC236}">
                <a16:creationId xmlns:a16="http://schemas.microsoft.com/office/drawing/2014/main" id="{13DB260A-097B-41A4-BFB3-785F1889F90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7737" r="5398"/>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4058486239"/>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0F0C7BF-0E2C-445C-9B21-572604B2ED93}"/>
              </a:ext>
            </a:extLst>
          </p:cNvPr>
          <p:cNvSpPr>
            <a:spLocks noGrp="1"/>
          </p:cNvSpPr>
          <p:nvPr>
            <p:ph type="title"/>
          </p:nvPr>
        </p:nvSpPr>
        <p:spPr>
          <a:xfrm>
            <a:off x="524741" y="620392"/>
            <a:ext cx="3808268" cy="5504688"/>
          </a:xfrm>
        </p:spPr>
        <p:txBody>
          <a:bodyPr>
            <a:normAutofit/>
          </a:bodyPr>
          <a:lstStyle/>
          <a:p>
            <a:r>
              <a:rPr lang="en-GB" sz="6000" dirty="0">
                <a:solidFill>
                  <a:schemeClr val="bg1"/>
                </a:solidFill>
              </a:rPr>
              <a:t>The Energy &amp; Utility Sector – Part 1:</a:t>
            </a:r>
          </a:p>
        </p:txBody>
      </p:sp>
      <p:graphicFrame>
        <p:nvGraphicFramePr>
          <p:cNvPr id="7" name="Content Placeholder 2">
            <a:extLst>
              <a:ext uri="{FF2B5EF4-FFF2-40B4-BE49-F238E27FC236}">
                <a16:creationId xmlns:a16="http://schemas.microsoft.com/office/drawing/2014/main" id="{3279BEC7-8F9C-4AB0-88FF-BD7B67B349C7}"/>
              </a:ext>
            </a:extLst>
          </p:cNvPr>
          <p:cNvGraphicFramePr>
            <a:graphicFrameLocks noGrp="1"/>
          </p:cNvGraphicFramePr>
          <p:nvPr>
            <p:ph idx="1"/>
            <p:extLst>
              <p:ext uri="{D42A27DB-BD31-4B8C-83A1-F6EECF244321}">
                <p14:modId xmlns:p14="http://schemas.microsoft.com/office/powerpoint/2010/main" val="3287487371"/>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7283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6EA41-8F33-441C-86D5-6F9EC2C9A601}"/>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dirty="0"/>
              <a:t>The Energy &amp; Utility Sector - Part 2:</a:t>
            </a:r>
          </a:p>
        </p:txBody>
      </p:sp>
      <p:sp>
        <p:nvSpPr>
          <p:cNvPr id="10" name="Freeform: Shape 11">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Content Placeholder 6" descr="A picture containing text&#10;&#10;Description automatically generated">
            <a:extLst>
              <a:ext uri="{FF2B5EF4-FFF2-40B4-BE49-F238E27FC236}">
                <a16:creationId xmlns:a16="http://schemas.microsoft.com/office/drawing/2014/main" id="{4E18F4A8-F143-4EB3-9348-6F9A74B6E95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5871" r="26480"/>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974737110"/>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0118D71-7CBD-44F2-A94F-F8A518E5FECC}"/>
              </a:ext>
            </a:extLst>
          </p:cNvPr>
          <p:cNvSpPr>
            <a:spLocks noGrp="1"/>
          </p:cNvSpPr>
          <p:nvPr>
            <p:ph type="title"/>
          </p:nvPr>
        </p:nvSpPr>
        <p:spPr>
          <a:xfrm>
            <a:off x="934872" y="982272"/>
            <a:ext cx="3388419" cy="4560970"/>
          </a:xfrm>
        </p:spPr>
        <p:txBody>
          <a:bodyPr>
            <a:normAutofit/>
          </a:bodyPr>
          <a:lstStyle/>
          <a:p>
            <a:r>
              <a:rPr lang="en-GB" sz="4000" dirty="0">
                <a:solidFill>
                  <a:srgbClr val="FFFFFF"/>
                </a:solidFill>
              </a:rPr>
              <a:t>The Energy &amp; Utility Sector - Part 2:</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 name="Content Placeholder 2">
            <a:extLst>
              <a:ext uri="{FF2B5EF4-FFF2-40B4-BE49-F238E27FC236}">
                <a16:creationId xmlns:a16="http://schemas.microsoft.com/office/drawing/2014/main" id="{8C1B6BD7-E0B7-436D-9B4A-A90D7E0CF329}"/>
              </a:ext>
            </a:extLst>
          </p:cNvPr>
          <p:cNvSpPr>
            <a:spLocks noGrp="1"/>
          </p:cNvSpPr>
          <p:nvPr>
            <p:ph idx="1"/>
          </p:nvPr>
        </p:nvSpPr>
        <p:spPr>
          <a:xfrm>
            <a:off x="5221862" y="1719618"/>
            <a:ext cx="5948831" cy="4334629"/>
          </a:xfrm>
        </p:spPr>
        <p:txBody>
          <a:bodyPr anchor="ctr">
            <a:normAutofit/>
          </a:bodyPr>
          <a:lstStyle/>
          <a:p>
            <a:r>
              <a:rPr lang="en-GB" sz="2000" dirty="0">
                <a:solidFill>
                  <a:srgbClr val="FEFFFF"/>
                </a:solidFill>
              </a:rPr>
              <a:t>An example of a Just Transition in the Energy &amp; Utility sector is the proposed retraining of smart meter engineers to become heating engineers. Once smart meters have been installed in UK homes and businesses, the retrofitting of homes and businesses will be needed.</a:t>
            </a:r>
          </a:p>
          <a:p>
            <a:r>
              <a:rPr lang="en-GB" sz="2000" dirty="0">
                <a:solidFill>
                  <a:srgbClr val="FEFFFF"/>
                </a:solidFill>
              </a:rPr>
              <a:t>Retrofitting is required in most UK homes and businesses to improve the efficient use of energy, in order to meet the net zero carbon emission targets.</a:t>
            </a:r>
          </a:p>
          <a:p>
            <a:r>
              <a:rPr lang="en-GB" sz="2000" dirty="0">
                <a:solidFill>
                  <a:srgbClr val="FEFFFF"/>
                </a:solidFill>
              </a:rPr>
              <a:t>Unite recognises the need for a balanced energy programme, where safe nuclear power makes a fundamental contribution to a low carbon balanced energy mix.</a:t>
            </a:r>
          </a:p>
        </p:txBody>
      </p:sp>
    </p:spTree>
    <p:extLst>
      <p:ext uri="{BB962C8B-B14F-4D97-AF65-F5344CB8AC3E}">
        <p14:creationId xmlns:p14="http://schemas.microsoft.com/office/powerpoint/2010/main" val="1842026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A62C-7D9F-4F56-829F-E24C6AA6FEBC}"/>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dirty="0"/>
              <a:t>The Finance &amp; Legal Sector:</a:t>
            </a:r>
          </a:p>
        </p:txBody>
      </p:sp>
      <p:sp>
        <p:nvSpPr>
          <p:cNvPr id="44" name="Freeform: Shape 43">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Content Placeholder 4">
            <a:extLst>
              <a:ext uri="{FF2B5EF4-FFF2-40B4-BE49-F238E27FC236}">
                <a16:creationId xmlns:a16="http://schemas.microsoft.com/office/drawing/2014/main" id="{D034F2E3-22FF-4390-A611-D607C42259C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3639" r="22307"/>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459210922"/>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671504F-E738-400C-9DFA-8F9AE1E70437}"/>
              </a:ext>
            </a:extLst>
          </p:cNvPr>
          <p:cNvSpPr>
            <a:spLocks noGrp="1"/>
          </p:cNvSpPr>
          <p:nvPr>
            <p:ph type="title"/>
          </p:nvPr>
        </p:nvSpPr>
        <p:spPr>
          <a:xfrm>
            <a:off x="524741" y="620392"/>
            <a:ext cx="3808268" cy="5504688"/>
          </a:xfrm>
        </p:spPr>
        <p:txBody>
          <a:bodyPr>
            <a:normAutofit/>
          </a:bodyPr>
          <a:lstStyle/>
          <a:p>
            <a:r>
              <a:rPr lang="en-GB" sz="6000" dirty="0">
                <a:solidFill>
                  <a:schemeClr val="bg1"/>
                </a:solidFill>
              </a:rPr>
              <a:t>The Finance &amp; Legal Sector:</a:t>
            </a:r>
          </a:p>
        </p:txBody>
      </p:sp>
      <p:graphicFrame>
        <p:nvGraphicFramePr>
          <p:cNvPr id="5" name="Content Placeholder 2">
            <a:extLst>
              <a:ext uri="{FF2B5EF4-FFF2-40B4-BE49-F238E27FC236}">
                <a16:creationId xmlns:a16="http://schemas.microsoft.com/office/drawing/2014/main" id="{911852F1-8971-4433-8C98-EB7EE9BC1D54}"/>
              </a:ext>
            </a:extLst>
          </p:cNvPr>
          <p:cNvGraphicFramePr>
            <a:graphicFrameLocks noGrp="1"/>
          </p:cNvGraphicFramePr>
          <p:nvPr>
            <p:ph idx="1"/>
            <p:extLst>
              <p:ext uri="{D42A27DB-BD31-4B8C-83A1-F6EECF244321}">
                <p14:modId xmlns:p14="http://schemas.microsoft.com/office/powerpoint/2010/main" val="421760751"/>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6584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8537B233-9CDD-4A90-AABB-A8963DEE4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2302099D-A0AF-4581-AC6A-EA38B55EC8AC}"/>
              </a:ext>
            </a:extLst>
          </p:cNvPr>
          <p:cNvSpPr>
            <a:spLocks noGrp="1"/>
          </p:cNvSpPr>
          <p:nvPr>
            <p:ph type="title"/>
          </p:nvPr>
        </p:nvSpPr>
        <p:spPr>
          <a:xfrm>
            <a:off x="8153400" y="818457"/>
            <a:ext cx="3322317" cy="2975876"/>
          </a:xfrm>
          <a:prstGeom prst="ellipse">
            <a:avLst/>
          </a:prstGeom>
        </p:spPr>
        <p:txBody>
          <a:bodyPr vert="horz" lIns="91440" tIns="45720" rIns="91440" bIns="45720" rtlCol="0" anchor="b">
            <a:normAutofit/>
          </a:bodyPr>
          <a:lstStyle/>
          <a:p>
            <a:r>
              <a:rPr lang="en-US" sz="2800" kern="1200" dirty="0">
                <a:solidFill>
                  <a:schemeClr val="tx1"/>
                </a:solidFill>
                <a:latin typeface="+mj-lt"/>
                <a:ea typeface="+mj-ea"/>
                <a:cs typeface="+mj-cs"/>
              </a:rPr>
              <a:t>The Food, Drink &amp; Agriculture Sector (FDA)1:</a:t>
            </a:r>
          </a:p>
        </p:txBody>
      </p:sp>
      <p:pic>
        <p:nvPicPr>
          <p:cNvPr id="5" name="Content Placeholder 4" descr="Text&#10;&#10;Description automatically generated">
            <a:extLst>
              <a:ext uri="{FF2B5EF4-FFF2-40B4-BE49-F238E27FC236}">
                <a16:creationId xmlns:a16="http://schemas.microsoft.com/office/drawing/2014/main" id="{866A0CCA-E162-4795-9AE3-52EDBC9844A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6280" y="1106128"/>
            <a:ext cx="6436548" cy="4334551"/>
          </a:xfrm>
          <a:prstGeom prst="rect">
            <a:avLst/>
          </a:prstGeom>
        </p:spPr>
      </p:pic>
      <p:cxnSp>
        <p:nvCxnSpPr>
          <p:cNvPr id="32" name="Straight Connector 31">
            <a:extLst>
              <a:ext uri="{FF2B5EF4-FFF2-40B4-BE49-F238E27FC236}">
                <a16:creationId xmlns:a16="http://schemas.microsoft.com/office/drawing/2014/main" id="{040575EE-C594-4566-BC00-663004E52A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17861"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2094223"/>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8FA96B9-AD97-4315-BBC9-F924F14206CA}"/>
              </a:ext>
            </a:extLst>
          </p:cNvPr>
          <p:cNvSpPr>
            <a:spLocks noGrp="1"/>
          </p:cNvSpPr>
          <p:nvPr>
            <p:ph type="title"/>
          </p:nvPr>
        </p:nvSpPr>
        <p:spPr>
          <a:xfrm>
            <a:off x="934872" y="982272"/>
            <a:ext cx="3388419" cy="4560970"/>
          </a:xfrm>
        </p:spPr>
        <p:txBody>
          <a:bodyPr>
            <a:normAutofit/>
          </a:bodyPr>
          <a:lstStyle/>
          <a:p>
            <a:r>
              <a:rPr lang="en-GB" sz="4000" dirty="0">
                <a:solidFill>
                  <a:srgbClr val="FFFFFF"/>
                </a:solidFill>
              </a:rPr>
              <a:t>The Food, Drink &amp; Agriculture Sector (FDA)1:</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 name="Content Placeholder 2">
            <a:extLst>
              <a:ext uri="{FF2B5EF4-FFF2-40B4-BE49-F238E27FC236}">
                <a16:creationId xmlns:a16="http://schemas.microsoft.com/office/drawing/2014/main" id="{7EC42C4F-AA13-4AB7-9408-60F1DEE9A9C4}"/>
              </a:ext>
            </a:extLst>
          </p:cNvPr>
          <p:cNvSpPr>
            <a:spLocks noGrp="1"/>
          </p:cNvSpPr>
          <p:nvPr>
            <p:ph idx="1"/>
          </p:nvPr>
        </p:nvSpPr>
        <p:spPr>
          <a:xfrm>
            <a:off x="5221862" y="1719618"/>
            <a:ext cx="5948831" cy="4334629"/>
          </a:xfrm>
        </p:spPr>
        <p:txBody>
          <a:bodyPr anchor="ctr">
            <a:normAutofit/>
          </a:bodyPr>
          <a:lstStyle/>
          <a:p>
            <a:r>
              <a:rPr lang="en-GB" sz="2200" dirty="0">
                <a:solidFill>
                  <a:srgbClr val="FEFFFF"/>
                </a:solidFill>
              </a:rPr>
              <a:t>The FDA sector in Unite published </a:t>
            </a:r>
            <a:r>
              <a:rPr lang="en-GB" sz="2200" i="1" dirty="0">
                <a:solidFill>
                  <a:srgbClr val="FEFFFF"/>
                </a:solidFill>
              </a:rPr>
              <a:t>‘From Plough to Plate’ (2015).</a:t>
            </a:r>
            <a:r>
              <a:rPr lang="en-GB" sz="2200" dirty="0">
                <a:solidFill>
                  <a:srgbClr val="FEFFFF"/>
                </a:solidFill>
              </a:rPr>
              <a:t> This highlighted environmental priorities in the sector, including: the Climate Crisis; Technology; Chemicals; Illegal, Unreported, Unregulated (IUU) Fishing; Palm Oil; Land Use; Sustainability; Food Security and Crop Supply.</a:t>
            </a:r>
          </a:p>
          <a:p>
            <a:r>
              <a:rPr lang="en-GB" sz="2200" dirty="0">
                <a:solidFill>
                  <a:srgbClr val="FEFFFF"/>
                </a:solidFill>
              </a:rPr>
              <a:t>The following priorities have been added to the list since 2015: Plastics; Recycling; Food Waste; Neonics &amp; Antibiotics.</a:t>
            </a:r>
          </a:p>
          <a:p>
            <a:r>
              <a:rPr lang="en-GB" sz="2200" dirty="0">
                <a:solidFill>
                  <a:srgbClr val="FEFFFF"/>
                </a:solidFill>
              </a:rPr>
              <a:t>The FDA sector emits high carbon emissions in the food production process &amp; fresh produce production.</a:t>
            </a:r>
          </a:p>
        </p:txBody>
      </p:sp>
    </p:spTree>
    <p:extLst>
      <p:ext uri="{BB962C8B-B14F-4D97-AF65-F5344CB8AC3E}">
        <p14:creationId xmlns:p14="http://schemas.microsoft.com/office/powerpoint/2010/main" val="3248913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D782A-1430-4480-A604-C5E292F60D04}"/>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4600" dirty="0"/>
              <a:t>The Food, Drink &amp; Agriculture (FDA) Sector – Part 2:</a:t>
            </a:r>
          </a:p>
        </p:txBody>
      </p:sp>
      <p:sp>
        <p:nvSpPr>
          <p:cNvPr id="31" name="Freeform: Shape 3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Content Placeholder 4" descr="A group of animals in a field&#10;&#10;Description automatically generated with medium confidence">
            <a:extLst>
              <a:ext uri="{FF2B5EF4-FFF2-40B4-BE49-F238E27FC236}">
                <a16:creationId xmlns:a16="http://schemas.microsoft.com/office/drawing/2014/main" id="{2DEE96EF-49E4-4735-A0F9-5E3F718A6B4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0516" r="17992"/>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822071780"/>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CA308A-AE96-48BC-9465-27B7B2C83285}"/>
              </a:ext>
            </a:extLst>
          </p:cNvPr>
          <p:cNvSpPr>
            <a:spLocks noGrp="1"/>
          </p:cNvSpPr>
          <p:nvPr>
            <p:ph type="title"/>
          </p:nvPr>
        </p:nvSpPr>
        <p:spPr>
          <a:xfrm>
            <a:off x="524741" y="620392"/>
            <a:ext cx="3808268" cy="5504688"/>
          </a:xfrm>
        </p:spPr>
        <p:txBody>
          <a:bodyPr>
            <a:normAutofit/>
          </a:bodyPr>
          <a:lstStyle/>
          <a:p>
            <a:r>
              <a:rPr lang="en-GB" sz="6000" dirty="0">
                <a:solidFill>
                  <a:schemeClr val="bg1"/>
                </a:solidFill>
              </a:rPr>
              <a:t>The Food, Drink &amp; Agriculture Sector (FDA)2:</a:t>
            </a:r>
          </a:p>
        </p:txBody>
      </p:sp>
      <p:graphicFrame>
        <p:nvGraphicFramePr>
          <p:cNvPr id="5" name="Content Placeholder 2">
            <a:extLst>
              <a:ext uri="{FF2B5EF4-FFF2-40B4-BE49-F238E27FC236}">
                <a16:creationId xmlns:a16="http://schemas.microsoft.com/office/drawing/2014/main" id="{037637F9-ADE3-4491-B15A-5CB3DE531F15}"/>
              </a:ext>
            </a:extLst>
          </p:cNvPr>
          <p:cNvGraphicFramePr>
            <a:graphicFrameLocks noGrp="1"/>
          </p:cNvGraphicFramePr>
          <p:nvPr>
            <p:ph idx="1"/>
            <p:extLst>
              <p:ext uri="{D42A27DB-BD31-4B8C-83A1-F6EECF244321}">
                <p14:modId xmlns:p14="http://schemas.microsoft.com/office/powerpoint/2010/main" val="1637786402"/>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416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9D1C4-E55B-449B-9002-E0FCAE3ACB0C}"/>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000" dirty="0"/>
              <a:t>The Commercial Aerospace Sector:</a:t>
            </a:r>
          </a:p>
        </p:txBody>
      </p:sp>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Content Placeholder 4">
            <a:extLst>
              <a:ext uri="{FF2B5EF4-FFF2-40B4-BE49-F238E27FC236}">
                <a16:creationId xmlns:a16="http://schemas.microsoft.com/office/drawing/2014/main" id="{FD5E85C6-9418-474F-B4B7-ED5B85E19B8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654" r="-1" b="17383"/>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820765892"/>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8FA73-B132-4F58-B001-C9C517B0BB2C}"/>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3800" dirty="0"/>
              <a:t>The Government, Defence, Prisons &amp; Contractors (GDPC) Sector – Part 1:</a:t>
            </a:r>
          </a:p>
        </p:txBody>
      </p:sp>
      <p:sp>
        <p:nvSpPr>
          <p:cNvPr id="22" name="Freeform: Shape 21">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Content Placeholder 4" descr="A picture containing text, farm machine&#10;&#10;Description automatically generated">
            <a:extLst>
              <a:ext uri="{FF2B5EF4-FFF2-40B4-BE49-F238E27FC236}">
                <a16:creationId xmlns:a16="http://schemas.microsoft.com/office/drawing/2014/main" id="{0EA10D94-BFDB-4767-851E-64F8EA2BC80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2292" r="24158"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859963568"/>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4464B71-FCFE-4F23-8E9C-7B1E19BBFD23}"/>
              </a:ext>
            </a:extLst>
          </p:cNvPr>
          <p:cNvSpPr>
            <a:spLocks noGrp="1"/>
          </p:cNvSpPr>
          <p:nvPr>
            <p:ph type="title"/>
          </p:nvPr>
        </p:nvSpPr>
        <p:spPr>
          <a:xfrm>
            <a:off x="934872" y="982272"/>
            <a:ext cx="3388419" cy="4560970"/>
          </a:xfrm>
        </p:spPr>
        <p:txBody>
          <a:bodyPr>
            <a:normAutofit/>
          </a:bodyPr>
          <a:lstStyle/>
          <a:p>
            <a:r>
              <a:rPr lang="en-GB" sz="4000" dirty="0">
                <a:solidFill>
                  <a:srgbClr val="FFFFFF"/>
                </a:solidFill>
              </a:rPr>
              <a:t>The Government, Defence, Prisons &amp; Contractors (GDPC) Sector – Part 1:</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 name="Content Placeholder 2">
            <a:extLst>
              <a:ext uri="{FF2B5EF4-FFF2-40B4-BE49-F238E27FC236}">
                <a16:creationId xmlns:a16="http://schemas.microsoft.com/office/drawing/2014/main" id="{12A166BD-F022-46E6-8252-8DA5B51127A7}"/>
              </a:ext>
            </a:extLst>
          </p:cNvPr>
          <p:cNvSpPr>
            <a:spLocks noGrp="1"/>
          </p:cNvSpPr>
          <p:nvPr>
            <p:ph idx="1"/>
          </p:nvPr>
        </p:nvSpPr>
        <p:spPr>
          <a:xfrm>
            <a:off x="5221862" y="1719618"/>
            <a:ext cx="5948831" cy="4334629"/>
          </a:xfrm>
        </p:spPr>
        <p:txBody>
          <a:bodyPr anchor="ctr">
            <a:normAutofit/>
          </a:bodyPr>
          <a:lstStyle/>
          <a:p>
            <a:r>
              <a:rPr lang="en-GB" sz="2000" dirty="0">
                <a:solidFill>
                  <a:srgbClr val="FEFFFF"/>
                </a:solidFill>
              </a:rPr>
              <a:t>Unite members in the GDPC sector are promoting sustainability in the workplaces. This includes various government departments, including the Environment Agency.</a:t>
            </a:r>
          </a:p>
          <a:p>
            <a:r>
              <a:rPr lang="en-GB" sz="2000" dirty="0">
                <a:solidFill>
                  <a:srgbClr val="FEFFFF"/>
                </a:solidFill>
              </a:rPr>
              <a:t>Four new ‘Green Prisons’ are being built. They will include heat pumps, efficient lightening systems, and solar panels. It is anticipated that carbon emissions in the Green Prisons will be reduced by up to 85%. By 2050, all UK prisons are expected to have net zero carbon emissions.</a:t>
            </a:r>
          </a:p>
          <a:p>
            <a:r>
              <a:rPr lang="en-GB" sz="2000" dirty="0">
                <a:solidFill>
                  <a:srgbClr val="FEFFFF"/>
                </a:solidFill>
              </a:rPr>
              <a:t>Unite members in the Defence industry can play a vital role in reducing carbon emissions. Around 50% of carbon emissions linked to the UK Government are attributed to the Defence industry.</a:t>
            </a:r>
          </a:p>
          <a:p>
            <a:endParaRPr lang="en-GB" sz="2000" dirty="0">
              <a:solidFill>
                <a:srgbClr val="FEFFFF"/>
              </a:solidFill>
            </a:endParaRPr>
          </a:p>
        </p:txBody>
      </p:sp>
    </p:spTree>
    <p:extLst>
      <p:ext uri="{BB962C8B-B14F-4D97-AF65-F5344CB8AC3E}">
        <p14:creationId xmlns:p14="http://schemas.microsoft.com/office/powerpoint/2010/main" val="3620259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1C0BE-D5EB-4BE9-87FD-DE6D76639EBE}"/>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3800" dirty="0"/>
              <a:t>The Government, Defence, Prisons &amp; Contractors (GDPC) Sector – Part 2:</a:t>
            </a:r>
          </a:p>
        </p:txBody>
      </p:sp>
      <p:sp>
        <p:nvSpPr>
          <p:cNvPr id="22" name="Freeform: Shape 21">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Content Placeholder 4" descr="A bee on a purple flower&#10;&#10;Description automatically generated">
            <a:extLst>
              <a:ext uri="{FF2B5EF4-FFF2-40B4-BE49-F238E27FC236}">
                <a16:creationId xmlns:a16="http://schemas.microsoft.com/office/drawing/2014/main" id="{458D0E5C-7204-4A0C-8CE7-52A4E0643A4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3831" r="38258"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697384271"/>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1A64FF6C-9C47-4E3A-890A-D4847B976FD3}"/>
              </a:ext>
            </a:extLst>
          </p:cNvPr>
          <p:cNvSpPr>
            <a:spLocks noGrp="1"/>
          </p:cNvSpPr>
          <p:nvPr>
            <p:ph type="title"/>
          </p:nvPr>
        </p:nvSpPr>
        <p:spPr>
          <a:xfrm>
            <a:off x="934872" y="982272"/>
            <a:ext cx="3388419" cy="4560970"/>
          </a:xfrm>
        </p:spPr>
        <p:txBody>
          <a:bodyPr>
            <a:normAutofit/>
          </a:bodyPr>
          <a:lstStyle/>
          <a:p>
            <a:r>
              <a:rPr lang="en-GB" sz="4000" dirty="0">
                <a:solidFill>
                  <a:srgbClr val="FFFFFF"/>
                </a:solidFill>
              </a:rPr>
              <a:t>The Government, Defence, Prisons &amp; Contractors (GDPC) Sector – Part 2:</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 name="Content Placeholder 2">
            <a:extLst>
              <a:ext uri="{FF2B5EF4-FFF2-40B4-BE49-F238E27FC236}">
                <a16:creationId xmlns:a16="http://schemas.microsoft.com/office/drawing/2014/main" id="{9A05954D-6B8B-46EC-BFE7-181D1CDA50B3}"/>
              </a:ext>
            </a:extLst>
          </p:cNvPr>
          <p:cNvSpPr>
            <a:spLocks noGrp="1"/>
          </p:cNvSpPr>
          <p:nvPr>
            <p:ph idx="1"/>
          </p:nvPr>
        </p:nvSpPr>
        <p:spPr>
          <a:xfrm>
            <a:off x="5221862" y="1719618"/>
            <a:ext cx="5948831" cy="4334629"/>
          </a:xfrm>
        </p:spPr>
        <p:txBody>
          <a:bodyPr anchor="ctr">
            <a:normAutofit/>
          </a:bodyPr>
          <a:lstStyle/>
          <a:p>
            <a:r>
              <a:rPr lang="en-GB" sz="2000" dirty="0">
                <a:solidFill>
                  <a:srgbClr val="FEFFFF"/>
                </a:solidFill>
              </a:rPr>
              <a:t>Unite members in the Contractors sector have been involved in undertaking a ‘pollinator friendly’ land management approach at Westdown Camp on Salisbury Plain.</a:t>
            </a:r>
          </a:p>
          <a:p>
            <a:r>
              <a:rPr lang="en-GB" sz="2000" dirty="0">
                <a:solidFill>
                  <a:srgbClr val="FEFFFF"/>
                </a:solidFill>
              </a:rPr>
              <a:t>This ‘no mow’ trial operated by Unite members at Westdown Camp in the summer months, was undertaken to encourage the growth of wild herbs, flowers, and shrubs. It was part of an effort to increase pollinating insect populations.</a:t>
            </a:r>
          </a:p>
          <a:p>
            <a:r>
              <a:rPr lang="en-GB" sz="2000" dirty="0">
                <a:solidFill>
                  <a:srgbClr val="FEFFFF"/>
                </a:solidFill>
              </a:rPr>
              <a:t>The success of the ‘no mow’ trial at the Westdown Camp is to be rolled out across the country. It has resulted in a thriving bee population. </a:t>
            </a:r>
          </a:p>
          <a:p>
            <a:r>
              <a:rPr lang="en-GB" sz="2000" dirty="0">
                <a:solidFill>
                  <a:srgbClr val="FEFFFF"/>
                </a:solidFill>
              </a:rPr>
              <a:t>The GDPC sector is creating decent green jobs so these industries can have sustainable futures.</a:t>
            </a:r>
          </a:p>
        </p:txBody>
      </p:sp>
    </p:spTree>
    <p:extLst>
      <p:ext uri="{BB962C8B-B14F-4D97-AF65-F5344CB8AC3E}">
        <p14:creationId xmlns:p14="http://schemas.microsoft.com/office/powerpoint/2010/main" val="2105969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85303-5A91-4176-BF82-83AFB43F7C9A}"/>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000" dirty="0"/>
              <a:t>The Graphical, Paper, Media &amp; IT (GPM&amp;IT) Sector:</a:t>
            </a:r>
          </a:p>
        </p:txBody>
      </p:sp>
      <p:sp>
        <p:nvSpPr>
          <p:cNvPr id="22" name="Freeform: Shape 21">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Content Placeholder 4" descr="A group of people sitting in a room&#10;&#10;Description automatically generated with low confidence">
            <a:extLst>
              <a:ext uri="{FF2B5EF4-FFF2-40B4-BE49-F238E27FC236}">
                <a16:creationId xmlns:a16="http://schemas.microsoft.com/office/drawing/2014/main" id="{B97FE919-3BCB-430D-9B73-315E5392768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2079" r="20272"/>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431367133"/>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5140CEF-C4A5-4191-8AF1-0B3F83634920}"/>
              </a:ext>
            </a:extLst>
          </p:cNvPr>
          <p:cNvSpPr>
            <a:spLocks noGrp="1"/>
          </p:cNvSpPr>
          <p:nvPr>
            <p:ph type="title"/>
          </p:nvPr>
        </p:nvSpPr>
        <p:spPr>
          <a:xfrm>
            <a:off x="934872" y="982272"/>
            <a:ext cx="3388419" cy="4560970"/>
          </a:xfrm>
          <a:noFill/>
        </p:spPr>
        <p:txBody>
          <a:bodyPr>
            <a:normAutofit/>
          </a:bodyPr>
          <a:lstStyle/>
          <a:p>
            <a:r>
              <a:rPr lang="en-GB" sz="4000" dirty="0">
                <a:solidFill>
                  <a:srgbClr val="FFFFFF"/>
                </a:solidFill>
              </a:rPr>
              <a:t>The Graphical, Paper, Media &amp; IT (GPM&amp;IT) Sector:</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 name="Content Placeholder 2">
            <a:extLst>
              <a:ext uri="{FF2B5EF4-FFF2-40B4-BE49-F238E27FC236}">
                <a16:creationId xmlns:a16="http://schemas.microsoft.com/office/drawing/2014/main" id="{FA2899CB-059E-4E71-830E-3808874A5CBC}"/>
              </a:ext>
            </a:extLst>
          </p:cNvPr>
          <p:cNvSpPr>
            <a:spLocks noGrp="1"/>
          </p:cNvSpPr>
          <p:nvPr>
            <p:ph idx="1"/>
          </p:nvPr>
        </p:nvSpPr>
        <p:spPr>
          <a:xfrm>
            <a:off x="5221862" y="1719618"/>
            <a:ext cx="5948831" cy="4334629"/>
          </a:xfrm>
        </p:spPr>
        <p:txBody>
          <a:bodyPr anchor="ctr">
            <a:normAutofit/>
          </a:bodyPr>
          <a:lstStyle/>
          <a:p>
            <a:r>
              <a:rPr lang="en-GB" sz="1900" dirty="0">
                <a:solidFill>
                  <a:srgbClr val="FEFFFF"/>
                </a:solidFill>
              </a:rPr>
              <a:t>Unite in the GPM&amp;IT sector recognise the Forest Stewardship Council’s (FSC) standards. The FSC forest management standards are adopted globally.</a:t>
            </a:r>
          </a:p>
          <a:p>
            <a:r>
              <a:rPr lang="en-GB" sz="1900" dirty="0">
                <a:solidFill>
                  <a:srgbClr val="FEFFFF"/>
                </a:solidFill>
              </a:rPr>
              <a:t>These standards ensure that paper and packaging products are sourced responsibly from managed forests providing environmental, social and economic benefits.</a:t>
            </a:r>
          </a:p>
          <a:p>
            <a:r>
              <a:rPr lang="en-GB" sz="1900" dirty="0">
                <a:solidFill>
                  <a:srgbClr val="FEFFFF"/>
                </a:solidFill>
              </a:rPr>
              <a:t>Unite has noted that organisations are moving away from producing plastic products like straws, bags and packaging towards paper alternatives.</a:t>
            </a:r>
          </a:p>
          <a:p>
            <a:r>
              <a:rPr lang="en-GB" sz="1900" dirty="0">
                <a:solidFill>
                  <a:srgbClr val="FEFFFF"/>
                </a:solidFill>
              </a:rPr>
              <a:t>The annual turnover of the UK Pulp and Paper industry is around £12 billion, employing 62,000 directly and 100,000 indirectly. The industry is one of the eight main industries in the UK Government’s roadmap for cutting carbon emissions to reach net-zero emissions by 2050.</a:t>
            </a:r>
          </a:p>
          <a:p>
            <a:endParaRPr lang="en-GB" sz="1900" dirty="0">
              <a:solidFill>
                <a:srgbClr val="FEFFFF"/>
              </a:solidFill>
            </a:endParaRPr>
          </a:p>
          <a:p>
            <a:endParaRPr lang="en-GB" sz="1900" dirty="0">
              <a:solidFill>
                <a:srgbClr val="FEFFFF"/>
              </a:solidFill>
            </a:endParaRPr>
          </a:p>
        </p:txBody>
      </p:sp>
    </p:spTree>
    <p:extLst>
      <p:ext uri="{BB962C8B-B14F-4D97-AF65-F5344CB8AC3E}">
        <p14:creationId xmlns:p14="http://schemas.microsoft.com/office/powerpoint/2010/main" val="1342195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58095-89FE-4A86-BFA9-64DEB5083EB7}"/>
              </a:ext>
            </a:extLst>
          </p:cNvPr>
          <p:cNvSpPr>
            <a:spLocks noGrp="1"/>
          </p:cNvSpPr>
          <p:nvPr>
            <p:ph type="title"/>
          </p:nvPr>
        </p:nvSpPr>
        <p:spPr>
          <a:xfrm>
            <a:off x="6634134" y="1396289"/>
            <a:ext cx="5006336" cy="1325563"/>
          </a:xfrm>
          <a:prstGeom prst="ellipse">
            <a:avLst/>
          </a:prstGeom>
        </p:spPr>
        <p:txBody>
          <a:bodyPr vert="horz" lIns="91440" tIns="45720" rIns="91440" bIns="45720" rtlCol="0">
            <a:normAutofit/>
          </a:bodyPr>
          <a:lstStyle/>
          <a:p>
            <a:r>
              <a:rPr lang="en-US" sz="2800" kern="1200" dirty="0">
                <a:latin typeface="+mj-lt"/>
                <a:ea typeface="+mj-ea"/>
                <a:cs typeface="+mj-cs"/>
              </a:rPr>
              <a:t>The Hospitality Sector:</a:t>
            </a:r>
          </a:p>
        </p:txBody>
      </p:sp>
      <p:sp>
        <p:nvSpPr>
          <p:cNvPr id="19" name="Freeform: Shape 18">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Content Placeholder 4" descr="Graphical user interface, application&#10;&#10;Description automatically generated">
            <a:extLst>
              <a:ext uri="{FF2B5EF4-FFF2-40B4-BE49-F238E27FC236}">
                <a16:creationId xmlns:a16="http://schemas.microsoft.com/office/drawing/2014/main" id="{0724CA32-F130-4682-9637-E3F64D77CE57}"/>
              </a:ext>
            </a:extLst>
          </p:cNvPr>
          <p:cNvPicPr>
            <a:picLocks noChangeAspect="1"/>
          </p:cNvPicPr>
          <p:nvPr/>
        </p:nvPicPr>
        <p:blipFill rotWithShape="1">
          <a:blip r:embed="rId2">
            <a:extLst>
              <a:ext uri="{28A0092B-C50C-407E-A947-70E740481C1C}">
                <a14:useLocalDpi xmlns:a14="http://schemas.microsoft.com/office/drawing/2010/main" val="0"/>
              </a:ext>
            </a:extLst>
          </a:blip>
          <a:srcRect l="28062" r="22528"/>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2045104132"/>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D07CC8A-4FCD-478A-8036-0D6BD4185114}"/>
              </a:ext>
            </a:extLst>
          </p:cNvPr>
          <p:cNvSpPr>
            <a:spLocks noGrp="1"/>
          </p:cNvSpPr>
          <p:nvPr>
            <p:ph type="title"/>
          </p:nvPr>
        </p:nvSpPr>
        <p:spPr>
          <a:xfrm>
            <a:off x="934872" y="982272"/>
            <a:ext cx="3388419" cy="4560970"/>
          </a:xfrm>
        </p:spPr>
        <p:txBody>
          <a:bodyPr>
            <a:normAutofit/>
          </a:bodyPr>
          <a:lstStyle/>
          <a:p>
            <a:r>
              <a:rPr lang="en-GB" sz="4000" dirty="0">
                <a:solidFill>
                  <a:srgbClr val="FFFFFF"/>
                </a:solidFill>
              </a:rPr>
              <a:t>The Hospitality Sector:</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 name="Content Placeholder 2">
            <a:extLst>
              <a:ext uri="{FF2B5EF4-FFF2-40B4-BE49-F238E27FC236}">
                <a16:creationId xmlns:a16="http://schemas.microsoft.com/office/drawing/2014/main" id="{10198341-3A1A-42D5-83D5-1F756E1DB13F}"/>
              </a:ext>
            </a:extLst>
          </p:cNvPr>
          <p:cNvSpPr>
            <a:spLocks noGrp="1"/>
          </p:cNvSpPr>
          <p:nvPr>
            <p:ph idx="1"/>
          </p:nvPr>
        </p:nvSpPr>
        <p:spPr>
          <a:xfrm>
            <a:off x="5221862" y="1719618"/>
            <a:ext cx="5948831" cy="4334629"/>
          </a:xfrm>
        </p:spPr>
        <p:txBody>
          <a:bodyPr anchor="ctr">
            <a:normAutofit/>
          </a:bodyPr>
          <a:lstStyle/>
          <a:p>
            <a:r>
              <a:rPr lang="en-GB" sz="1700" dirty="0">
                <a:solidFill>
                  <a:srgbClr val="FEFFFF"/>
                </a:solidFill>
              </a:rPr>
              <a:t>The Hotel Global Decarbonisation (HGD) Report (2017) provides an insight into the changes required in the Hospitality sector to reduce its carbon emissions.</a:t>
            </a:r>
          </a:p>
          <a:p>
            <a:r>
              <a:rPr lang="en-GB" sz="1700" dirty="0">
                <a:solidFill>
                  <a:srgbClr val="FEFFFF"/>
                </a:solidFill>
              </a:rPr>
              <a:t>The growth of international tourism has produced economic benefits, but it has also increased carbon emissions in the process, and this needs to be addressed.</a:t>
            </a:r>
          </a:p>
          <a:p>
            <a:r>
              <a:rPr lang="en-GB" sz="1700" dirty="0">
                <a:solidFill>
                  <a:srgbClr val="FEFFFF"/>
                </a:solidFill>
              </a:rPr>
              <a:t>The International Tourism Partnership works with leading hotel chains to produce strategies on reducing the industry’s carbon emissions.</a:t>
            </a:r>
          </a:p>
          <a:p>
            <a:r>
              <a:rPr lang="en-GB" sz="1700" dirty="0">
                <a:solidFill>
                  <a:srgbClr val="FEFFFF"/>
                </a:solidFill>
              </a:rPr>
              <a:t>The HGD Report recommends replacing efficiency targets with science-based targets to help reduce emissions in the industry.</a:t>
            </a:r>
          </a:p>
          <a:p>
            <a:r>
              <a:rPr lang="en-GB" sz="1700" dirty="0">
                <a:solidFill>
                  <a:srgbClr val="FEFFFF"/>
                </a:solidFill>
              </a:rPr>
              <a:t>The roadmap for reducing carbon emissions within the HGD Report, includes the recommendation to vigorously analyse  metrics linked to the science-based targets. It is believed that this will help to reduce carbon emission levels in the sector.</a:t>
            </a:r>
          </a:p>
          <a:p>
            <a:endParaRPr lang="en-GB" sz="1700" dirty="0">
              <a:solidFill>
                <a:srgbClr val="FEFFFF"/>
              </a:solidFill>
            </a:endParaRPr>
          </a:p>
        </p:txBody>
      </p:sp>
    </p:spTree>
    <p:extLst>
      <p:ext uri="{BB962C8B-B14F-4D97-AF65-F5344CB8AC3E}">
        <p14:creationId xmlns:p14="http://schemas.microsoft.com/office/powerpoint/2010/main" val="28444312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2054B7C-C4BD-4495-B8EF-1372EF871599}"/>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kern="1200" dirty="0">
                <a:solidFill>
                  <a:srgbClr val="FFFFFF"/>
                </a:solidFill>
                <a:latin typeface="+mj-lt"/>
                <a:ea typeface="+mj-ea"/>
                <a:cs typeface="+mj-cs"/>
              </a:rPr>
              <a:t>The Local Authorities Sector:</a:t>
            </a:r>
          </a:p>
        </p:txBody>
      </p:sp>
      <p:pic>
        <p:nvPicPr>
          <p:cNvPr id="5" name="Content Placeholder 4" descr="A red and yellow sign&#10;&#10;Description automatically generated with low confidence">
            <a:extLst>
              <a:ext uri="{FF2B5EF4-FFF2-40B4-BE49-F238E27FC236}">
                <a16:creationId xmlns:a16="http://schemas.microsoft.com/office/drawing/2014/main" id="{E2771A96-A406-4853-B17D-3459EC3196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53822" y="1106129"/>
            <a:ext cx="6553545" cy="4599346"/>
          </a:xfrm>
          <a:prstGeom prst="rect">
            <a:avLst/>
          </a:prstGeom>
        </p:spPr>
      </p:pic>
    </p:spTree>
    <p:extLst>
      <p:ext uri="{BB962C8B-B14F-4D97-AF65-F5344CB8AC3E}">
        <p14:creationId xmlns:p14="http://schemas.microsoft.com/office/powerpoint/2010/main" val="2899233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D8E6B67-CF9A-4212-B8C1-FEB5BC02A7F8}"/>
              </a:ext>
            </a:extLst>
          </p:cNvPr>
          <p:cNvSpPr>
            <a:spLocks noGrp="1"/>
          </p:cNvSpPr>
          <p:nvPr>
            <p:ph type="title"/>
          </p:nvPr>
        </p:nvSpPr>
        <p:spPr>
          <a:xfrm>
            <a:off x="934872" y="982272"/>
            <a:ext cx="3388419" cy="4560970"/>
          </a:xfrm>
        </p:spPr>
        <p:txBody>
          <a:bodyPr>
            <a:normAutofit/>
          </a:bodyPr>
          <a:lstStyle/>
          <a:p>
            <a:r>
              <a:rPr lang="en-GB" sz="4000" dirty="0">
                <a:solidFill>
                  <a:srgbClr val="FFFFFF"/>
                </a:solidFill>
              </a:rPr>
              <a:t>The Local Authorities Sector:</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 name="Content Placeholder 2">
            <a:extLst>
              <a:ext uri="{FF2B5EF4-FFF2-40B4-BE49-F238E27FC236}">
                <a16:creationId xmlns:a16="http://schemas.microsoft.com/office/drawing/2014/main" id="{26DFDDDB-E76A-44B5-B43D-9767B4B3B4EF}"/>
              </a:ext>
            </a:extLst>
          </p:cNvPr>
          <p:cNvSpPr>
            <a:spLocks noGrp="1"/>
          </p:cNvSpPr>
          <p:nvPr>
            <p:ph idx="1"/>
          </p:nvPr>
        </p:nvSpPr>
        <p:spPr>
          <a:xfrm>
            <a:off x="5221862" y="1719618"/>
            <a:ext cx="5948831" cy="4334629"/>
          </a:xfrm>
        </p:spPr>
        <p:txBody>
          <a:bodyPr anchor="ctr">
            <a:normAutofit fontScale="92500" lnSpcReduction="10000"/>
          </a:bodyPr>
          <a:lstStyle/>
          <a:p>
            <a:r>
              <a:rPr lang="en-GB" sz="1700" dirty="0">
                <a:solidFill>
                  <a:srgbClr val="FEFFFF"/>
                </a:solidFill>
              </a:rPr>
              <a:t>The Local Authorities sector within Unite has explained how environmental issues are addressed by local authorities. Local authority services are often outsourced to outside companies.</a:t>
            </a:r>
          </a:p>
          <a:p>
            <a:r>
              <a:rPr lang="en-GB" sz="1700" dirty="0">
                <a:solidFill>
                  <a:srgbClr val="FEFFFF"/>
                </a:solidFill>
              </a:rPr>
              <a:t>The outside companies are responsible for applying relevant health and safety an equality law linked to the environment. Regular training is required by these companies to ensure that the necessary environmental laws are being implemented in workplaces.</a:t>
            </a:r>
          </a:p>
          <a:p>
            <a:r>
              <a:rPr lang="en-GB" sz="1700" dirty="0">
                <a:solidFill>
                  <a:srgbClr val="FEFFFF"/>
                </a:solidFill>
              </a:rPr>
              <a:t>Unite Reps should be included in the development and delivery of training programmes linked to environmental law within the workplace.</a:t>
            </a:r>
          </a:p>
          <a:p>
            <a:r>
              <a:rPr lang="en-GB" sz="1700" dirty="0">
                <a:solidFill>
                  <a:srgbClr val="FEFFFF"/>
                </a:solidFill>
              </a:rPr>
              <a:t>This outsourcing business model can provide problems as employment contracts generally differ between the different companies. The management of these outsourced services can become complicated for the local authorities. </a:t>
            </a:r>
          </a:p>
          <a:p>
            <a:r>
              <a:rPr lang="en-GB" sz="1700" dirty="0">
                <a:solidFill>
                  <a:srgbClr val="FEFFFF"/>
                </a:solidFill>
              </a:rPr>
              <a:t>Some of these outside companies may have an adversarial attitude towards trade unions. Unite will have to challenge this, to become effective negotiators on environmental issues with these companies.</a:t>
            </a:r>
          </a:p>
        </p:txBody>
      </p:sp>
    </p:spTree>
    <p:extLst>
      <p:ext uri="{BB962C8B-B14F-4D97-AF65-F5344CB8AC3E}">
        <p14:creationId xmlns:p14="http://schemas.microsoft.com/office/powerpoint/2010/main" val="3234522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B327C3E-6F41-48E9-9264-5850CA9A26F5}"/>
              </a:ext>
            </a:extLst>
          </p:cNvPr>
          <p:cNvSpPr>
            <a:spLocks noGrp="1"/>
          </p:cNvSpPr>
          <p:nvPr>
            <p:ph type="title"/>
          </p:nvPr>
        </p:nvSpPr>
        <p:spPr>
          <a:xfrm>
            <a:off x="524741" y="620392"/>
            <a:ext cx="3808268" cy="5504688"/>
          </a:xfrm>
        </p:spPr>
        <p:txBody>
          <a:bodyPr>
            <a:normAutofit/>
          </a:bodyPr>
          <a:lstStyle/>
          <a:p>
            <a:r>
              <a:rPr lang="en-GB" sz="5600" dirty="0">
                <a:solidFill>
                  <a:schemeClr val="bg1"/>
                </a:solidFill>
              </a:rPr>
              <a:t>The Commercial Aerospace Industry:</a:t>
            </a:r>
          </a:p>
        </p:txBody>
      </p:sp>
      <p:graphicFrame>
        <p:nvGraphicFramePr>
          <p:cNvPr id="15" name="Content Placeholder 2">
            <a:extLst>
              <a:ext uri="{FF2B5EF4-FFF2-40B4-BE49-F238E27FC236}">
                <a16:creationId xmlns:a16="http://schemas.microsoft.com/office/drawing/2014/main" id="{1F7FC8EE-255C-4AF3-83B0-3C6B4320A26F}"/>
              </a:ext>
            </a:extLst>
          </p:cNvPr>
          <p:cNvGraphicFramePr>
            <a:graphicFrameLocks noGrp="1"/>
          </p:cNvGraphicFramePr>
          <p:nvPr>
            <p:ph idx="1"/>
            <p:extLst>
              <p:ext uri="{D42A27DB-BD31-4B8C-83A1-F6EECF244321}">
                <p14:modId xmlns:p14="http://schemas.microsoft.com/office/powerpoint/2010/main" val="390482782"/>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76101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11">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BDC876-01B2-4C62-BD68-32C6F7E51DF1}"/>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kern="1200" dirty="0">
                <a:solidFill>
                  <a:srgbClr val="FFFFFF"/>
                </a:solidFill>
                <a:latin typeface="+mj-lt"/>
                <a:ea typeface="+mj-ea"/>
                <a:cs typeface="+mj-cs"/>
              </a:rPr>
              <a:t>Unite Passenger Transport – Part 1:</a:t>
            </a:r>
          </a:p>
        </p:txBody>
      </p:sp>
      <p:pic>
        <p:nvPicPr>
          <p:cNvPr id="7" name="Content Placeholder 6" descr="A picture containing text&#10;&#10;Description automatically generated">
            <a:extLst>
              <a:ext uri="{FF2B5EF4-FFF2-40B4-BE49-F238E27FC236}">
                <a16:creationId xmlns:a16="http://schemas.microsoft.com/office/drawing/2014/main" id="{611DDC8F-361D-429B-8992-9F776FABB66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50263" y="492573"/>
            <a:ext cx="4160663" cy="5880796"/>
          </a:xfrm>
          <a:prstGeom prst="rect">
            <a:avLst/>
          </a:prstGeom>
        </p:spPr>
      </p:pic>
    </p:spTree>
    <p:extLst>
      <p:ext uri="{BB962C8B-B14F-4D97-AF65-F5344CB8AC3E}">
        <p14:creationId xmlns:p14="http://schemas.microsoft.com/office/powerpoint/2010/main" val="26542080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F44A51E-B789-44C1-875D-1820CC5BEFD8}"/>
              </a:ext>
            </a:extLst>
          </p:cNvPr>
          <p:cNvSpPr>
            <a:spLocks noGrp="1"/>
          </p:cNvSpPr>
          <p:nvPr>
            <p:ph type="title"/>
          </p:nvPr>
        </p:nvSpPr>
        <p:spPr>
          <a:xfrm>
            <a:off x="934872" y="982272"/>
            <a:ext cx="3388419" cy="4560970"/>
          </a:xfrm>
        </p:spPr>
        <p:txBody>
          <a:bodyPr>
            <a:normAutofit/>
          </a:bodyPr>
          <a:lstStyle/>
          <a:p>
            <a:r>
              <a:rPr lang="en-GB" sz="4000" dirty="0">
                <a:solidFill>
                  <a:srgbClr val="FFFFFF"/>
                </a:solidFill>
              </a:rPr>
              <a:t>Unite Passenger Transport – Part 1:</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 name="Content Placeholder 2">
            <a:extLst>
              <a:ext uri="{FF2B5EF4-FFF2-40B4-BE49-F238E27FC236}">
                <a16:creationId xmlns:a16="http://schemas.microsoft.com/office/drawing/2014/main" id="{582EC440-2CF9-4CEB-86BB-A518DB57E2AC}"/>
              </a:ext>
            </a:extLst>
          </p:cNvPr>
          <p:cNvSpPr>
            <a:spLocks noGrp="1"/>
          </p:cNvSpPr>
          <p:nvPr>
            <p:ph idx="1"/>
          </p:nvPr>
        </p:nvSpPr>
        <p:spPr>
          <a:xfrm>
            <a:off x="5221862" y="1719618"/>
            <a:ext cx="5948831" cy="4334629"/>
          </a:xfrm>
        </p:spPr>
        <p:txBody>
          <a:bodyPr anchor="ctr">
            <a:normAutofit lnSpcReduction="10000"/>
          </a:bodyPr>
          <a:lstStyle/>
          <a:p>
            <a:r>
              <a:rPr lang="en-GB" sz="2000" dirty="0">
                <a:solidFill>
                  <a:srgbClr val="FEFFFF"/>
                </a:solidFill>
              </a:rPr>
              <a:t>Passenger transport is a major cause of air pollution. Cancer producing carcinogenic particles can be found in fossil fuels like petrol, diesel &amp; hybrid fuels.</a:t>
            </a:r>
          </a:p>
          <a:p>
            <a:r>
              <a:rPr lang="en-GB" sz="2000" dirty="0">
                <a:solidFill>
                  <a:srgbClr val="FEFFFF"/>
                </a:solidFill>
              </a:rPr>
              <a:t>The Unite Passenger Transport sector wants a strong &amp; resilient recovery to the economic downturn caused by COVID-19.</a:t>
            </a:r>
          </a:p>
          <a:p>
            <a:r>
              <a:rPr lang="en-GB" sz="2000" dirty="0">
                <a:solidFill>
                  <a:srgbClr val="FEFFFF"/>
                </a:solidFill>
              </a:rPr>
              <a:t>The decarbonisation process will include the extensive electrification of transport and heating, along with a major expansion of renewable and low-carbon energy power generation.</a:t>
            </a:r>
          </a:p>
          <a:p>
            <a:r>
              <a:rPr lang="en-GB" sz="2000" dirty="0">
                <a:solidFill>
                  <a:srgbClr val="FEFFFF"/>
                </a:solidFill>
              </a:rPr>
              <a:t>The demand for energy can be reduced through the efficient use of energy. Developing a hydrogen economy could service the demand for energy-dense applications to be used for HGVs, ships and energy and heating use in peak demand periods.</a:t>
            </a:r>
          </a:p>
        </p:txBody>
      </p:sp>
    </p:spTree>
    <p:extLst>
      <p:ext uri="{BB962C8B-B14F-4D97-AF65-F5344CB8AC3E}">
        <p14:creationId xmlns:p14="http://schemas.microsoft.com/office/powerpoint/2010/main" val="20879502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413B573-B260-4BAC-B6FE-A535454E65D4}"/>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kern="1200" dirty="0">
                <a:solidFill>
                  <a:srgbClr val="FFFFFF"/>
                </a:solidFill>
                <a:latin typeface="+mj-lt"/>
                <a:ea typeface="+mj-ea"/>
                <a:cs typeface="+mj-cs"/>
              </a:rPr>
              <a:t>Unite Passenger Transport – Part 2:</a:t>
            </a:r>
          </a:p>
        </p:txBody>
      </p:sp>
      <p:pic>
        <p:nvPicPr>
          <p:cNvPr id="5" name="Content Placeholder 4" descr="Diagram&#10;&#10;Description automatically generated">
            <a:extLst>
              <a:ext uri="{FF2B5EF4-FFF2-40B4-BE49-F238E27FC236}">
                <a16:creationId xmlns:a16="http://schemas.microsoft.com/office/drawing/2014/main" id="{F54803BA-71FA-4556-8C1E-CE8594700CF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53822" y="1155612"/>
            <a:ext cx="6553545" cy="4554717"/>
          </a:xfrm>
          <a:prstGeom prst="rect">
            <a:avLst/>
          </a:prstGeom>
        </p:spPr>
      </p:pic>
    </p:spTree>
    <p:extLst>
      <p:ext uri="{BB962C8B-B14F-4D97-AF65-F5344CB8AC3E}">
        <p14:creationId xmlns:p14="http://schemas.microsoft.com/office/powerpoint/2010/main" val="29267165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A007A4E1-EF93-4A49-9C34-755323E2A472}"/>
              </a:ext>
            </a:extLst>
          </p:cNvPr>
          <p:cNvSpPr>
            <a:spLocks noGrp="1"/>
          </p:cNvSpPr>
          <p:nvPr>
            <p:ph type="title"/>
          </p:nvPr>
        </p:nvSpPr>
        <p:spPr>
          <a:xfrm>
            <a:off x="934872" y="982272"/>
            <a:ext cx="3388419" cy="4560970"/>
          </a:xfrm>
        </p:spPr>
        <p:txBody>
          <a:bodyPr>
            <a:normAutofit/>
          </a:bodyPr>
          <a:lstStyle/>
          <a:p>
            <a:r>
              <a:rPr lang="en-GB" sz="4000" dirty="0">
                <a:solidFill>
                  <a:srgbClr val="FFFFFF"/>
                </a:solidFill>
              </a:rPr>
              <a:t>Unite Passenger Transport – Part 2:</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 name="Content Placeholder 2">
            <a:extLst>
              <a:ext uri="{FF2B5EF4-FFF2-40B4-BE49-F238E27FC236}">
                <a16:creationId xmlns:a16="http://schemas.microsoft.com/office/drawing/2014/main" id="{DBCB3F54-6D29-49DC-90BB-6A19191AF0B4}"/>
              </a:ext>
            </a:extLst>
          </p:cNvPr>
          <p:cNvSpPr>
            <a:spLocks noGrp="1"/>
          </p:cNvSpPr>
          <p:nvPr>
            <p:ph idx="1"/>
          </p:nvPr>
        </p:nvSpPr>
        <p:spPr>
          <a:xfrm>
            <a:off x="5221862" y="1719618"/>
            <a:ext cx="5948831" cy="4334629"/>
          </a:xfrm>
        </p:spPr>
        <p:txBody>
          <a:bodyPr anchor="ctr">
            <a:normAutofit/>
          </a:bodyPr>
          <a:lstStyle/>
          <a:p>
            <a:r>
              <a:rPr lang="en-GB" sz="1700" dirty="0">
                <a:solidFill>
                  <a:srgbClr val="FEFFFF"/>
                </a:solidFill>
              </a:rPr>
              <a:t>The Unite Passenger Transport sector is also calling for the following to tackle the climate crisis:</a:t>
            </a:r>
          </a:p>
          <a:p>
            <a:r>
              <a:rPr lang="en-GB" sz="1700" dirty="0">
                <a:solidFill>
                  <a:srgbClr val="FEFFFF"/>
                </a:solidFill>
              </a:rPr>
              <a:t>Business Retrofitting; District Heating; Local Area Energy Plans; Green Building Passport; Network H2; EV Charging; Flood Defences and the Circular Economy.</a:t>
            </a:r>
          </a:p>
          <a:p>
            <a:r>
              <a:rPr lang="en-GB" sz="1700" dirty="0">
                <a:solidFill>
                  <a:srgbClr val="FEFFFF"/>
                </a:solidFill>
              </a:rPr>
              <a:t>Network H2 attempts to advance hydrogen transportation.</a:t>
            </a:r>
          </a:p>
          <a:p>
            <a:r>
              <a:rPr lang="en-GB" sz="1700" dirty="0">
                <a:solidFill>
                  <a:srgbClr val="FEFFFF"/>
                </a:solidFill>
              </a:rPr>
              <a:t>Transport emissions account for 24% of the UK’s GHG emissions, with road transport and passenger cars being the biggest emitters.</a:t>
            </a:r>
          </a:p>
          <a:p>
            <a:r>
              <a:rPr lang="en-GB" sz="1700" dirty="0">
                <a:solidFill>
                  <a:srgbClr val="FEFFFF"/>
                </a:solidFill>
              </a:rPr>
              <a:t>Reducing GHG emissions from transport is a key aim of the UK Government for achieving net-zero emissions by 2050. This can be achieved by decarbonising transport, developing emission reduction technologies and individuals choosing environmentally friendly travel choices.</a:t>
            </a:r>
          </a:p>
          <a:p>
            <a:pPr marL="0" indent="0">
              <a:buNone/>
            </a:pPr>
            <a:endParaRPr lang="en-GB" sz="1700" dirty="0">
              <a:solidFill>
                <a:srgbClr val="FEFFFF"/>
              </a:solidFill>
            </a:endParaRPr>
          </a:p>
          <a:p>
            <a:endParaRPr lang="en-GB" sz="1700" dirty="0">
              <a:solidFill>
                <a:srgbClr val="FEFFFF"/>
              </a:solidFill>
            </a:endParaRPr>
          </a:p>
          <a:p>
            <a:endParaRPr lang="en-GB" sz="1700" dirty="0">
              <a:solidFill>
                <a:srgbClr val="FEFFFF"/>
              </a:solidFill>
            </a:endParaRPr>
          </a:p>
        </p:txBody>
      </p:sp>
    </p:spTree>
    <p:extLst>
      <p:ext uri="{BB962C8B-B14F-4D97-AF65-F5344CB8AC3E}">
        <p14:creationId xmlns:p14="http://schemas.microsoft.com/office/powerpoint/2010/main" val="30540072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red double decker bus on the street&#10;&#10;Description automatically generated with medium confidence">
            <a:extLst>
              <a:ext uri="{FF2B5EF4-FFF2-40B4-BE49-F238E27FC236}">
                <a16:creationId xmlns:a16="http://schemas.microsoft.com/office/drawing/2014/main" id="{81AFF802-E47C-4595-862C-53DACDE4B86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491" t="1468" r="25334" b="-2"/>
          <a:stretch/>
        </p:blipFill>
        <p:spPr>
          <a:xfrm>
            <a:off x="2562726" y="1"/>
            <a:ext cx="9629274" cy="6857999"/>
          </a:xfrm>
          <a:prstGeom prst="rect">
            <a:avLst/>
          </a:prstGeom>
        </p:spPr>
      </p:pic>
      <p:sp>
        <p:nvSpPr>
          <p:cNvPr id="15" name="Freeform: Shape 14">
            <a:extLst>
              <a:ext uri="{FF2B5EF4-FFF2-40B4-BE49-F238E27FC236}">
                <a16:creationId xmlns:a16="http://schemas.microsoft.com/office/drawing/2014/main" id="{D928DD85-BB99-450D-A702-2683E0296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240E5BD2-4019-4012-A1AA-628900E65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F8F3994-6AB2-4063-A827-5F442E4ADEE2}"/>
              </a:ext>
            </a:extLst>
          </p:cNvPr>
          <p:cNvSpPr>
            <a:spLocks noGrp="1"/>
          </p:cNvSpPr>
          <p:nvPr>
            <p:ph type="title"/>
          </p:nvPr>
        </p:nvSpPr>
        <p:spPr>
          <a:xfrm>
            <a:off x="804672" y="342006"/>
            <a:ext cx="3879232" cy="2248122"/>
          </a:xfrm>
        </p:spPr>
        <p:txBody>
          <a:bodyPr vert="horz" lIns="91440" tIns="45720" rIns="91440" bIns="45720" rtlCol="0" anchor="b">
            <a:normAutofit/>
          </a:bodyPr>
          <a:lstStyle/>
          <a:p>
            <a:r>
              <a:rPr lang="en-US" sz="4200" dirty="0"/>
              <a:t>Unite Passenger Transport – Part 3:</a:t>
            </a:r>
          </a:p>
        </p:txBody>
      </p:sp>
    </p:spTree>
    <p:extLst>
      <p:ext uri="{BB962C8B-B14F-4D97-AF65-F5344CB8AC3E}">
        <p14:creationId xmlns:p14="http://schemas.microsoft.com/office/powerpoint/2010/main" val="1538069002"/>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748D171-D116-471C-B192-F3DF26D89668}"/>
              </a:ext>
            </a:extLst>
          </p:cNvPr>
          <p:cNvSpPr>
            <a:spLocks noGrp="1"/>
          </p:cNvSpPr>
          <p:nvPr>
            <p:ph type="title"/>
          </p:nvPr>
        </p:nvSpPr>
        <p:spPr>
          <a:xfrm>
            <a:off x="934872" y="982272"/>
            <a:ext cx="3388419" cy="4560970"/>
          </a:xfrm>
        </p:spPr>
        <p:txBody>
          <a:bodyPr>
            <a:normAutofit/>
          </a:bodyPr>
          <a:lstStyle/>
          <a:p>
            <a:r>
              <a:rPr lang="en-GB" sz="4000" dirty="0">
                <a:solidFill>
                  <a:srgbClr val="FFFFFF"/>
                </a:solidFill>
              </a:rPr>
              <a:t>Unite Passenger Transport – Part 3:</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 name="Content Placeholder 2">
            <a:extLst>
              <a:ext uri="{FF2B5EF4-FFF2-40B4-BE49-F238E27FC236}">
                <a16:creationId xmlns:a16="http://schemas.microsoft.com/office/drawing/2014/main" id="{0387C67C-E2EA-44FF-8A25-DB68E7E14F8A}"/>
              </a:ext>
            </a:extLst>
          </p:cNvPr>
          <p:cNvSpPr>
            <a:spLocks noGrp="1"/>
          </p:cNvSpPr>
          <p:nvPr>
            <p:ph idx="1"/>
          </p:nvPr>
        </p:nvSpPr>
        <p:spPr>
          <a:xfrm>
            <a:off x="5221862" y="1719618"/>
            <a:ext cx="5948831" cy="4334629"/>
          </a:xfrm>
        </p:spPr>
        <p:txBody>
          <a:bodyPr anchor="ctr">
            <a:normAutofit/>
          </a:bodyPr>
          <a:lstStyle/>
          <a:p>
            <a:r>
              <a:rPr lang="en-GB" sz="1700" dirty="0">
                <a:solidFill>
                  <a:srgbClr val="FEFFFF"/>
                </a:solidFill>
              </a:rPr>
              <a:t>Reducing GHGs emissions from transport will require investment, effective regulation, a smart procurement policy and the improved integration of all transport modes.</a:t>
            </a:r>
          </a:p>
          <a:p>
            <a:r>
              <a:rPr lang="en-GB" sz="1700" dirty="0">
                <a:solidFill>
                  <a:srgbClr val="FEFFFF"/>
                </a:solidFill>
              </a:rPr>
              <a:t>Sustainable transport strategies should be driven by a ‘worker-led Just Transition’.</a:t>
            </a:r>
          </a:p>
          <a:p>
            <a:r>
              <a:rPr lang="en-GB" sz="1700" dirty="0">
                <a:solidFill>
                  <a:srgbClr val="FEFFFF"/>
                </a:solidFill>
              </a:rPr>
              <a:t>The UK Government has several initiatives designed to reduce emissions in the passenger transport sector. They include: sustainable bus travel; autonomous technology on buses; making bus travel an attractive alternative to car travel; Zero Emission Bus Regional Areas (ZEBRAs) &amp; the introduction of 4000 Zero Emission Buses.</a:t>
            </a:r>
          </a:p>
          <a:p>
            <a:r>
              <a:rPr lang="en-GB" sz="1700" dirty="0">
                <a:solidFill>
                  <a:srgbClr val="FEFFFF"/>
                </a:solidFill>
              </a:rPr>
              <a:t>Unite welcomes the potential for hydrogen powered vehicles, but notes the issues surrounding hydrogen extracted from natural gas.</a:t>
            </a:r>
          </a:p>
        </p:txBody>
      </p:sp>
    </p:spTree>
    <p:extLst>
      <p:ext uri="{BB962C8B-B14F-4D97-AF65-F5344CB8AC3E}">
        <p14:creationId xmlns:p14="http://schemas.microsoft.com/office/powerpoint/2010/main" val="2670866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bus parked on the side of a road&#10;&#10;Description automatically generated with medium confidence">
            <a:extLst>
              <a:ext uri="{FF2B5EF4-FFF2-40B4-BE49-F238E27FC236}">
                <a16:creationId xmlns:a16="http://schemas.microsoft.com/office/drawing/2014/main" id="{5EB8710E-CD21-4D49-B608-64F65FF7E48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9091" r="14797"/>
          <a:stretch/>
        </p:blipFill>
        <p:spPr>
          <a:xfrm>
            <a:off x="2562726" y="1"/>
            <a:ext cx="9629274" cy="6857999"/>
          </a:xfrm>
          <a:prstGeom prst="rect">
            <a:avLst/>
          </a:prstGeom>
        </p:spPr>
      </p:pic>
      <p:sp>
        <p:nvSpPr>
          <p:cNvPr id="10" name="Freeform: Shape 9">
            <a:extLst>
              <a:ext uri="{FF2B5EF4-FFF2-40B4-BE49-F238E27FC236}">
                <a16:creationId xmlns:a16="http://schemas.microsoft.com/office/drawing/2014/main" id="{D928DD85-BB99-450D-A702-2683E0296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240E5BD2-4019-4012-A1AA-628900E65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9C6C0CF-DAB4-4583-9084-0A3A452D71B6}"/>
              </a:ext>
            </a:extLst>
          </p:cNvPr>
          <p:cNvSpPr>
            <a:spLocks noGrp="1"/>
          </p:cNvSpPr>
          <p:nvPr>
            <p:ph type="title"/>
          </p:nvPr>
        </p:nvSpPr>
        <p:spPr>
          <a:xfrm>
            <a:off x="804672" y="342006"/>
            <a:ext cx="3879232" cy="2248122"/>
          </a:xfrm>
        </p:spPr>
        <p:txBody>
          <a:bodyPr vert="horz" lIns="91440" tIns="45720" rIns="91440" bIns="45720" rtlCol="0" anchor="b">
            <a:normAutofit/>
          </a:bodyPr>
          <a:lstStyle/>
          <a:p>
            <a:r>
              <a:rPr lang="en-US" sz="4200" dirty="0"/>
              <a:t>Unite Passenger Transport – Part 4:</a:t>
            </a:r>
          </a:p>
        </p:txBody>
      </p:sp>
    </p:spTree>
    <p:extLst>
      <p:ext uri="{BB962C8B-B14F-4D97-AF65-F5344CB8AC3E}">
        <p14:creationId xmlns:p14="http://schemas.microsoft.com/office/powerpoint/2010/main" val="593165284"/>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1878271-A0B9-4316-BF0A-0C7E5DA96669}"/>
              </a:ext>
            </a:extLst>
          </p:cNvPr>
          <p:cNvSpPr>
            <a:spLocks noGrp="1"/>
          </p:cNvSpPr>
          <p:nvPr>
            <p:ph type="title"/>
          </p:nvPr>
        </p:nvSpPr>
        <p:spPr>
          <a:xfrm>
            <a:off x="934872" y="982272"/>
            <a:ext cx="3388419" cy="4560970"/>
          </a:xfrm>
        </p:spPr>
        <p:txBody>
          <a:bodyPr>
            <a:normAutofit/>
          </a:bodyPr>
          <a:lstStyle/>
          <a:p>
            <a:r>
              <a:rPr lang="en-GB" sz="4000" dirty="0">
                <a:solidFill>
                  <a:srgbClr val="FFFFFF"/>
                </a:solidFill>
              </a:rPr>
              <a:t>Unite Passenger Transport – Part 4:</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 name="Content Placeholder 2">
            <a:extLst>
              <a:ext uri="{FF2B5EF4-FFF2-40B4-BE49-F238E27FC236}">
                <a16:creationId xmlns:a16="http://schemas.microsoft.com/office/drawing/2014/main" id="{DDE68F19-232A-414E-B8F9-BC44C3A70B81}"/>
              </a:ext>
            </a:extLst>
          </p:cNvPr>
          <p:cNvSpPr>
            <a:spLocks noGrp="1"/>
          </p:cNvSpPr>
          <p:nvPr>
            <p:ph idx="1"/>
          </p:nvPr>
        </p:nvSpPr>
        <p:spPr>
          <a:xfrm>
            <a:off x="5221862" y="1719618"/>
            <a:ext cx="5948831" cy="4334629"/>
          </a:xfrm>
        </p:spPr>
        <p:txBody>
          <a:bodyPr anchor="ctr">
            <a:normAutofit lnSpcReduction="10000"/>
          </a:bodyPr>
          <a:lstStyle/>
          <a:p>
            <a:r>
              <a:rPr lang="en-GB" sz="1900" dirty="0">
                <a:solidFill>
                  <a:srgbClr val="FEFFFF"/>
                </a:solidFill>
              </a:rPr>
              <a:t>Investment in carbon capture utilisation and storage and other technologies that reduce the carbon emissions from transport are required.</a:t>
            </a:r>
          </a:p>
          <a:p>
            <a:r>
              <a:rPr lang="en-GB" sz="1900" dirty="0">
                <a:solidFill>
                  <a:srgbClr val="FEFFFF"/>
                </a:solidFill>
              </a:rPr>
              <a:t>Unite believes that the UK Government’s procurement strategy in the passenger transport sector should commit to supporting the industry. This should include social impact clauses in procurement contracts to ensure that UK manufacturers and supply chains are treated fairly.</a:t>
            </a:r>
          </a:p>
          <a:p>
            <a:r>
              <a:rPr lang="en-GB" sz="1900" dirty="0">
                <a:solidFill>
                  <a:srgbClr val="FEFFFF"/>
                </a:solidFill>
              </a:rPr>
              <a:t>Unite demand to be involved in all stages of the construction of sustainable transport strategies.</a:t>
            </a:r>
          </a:p>
          <a:p>
            <a:r>
              <a:rPr lang="en-GB" sz="1900" dirty="0">
                <a:solidFill>
                  <a:srgbClr val="FEFFFF"/>
                </a:solidFill>
              </a:rPr>
              <a:t>Unite Reps should be involved in the construction of these strategies, as part of their statutory rights regarding negotiations and consultations in the workplace.</a:t>
            </a:r>
          </a:p>
        </p:txBody>
      </p:sp>
    </p:spTree>
    <p:extLst>
      <p:ext uri="{BB962C8B-B14F-4D97-AF65-F5344CB8AC3E}">
        <p14:creationId xmlns:p14="http://schemas.microsoft.com/office/powerpoint/2010/main" val="1502487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DF4A8-B326-4FAA-8A07-93CA17880AA2}"/>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dirty="0"/>
              <a:t>The Automotive Sector:</a:t>
            </a:r>
          </a:p>
        </p:txBody>
      </p:sp>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Content Placeholder 4" descr="A picture containing day&#10;&#10;Description automatically generated">
            <a:extLst>
              <a:ext uri="{FF2B5EF4-FFF2-40B4-BE49-F238E27FC236}">
                <a16:creationId xmlns:a16="http://schemas.microsoft.com/office/drawing/2014/main" id="{2D0FE332-87A9-4347-A315-76FFF8D2157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1608" r="15114"/>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419362836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FBFC659-2DA4-4CA3-A528-DBA1B12E64BF}"/>
              </a:ext>
            </a:extLst>
          </p:cNvPr>
          <p:cNvSpPr>
            <a:spLocks noGrp="1"/>
          </p:cNvSpPr>
          <p:nvPr>
            <p:ph type="title"/>
          </p:nvPr>
        </p:nvSpPr>
        <p:spPr>
          <a:xfrm>
            <a:off x="524741" y="620392"/>
            <a:ext cx="3808268" cy="5504688"/>
          </a:xfrm>
        </p:spPr>
        <p:txBody>
          <a:bodyPr>
            <a:normAutofit/>
          </a:bodyPr>
          <a:lstStyle/>
          <a:p>
            <a:r>
              <a:rPr lang="en-GB" sz="6000" dirty="0">
                <a:solidFill>
                  <a:schemeClr val="bg1"/>
                </a:solidFill>
              </a:rPr>
              <a:t>The Automotive Sector:</a:t>
            </a:r>
          </a:p>
        </p:txBody>
      </p:sp>
      <p:graphicFrame>
        <p:nvGraphicFramePr>
          <p:cNvPr id="5" name="Content Placeholder 2">
            <a:extLst>
              <a:ext uri="{FF2B5EF4-FFF2-40B4-BE49-F238E27FC236}">
                <a16:creationId xmlns:a16="http://schemas.microsoft.com/office/drawing/2014/main" id="{AA7CB0C7-1912-4AEB-9927-A008C4E746C7}"/>
              </a:ext>
            </a:extLst>
          </p:cNvPr>
          <p:cNvGraphicFramePr>
            <a:graphicFrameLocks noGrp="1"/>
          </p:cNvGraphicFramePr>
          <p:nvPr>
            <p:ph idx="1"/>
            <p:extLst>
              <p:ext uri="{D42A27DB-BD31-4B8C-83A1-F6EECF244321}">
                <p14:modId xmlns:p14="http://schemas.microsoft.com/office/powerpoint/2010/main" val="860521042"/>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4094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39377-7B61-4FAA-BB55-F8B1E071F122}"/>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4200" dirty="0"/>
              <a:t>Chemicals, Pharmaceuticals, Process &amp; Textile (CPPT) Sector:</a:t>
            </a:r>
          </a:p>
        </p:txBody>
      </p:sp>
      <p:sp>
        <p:nvSpPr>
          <p:cNvPr id="24" name="Freeform: Shape 23">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Content Placeholder 4">
            <a:extLst>
              <a:ext uri="{FF2B5EF4-FFF2-40B4-BE49-F238E27FC236}">
                <a16:creationId xmlns:a16="http://schemas.microsoft.com/office/drawing/2014/main" id="{E49B87FF-C04E-49A2-ABB2-48B3B7CF799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3040" r="8807"/>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82650240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B2E39B3-5AF7-484D-8715-FD87E0526C6B}"/>
              </a:ext>
            </a:extLst>
          </p:cNvPr>
          <p:cNvSpPr>
            <a:spLocks noGrp="1"/>
          </p:cNvSpPr>
          <p:nvPr>
            <p:ph type="title"/>
          </p:nvPr>
        </p:nvSpPr>
        <p:spPr>
          <a:xfrm>
            <a:off x="934872" y="982272"/>
            <a:ext cx="3388419" cy="4560970"/>
          </a:xfrm>
        </p:spPr>
        <p:txBody>
          <a:bodyPr>
            <a:normAutofit/>
          </a:bodyPr>
          <a:lstStyle/>
          <a:p>
            <a:r>
              <a:rPr lang="en-GB" sz="3400" dirty="0">
                <a:solidFill>
                  <a:srgbClr val="FFFFFF"/>
                </a:solidFill>
              </a:rPr>
              <a:t>Chemicals, Pharmaceuticals, Process &amp; Textile (CPPT) Sector:</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 name="Content Placeholder 2">
            <a:extLst>
              <a:ext uri="{FF2B5EF4-FFF2-40B4-BE49-F238E27FC236}">
                <a16:creationId xmlns:a16="http://schemas.microsoft.com/office/drawing/2014/main" id="{B1665B0A-78C5-4BEB-92F0-6537FCB07A0A}"/>
              </a:ext>
            </a:extLst>
          </p:cNvPr>
          <p:cNvSpPr>
            <a:spLocks noGrp="1"/>
          </p:cNvSpPr>
          <p:nvPr>
            <p:ph idx="1"/>
          </p:nvPr>
        </p:nvSpPr>
        <p:spPr>
          <a:xfrm>
            <a:off x="5221862" y="1719618"/>
            <a:ext cx="5948831" cy="4334629"/>
          </a:xfrm>
        </p:spPr>
        <p:txBody>
          <a:bodyPr anchor="ctr">
            <a:normAutofit/>
          </a:bodyPr>
          <a:lstStyle/>
          <a:p>
            <a:r>
              <a:rPr lang="en-GB" sz="2200" dirty="0">
                <a:solidFill>
                  <a:srgbClr val="FEFFFF"/>
                </a:solidFill>
              </a:rPr>
              <a:t>The CPPT sector includes 4 industries in the 8 industries that are currently emitting 66% of the UK’s carbon emissions. These are Ceramics; Chemicals; Glass and Oil Refining.</a:t>
            </a:r>
          </a:p>
          <a:p>
            <a:r>
              <a:rPr lang="en-GB" sz="2200" dirty="0">
                <a:solidFill>
                  <a:srgbClr val="FEFFFF"/>
                </a:solidFill>
              </a:rPr>
              <a:t>The decarbonisation of the CPPT sector is necessary and unavoidable. This change needs to be led by the workforce, i.e., ‘worker-led’.</a:t>
            </a:r>
          </a:p>
          <a:p>
            <a:r>
              <a:rPr lang="en-GB" sz="2200" dirty="0">
                <a:solidFill>
                  <a:srgbClr val="FEFFFF"/>
                </a:solidFill>
              </a:rPr>
              <a:t>A ‘worker-led Just Transition in the CPPT sector has been promoted by National Officer, Tony Devlin, and Unite Researcher, Frank Gray. They have produced a document called </a:t>
            </a:r>
            <a:r>
              <a:rPr lang="en-GB" sz="2200" i="1" dirty="0">
                <a:solidFill>
                  <a:srgbClr val="FEFFFF"/>
                </a:solidFill>
              </a:rPr>
              <a:t>‘Green Economy: CPPT – A Worker’s Transition’.</a:t>
            </a:r>
            <a:endParaRPr lang="en-GB" sz="2200" dirty="0">
              <a:solidFill>
                <a:srgbClr val="FEFFFF"/>
              </a:solidFill>
            </a:endParaRPr>
          </a:p>
          <a:p>
            <a:endParaRPr lang="en-GB" sz="2200" dirty="0">
              <a:solidFill>
                <a:srgbClr val="FEFFFF"/>
              </a:solidFill>
            </a:endParaRPr>
          </a:p>
        </p:txBody>
      </p:sp>
    </p:spTree>
    <p:extLst>
      <p:ext uri="{BB962C8B-B14F-4D97-AF65-F5344CB8AC3E}">
        <p14:creationId xmlns:p14="http://schemas.microsoft.com/office/powerpoint/2010/main" val="1428205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CED84-B2F8-4435-B47E-C37D888BB359}"/>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000" dirty="0"/>
              <a:t>The Education Sector:</a:t>
            </a:r>
            <a:br>
              <a:rPr lang="en-US" sz="5000" dirty="0"/>
            </a:br>
            <a:endParaRPr lang="en-US" sz="5000" dirty="0"/>
          </a:p>
        </p:txBody>
      </p:sp>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Content Placeholder 4" descr="A picture containing sky, building, outdoor, road&#10;&#10;Description automatically generated">
            <a:extLst>
              <a:ext uri="{FF2B5EF4-FFF2-40B4-BE49-F238E27FC236}">
                <a16:creationId xmlns:a16="http://schemas.microsoft.com/office/drawing/2014/main" id="{92B55E6C-6A91-4D72-8467-3628007138E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426" r="-1"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25455136"/>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778CCE3-6242-4996-9BE1-A67290720D09}"/>
              </a:ext>
            </a:extLst>
          </p:cNvPr>
          <p:cNvSpPr>
            <a:spLocks noGrp="1"/>
          </p:cNvSpPr>
          <p:nvPr>
            <p:ph type="title"/>
          </p:nvPr>
        </p:nvSpPr>
        <p:spPr>
          <a:xfrm>
            <a:off x="934872" y="982272"/>
            <a:ext cx="3388419" cy="4560970"/>
          </a:xfrm>
        </p:spPr>
        <p:txBody>
          <a:bodyPr>
            <a:normAutofit/>
          </a:bodyPr>
          <a:lstStyle/>
          <a:p>
            <a:r>
              <a:rPr lang="en-GB" sz="4000" dirty="0">
                <a:solidFill>
                  <a:srgbClr val="FFFFFF"/>
                </a:solidFill>
              </a:rPr>
              <a:t>The Education Sector:</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Content Placeholder 2">
            <a:extLst>
              <a:ext uri="{FF2B5EF4-FFF2-40B4-BE49-F238E27FC236}">
                <a16:creationId xmlns:a16="http://schemas.microsoft.com/office/drawing/2014/main" id="{10635388-1F3C-4DC3-8773-87BAE8220F2D}"/>
              </a:ext>
            </a:extLst>
          </p:cNvPr>
          <p:cNvSpPr>
            <a:spLocks noGrp="1"/>
          </p:cNvSpPr>
          <p:nvPr>
            <p:ph idx="1"/>
          </p:nvPr>
        </p:nvSpPr>
        <p:spPr>
          <a:xfrm>
            <a:off x="5221862" y="1719618"/>
            <a:ext cx="5948831" cy="4334629"/>
          </a:xfrm>
        </p:spPr>
        <p:txBody>
          <a:bodyPr anchor="ctr">
            <a:normAutofit fontScale="92500" lnSpcReduction="10000"/>
          </a:bodyPr>
          <a:lstStyle/>
          <a:p>
            <a:r>
              <a:rPr lang="en-GB" sz="2000" dirty="0">
                <a:solidFill>
                  <a:srgbClr val="FEFFFF"/>
                </a:solidFill>
              </a:rPr>
              <a:t>Unite members in the Education sector have an important role to play in helping to reduce carbon emissions in the sector. Unite members in the sector work as technicians, cleaners, researchers, in estates, in IT, in libraries and in offices.</a:t>
            </a:r>
          </a:p>
          <a:p>
            <a:r>
              <a:rPr lang="en-GB" sz="2000" dirty="0">
                <a:solidFill>
                  <a:srgbClr val="FEFFFF"/>
                </a:solidFill>
              </a:rPr>
              <a:t>Unite members in the Education sector are working with employer organisations to address climate crisis issues in the workplace.</a:t>
            </a:r>
          </a:p>
          <a:p>
            <a:r>
              <a:rPr lang="en-GB" sz="2000" dirty="0">
                <a:solidFill>
                  <a:srgbClr val="FEFFFF"/>
                </a:solidFill>
              </a:rPr>
              <a:t>Unite Reps and members in the sector are helping to reduce the carbon footprint in their workplaces, they are raising the awareness of green issues, and helping to increase the energy efficiency of their workplaces.</a:t>
            </a:r>
          </a:p>
          <a:p>
            <a:r>
              <a:rPr lang="en-GB" sz="2000" dirty="0">
                <a:solidFill>
                  <a:srgbClr val="FEFFFF"/>
                </a:solidFill>
              </a:rPr>
              <a:t>Unite reps can negotiate ‘best green practises’ in their workplaces. They can encourage employers to invest in green skills training to protect workers’ jobs and livelihoods as workplaces decarbonise.</a:t>
            </a:r>
          </a:p>
          <a:p>
            <a:endParaRPr lang="en-GB" sz="2000" dirty="0">
              <a:solidFill>
                <a:srgbClr val="FEFFFF"/>
              </a:solidFill>
            </a:endParaRPr>
          </a:p>
        </p:txBody>
      </p:sp>
    </p:spTree>
    <p:extLst>
      <p:ext uri="{BB962C8B-B14F-4D97-AF65-F5344CB8AC3E}">
        <p14:creationId xmlns:p14="http://schemas.microsoft.com/office/powerpoint/2010/main" val="24297048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1247</TotalTime>
  <Words>2421</Words>
  <Application>Microsoft Office PowerPoint</Application>
  <PresentationFormat>Widescreen</PresentationFormat>
  <Paragraphs>109</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Calibri Light</vt:lpstr>
      <vt:lpstr>Tw Cen MT</vt:lpstr>
      <vt:lpstr>Office Theme</vt:lpstr>
      <vt:lpstr>UNITE EVIRONMENT CONFERENCE</vt:lpstr>
      <vt:lpstr>The Commercial Aerospace Sector:</vt:lpstr>
      <vt:lpstr>The Commercial Aerospace Industry:</vt:lpstr>
      <vt:lpstr>The Automotive Sector:</vt:lpstr>
      <vt:lpstr>The Automotive Sector:</vt:lpstr>
      <vt:lpstr>Chemicals, Pharmaceuticals, Process &amp; Textile (CPPT) Sector:</vt:lpstr>
      <vt:lpstr>Chemicals, Pharmaceuticals, Process &amp; Textile (CPPT) Sector:</vt:lpstr>
      <vt:lpstr>The Education Sector: </vt:lpstr>
      <vt:lpstr>The Education Sector:</vt:lpstr>
      <vt:lpstr>The Energy &amp; Utility Sector – Part 1: </vt:lpstr>
      <vt:lpstr>The Energy &amp; Utility Sector – Part 1:</vt:lpstr>
      <vt:lpstr>The Energy &amp; Utility Sector - Part 2:</vt:lpstr>
      <vt:lpstr>The Energy &amp; Utility Sector - Part 2:</vt:lpstr>
      <vt:lpstr>The Finance &amp; Legal Sector:</vt:lpstr>
      <vt:lpstr>The Finance &amp; Legal Sector:</vt:lpstr>
      <vt:lpstr>The Food, Drink &amp; Agriculture Sector (FDA)1:</vt:lpstr>
      <vt:lpstr>The Food, Drink &amp; Agriculture Sector (FDA)1:</vt:lpstr>
      <vt:lpstr>The Food, Drink &amp; Agriculture (FDA) Sector – Part 2:</vt:lpstr>
      <vt:lpstr>The Food, Drink &amp; Agriculture Sector (FDA)2:</vt:lpstr>
      <vt:lpstr>The Government, Defence, Prisons &amp; Contractors (GDPC) Sector – Part 1:</vt:lpstr>
      <vt:lpstr>The Government, Defence, Prisons &amp; Contractors (GDPC) Sector – Part 1:</vt:lpstr>
      <vt:lpstr>The Government, Defence, Prisons &amp; Contractors (GDPC) Sector – Part 2:</vt:lpstr>
      <vt:lpstr>The Government, Defence, Prisons &amp; Contractors (GDPC) Sector – Part 2:</vt:lpstr>
      <vt:lpstr>The Graphical, Paper, Media &amp; IT (GPM&amp;IT) Sector:</vt:lpstr>
      <vt:lpstr>The Graphical, Paper, Media &amp; IT (GPM&amp;IT) Sector:</vt:lpstr>
      <vt:lpstr>The Hospitality Sector:</vt:lpstr>
      <vt:lpstr>The Hospitality Sector:</vt:lpstr>
      <vt:lpstr>The Local Authorities Sector:</vt:lpstr>
      <vt:lpstr>The Local Authorities Sector:</vt:lpstr>
      <vt:lpstr>Unite Passenger Transport – Part 1:</vt:lpstr>
      <vt:lpstr>Unite Passenger Transport – Part 1:</vt:lpstr>
      <vt:lpstr>Unite Passenger Transport – Part 2:</vt:lpstr>
      <vt:lpstr>Unite Passenger Transport – Part 2:</vt:lpstr>
      <vt:lpstr>Unite Passenger Transport – Part 3:</vt:lpstr>
      <vt:lpstr>Unite Passenger Transport – Part 3:</vt:lpstr>
      <vt:lpstr>Unite Passenger Transport – Part 4:</vt:lpstr>
      <vt:lpstr>Unite Passenger Transport – Part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 EVIRONMENT CONFERENCE</dc:title>
  <dc:creator>Carl</dc:creator>
  <cp:lastModifiedBy>Carl</cp:lastModifiedBy>
  <cp:revision>1</cp:revision>
  <cp:lastPrinted>2021-09-13T22:15:47Z</cp:lastPrinted>
  <dcterms:created xsi:type="dcterms:W3CDTF">2021-09-12T19:38:42Z</dcterms:created>
  <dcterms:modified xsi:type="dcterms:W3CDTF">2021-09-14T10:49:21Z</dcterms:modified>
</cp:coreProperties>
</file>