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67CC7-578D-4724-B7E6-660A804D73DB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03CCC-D847-4494-9D61-A5C6E10152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221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5F9D-EC4F-46C0-931E-0B4588E1A16F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751EB77-CF17-440B-B7A3-C55522803D81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4CCA2C-47A8-4E52-8FB7-7F56C9C7AF03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BD3916-5DD8-48F1-94D3-29F7C25AFFF3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A2D72D-09CC-4F7F-8077-E7675B9F2520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F55653-EA70-453A-8805-34AA8ABECA6B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6F3829-E4F0-4C63-8DD7-5CD7F2B1B905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965B65-2449-4CA6-AA3D-EB7105C2D369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2763A6-169E-4F87-8CEC-802314D15940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EA4EE5-C283-4CE4-9287-86E211C3FDA8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E932EE-55AE-4A1A-B3BB-742A4B1952C2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80B8469-E742-4844-9D61-249F5FEB31B0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44F834C-B0ED-49EE-8143-EE0ACCC1C217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BBAF3209-90D2-4E48-84B7-6BDDE1DB88B5}" type="slidenum">
              <a:rPr lang="en-GB" altLang="en-US" sz="1200"/>
              <a:pPr algn="r">
                <a:lnSpc>
                  <a:spcPct val="100000"/>
                </a:lnSpc>
              </a:pPr>
              <a:t>21</a:t>
            </a:fld>
            <a:endParaRPr lang="en-GB" altLang="en-US" sz="1200"/>
          </a:p>
        </p:txBody>
      </p:sp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AA04D5-2B8F-49A1-ACF4-31C0A62ED210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F4A86C0-5E27-4A94-A091-390E4487B993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0465DE-3D94-4C17-B742-25D7F67E4065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55C554-45F7-4749-8B58-A7FCB37168CA}" type="slidenum">
              <a:rPr lang="en-GB" altLang="en-US"/>
              <a:pPr/>
              <a:t>25</a:t>
            </a:fld>
            <a:endParaRPr lang="en-GB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73D83D-86D5-4478-A6FE-91FDCD45DCBF}" type="slidenum">
              <a:rPr lang="en-GB" altLang="en-US"/>
              <a:pPr/>
              <a:t>26</a:t>
            </a:fld>
            <a:endParaRPr lang="en-GB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402601E-918B-469A-8762-50443ECEFA45}" type="slidenum">
              <a:rPr lang="en-GB" altLang="en-US"/>
              <a:pPr/>
              <a:t>27</a:t>
            </a:fld>
            <a:endParaRPr lang="en-GB" altLang="en-US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E2287737-233C-490B-A20E-CA7ADB8A7B07}" type="slidenum">
              <a:rPr lang="en-GB" altLang="en-US" sz="1200"/>
              <a:pPr algn="r">
                <a:lnSpc>
                  <a:spcPct val="100000"/>
                </a:lnSpc>
              </a:pPr>
              <a:t>27</a:t>
            </a:fld>
            <a:endParaRPr lang="en-GB" altLang="en-US" sz="1200"/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577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E44282-4F2C-489D-9F7F-076E6B53A61E}" type="slidenum">
              <a:rPr lang="en-GB" altLang="en-US"/>
              <a:pPr/>
              <a:t>28</a:t>
            </a:fld>
            <a:endParaRPr lang="en-GB" alt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A319CD80-89EF-4984-B5F9-3E60C1B39B9A}" type="slidenum">
              <a:rPr lang="en-GB" altLang="en-US" sz="1200"/>
              <a:pPr algn="r">
                <a:lnSpc>
                  <a:spcPct val="100000"/>
                </a:lnSpc>
              </a:pPr>
              <a:t>28</a:t>
            </a:fld>
            <a:endParaRPr lang="en-GB" altLang="en-US" sz="1200"/>
          </a:p>
        </p:txBody>
      </p:sp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68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96915F-B520-4C9A-BAE3-2EE6C2A8497F}" type="slidenum">
              <a:rPr lang="en-GB" altLang="en-US"/>
              <a:pPr/>
              <a:t>29</a:t>
            </a:fld>
            <a:endParaRPr lang="en-GB" alt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73EFF5-6A70-475A-B393-E52938DEA2E7}" type="slidenum">
              <a:rPr lang="en-GB" altLang="en-US"/>
              <a:pPr/>
              <a:t>30</a:t>
            </a:fld>
            <a:endParaRPr lang="en-GB" altLang="en-US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CBF52807-73AB-499D-86D5-25D728F24219}" type="slidenum">
              <a:rPr lang="en-GB" altLang="en-US" sz="1200"/>
              <a:pPr algn="r">
                <a:lnSpc>
                  <a:spcPct val="100000"/>
                </a:lnSpc>
              </a:pPr>
              <a:t>30</a:t>
            </a:fld>
            <a:endParaRPr lang="en-GB" altLang="en-US" sz="1200"/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885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6661683-5798-49A0-96A4-1B5D62FD69B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FD62F7-BC37-47F0-8B03-DA35A0B15775}" type="slidenum">
              <a:rPr lang="en-GB" altLang="en-US"/>
              <a:pPr/>
              <a:t>31</a:t>
            </a:fld>
            <a:endParaRPr lang="en-GB" altLang="en-US"/>
          </a:p>
        </p:txBody>
      </p:sp>
      <p:sp>
        <p:nvSpPr>
          <p:cNvPr id="79873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E41BABE0-2FF8-4377-8D3A-F65B7A6755A7}" type="slidenum">
              <a:rPr lang="en-GB" altLang="en-US" sz="1200"/>
              <a:pPr algn="r">
                <a:lnSpc>
                  <a:spcPct val="100000"/>
                </a:lnSpc>
              </a:pPr>
              <a:t>31</a:t>
            </a:fld>
            <a:endParaRPr lang="en-GB" altLang="en-US" sz="1200"/>
          </a:p>
        </p:txBody>
      </p:sp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7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F9EC0E-1FDD-443E-9992-7852BF04E11F}" type="slidenum">
              <a:rPr lang="en-GB" altLang="en-US"/>
              <a:pPr/>
              <a:t>32</a:t>
            </a:fld>
            <a:endParaRPr lang="en-GB" alt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4258C9B7-DE01-4772-B833-3AC8DCC6BB58}" type="slidenum">
              <a:rPr lang="en-GB" altLang="en-US" sz="1200"/>
              <a:pPr algn="r">
                <a:lnSpc>
                  <a:spcPct val="100000"/>
                </a:lnSpc>
              </a:pPr>
              <a:t>32</a:t>
            </a:fld>
            <a:endParaRPr lang="en-GB" altLang="en-US" sz="1200"/>
          </a:p>
        </p:txBody>
      </p:sp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7D7884-08C8-4331-AF46-579CF99BE99A}" type="slidenum">
              <a:rPr lang="en-GB" altLang="en-US"/>
              <a:pPr/>
              <a:t>33</a:t>
            </a:fld>
            <a:endParaRPr lang="en-GB" altLang="en-US"/>
          </a:p>
        </p:txBody>
      </p:sp>
      <p:sp>
        <p:nvSpPr>
          <p:cNvPr id="81921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5F80389C-D4E5-4007-B861-79C67143DF94}" type="slidenum">
              <a:rPr lang="en-GB" altLang="en-US" sz="1200"/>
              <a:pPr algn="r">
                <a:lnSpc>
                  <a:spcPct val="100000"/>
                </a:lnSpc>
              </a:pPr>
              <a:t>33</a:t>
            </a:fld>
            <a:endParaRPr lang="en-GB" altLang="en-US" sz="1200"/>
          </a:p>
        </p:txBody>
      </p:sp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2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5FEF64-13A0-4BFF-9ECA-7A483BC71BFE}" type="slidenum">
              <a:rPr lang="en-GB" altLang="en-US"/>
              <a:pPr/>
              <a:t>34</a:t>
            </a:fld>
            <a:endParaRPr lang="en-GB" altLang="en-US"/>
          </a:p>
        </p:txBody>
      </p:sp>
      <p:sp>
        <p:nvSpPr>
          <p:cNvPr id="82945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5E199EC1-DC32-4DBE-B8C1-E6122650BB1D}" type="slidenum">
              <a:rPr lang="en-GB" altLang="en-US" sz="1200"/>
              <a:pPr algn="r">
                <a:lnSpc>
                  <a:spcPct val="100000"/>
                </a:lnSpc>
              </a:pPr>
              <a:t>34</a:t>
            </a:fld>
            <a:endParaRPr lang="en-GB" altLang="en-US" sz="1200"/>
          </a:p>
        </p:txBody>
      </p:sp>
      <p:sp>
        <p:nvSpPr>
          <p:cNvPr id="82946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94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460C2E-DA0B-412E-94AA-851599030B1F}" type="slidenum">
              <a:rPr lang="en-GB" altLang="en-US"/>
              <a:pPr/>
              <a:t>35</a:t>
            </a:fld>
            <a:endParaRPr lang="en-GB" altLang="en-US"/>
          </a:p>
        </p:txBody>
      </p:sp>
      <p:sp>
        <p:nvSpPr>
          <p:cNvPr id="83969" name="Text Box 1"/>
          <p:cNvSpPr txBox="1"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r">
              <a:lnSpc>
                <a:spcPct val="100000"/>
              </a:lnSpc>
            </a:pPr>
            <a:fld id="{FD623DD6-0888-4B8F-9252-EFB56CA1BB47}" type="slidenum">
              <a:rPr lang="en-GB" altLang="en-US" sz="1200"/>
              <a:pPr algn="r">
                <a:lnSpc>
                  <a:spcPct val="100000"/>
                </a:lnSpc>
              </a:pPr>
              <a:t>35</a:t>
            </a:fld>
            <a:endParaRPr lang="en-GB" altLang="en-US" sz="1200"/>
          </a:p>
        </p:txBody>
      </p:sp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3971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D0C4995-34A3-4169-8D8C-3721EFE186D9}" type="slidenum">
              <a:rPr lang="en-GB" altLang="en-US"/>
              <a:pPr/>
              <a:t>36</a:t>
            </a:fld>
            <a:endParaRPr lang="en-GB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BE9C70-C401-4C3F-9837-A899D472D9B6}" type="slidenum">
              <a:rPr lang="en-GB" altLang="en-US"/>
              <a:pPr/>
              <a:t>37</a:t>
            </a:fld>
            <a:endParaRPr lang="en-GB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ACE87C-3DD7-47AB-83A8-F8523AF0876F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13CB6C5-9325-4CA4-9DCD-877CD3801B6D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E700FC-4FF3-4CF5-B271-FA9EA2A805EC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11C1189-66C6-428B-8120-834CF2F66F0B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F96653-0C23-4396-AF5A-202EA86A4C5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130463-B6A9-44E1-BB5A-9024F0B9265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Safety At 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891200" y="3482935"/>
            <a:ext cx="9755187" cy="550333"/>
          </a:xfrm>
        </p:spPr>
        <p:txBody>
          <a:bodyPr/>
          <a:lstStyle/>
          <a:p>
            <a:r>
              <a:rPr lang="en-GB" cap="none" dirty="0">
                <a:latin typeface="Arial" panose="020B0604020202020204" pitchFamily="34" charset="0"/>
                <a:cs typeface="Arial" panose="020B0604020202020204" pitchFamily="34" charset="0"/>
              </a:rPr>
              <a:t>We are proud to present you the winners of our contest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666">
            <a:off x="8161046" y="4490464"/>
            <a:ext cx="3013656" cy="128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48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042585" y="928688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400301" y="3419475"/>
            <a:ext cx="316334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luggage handlers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089151" y="1439863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13th place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02351" y="2143126"/>
            <a:ext cx="53424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546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4" y="1"/>
            <a:ext cx="10085033" cy="5553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93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37834" y="785813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766984" y="2214564"/>
            <a:ext cx="469053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184401" y="1619251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</a:pPr>
            <a:r>
              <a:rPr lang="en-GB" altLang="en-US" sz="6000" dirty="0">
                <a:solidFill>
                  <a:schemeClr val="tx1"/>
                </a:solidFill>
              </a:rPr>
              <a:t>12th place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159001" y="3600450"/>
            <a:ext cx="189376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 painters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29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17" y="0"/>
            <a:ext cx="11250967" cy="560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81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42585" y="928688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72100" y="2286001"/>
            <a:ext cx="6470651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159000" y="3419475"/>
            <a:ext cx="352081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shipyard mechanics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811867" y="1619251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11th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42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25" y="214313"/>
            <a:ext cx="9594150" cy="5396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8850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852085" y="1143001"/>
            <a:ext cx="5490633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199718" y="2500314"/>
            <a:ext cx="54313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639485" y="3959225"/>
            <a:ext cx="388148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air conditioner installer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803401" y="1979613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10th place</a:t>
            </a:r>
          </a:p>
        </p:txBody>
      </p:sp>
    </p:spTree>
    <p:extLst>
      <p:ext uri="{BB962C8B-B14F-4D97-AF65-F5344CB8AC3E}">
        <p14:creationId xmlns:p14="http://schemas.microsoft.com/office/powerpoint/2010/main" val="3685641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13" y="152400"/>
            <a:ext cx="7085574" cy="547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751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921934" y="928688"/>
            <a:ext cx="500591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675967" y="2286001"/>
            <a:ext cx="326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400301" y="3600451"/>
            <a:ext cx="40321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construction site worker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966385" y="1619250"/>
            <a:ext cx="433674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9th place</a:t>
            </a:r>
          </a:p>
        </p:txBody>
      </p:sp>
    </p:spTree>
    <p:extLst>
      <p:ext uri="{BB962C8B-B14F-4D97-AF65-F5344CB8AC3E}">
        <p14:creationId xmlns:p14="http://schemas.microsoft.com/office/powerpoint/2010/main" val="2496180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974" y="0"/>
            <a:ext cx="9960053" cy="56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76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042585" y="928688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832852" y="2286001"/>
            <a:ext cx="179704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119968" y="3240089"/>
            <a:ext cx="254458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delivery man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089151" y="1619251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17th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78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538818" y="1000126"/>
            <a:ext cx="5005916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871133" y="1439863"/>
            <a:ext cx="433674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8th place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919818" y="3779839"/>
            <a:ext cx="467016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expert in biological weapons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363633" y="2571751"/>
            <a:ext cx="65616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442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99" y="0"/>
            <a:ext cx="11303050" cy="558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588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43000" y="1000126"/>
            <a:ext cx="500591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966385" y="1439863"/>
            <a:ext cx="433674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7th place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400301" y="3600451"/>
            <a:ext cx="446177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WMD warehouse manager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6572252" y="2500313"/>
            <a:ext cx="4667249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81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486" y="1"/>
            <a:ext cx="9913028" cy="5577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38505"/>
      </p:ext>
    </p:extLst>
  </p:cSld>
  <p:clrMapOvr>
    <a:masterClrMapping/>
  </p:clrMapOvr>
  <p:transition advTm="30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3500" y="928688"/>
            <a:ext cx="500591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675968" y="2286001"/>
            <a:ext cx="495723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559301" y="3959225"/>
            <a:ext cx="278343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car mechanics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966385" y="1979613"/>
            <a:ext cx="433674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6th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88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21" y="1"/>
            <a:ext cx="9908959" cy="557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065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666751" y="642938"/>
            <a:ext cx="7905749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93101" y="2000251"/>
            <a:ext cx="23833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762001" y="1619251"/>
            <a:ext cx="790575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5th place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320118" y="3779839"/>
            <a:ext cx="218551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electrician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557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48" y="-33291"/>
            <a:ext cx="5080104" cy="5621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06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381001" y="785813"/>
            <a:ext cx="75057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3359151" y="4319588"/>
            <a:ext cx="2663206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  <a:buFont typeface="Arial" charset="0"/>
              <a:buNone/>
            </a:pPr>
            <a:r>
              <a:rPr lang="en-GB" alt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 erection team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81001" y="1800225"/>
            <a:ext cx="7505700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FF00"/>
              </a:buClr>
            </a:pPr>
            <a:r>
              <a:rPr lang="en-GB" altLang="en-US" sz="6000" dirty="0">
                <a:solidFill>
                  <a:schemeClr val="tx1"/>
                </a:solidFill>
              </a:rPr>
              <a:t>4th place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8384118" y="2143126"/>
            <a:ext cx="270298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5573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7" y="0"/>
            <a:ext cx="9994387" cy="559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962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66" y="2219"/>
            <a:ext cx="10459868" cy="55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916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1143000" y="857251"/>
            <a:ext cx="5005917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90985" y="2071689"/>
            <a:ext cx="2542116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55800" y="1800225"/>
            <a:ext cx="4336741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3rd place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3683001" y="3679826"/>
            <a:ext cx="376126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power cable installers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527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304" y="-1"/>
            <a:ext cx="5715393" cy="561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45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1240367" y="642938"/>
            <a:ext cx="5005917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104467" y="2071689"/>
            <a:ext cx="53424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150533" y="1979613"/>
            <a:ext cx="4328584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2nd place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491567" y="4040189"/>
            <a:ext cx="3142505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aircraft mechanic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678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65" y="0"/>
            <a:ext cx="10798671" cy="56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4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0" y="500063"/>
            <a:ext cx="12192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6600"/>
              </a:buClr>
            </a:pPr>
            <a:r>
              <a:rPr lang="en-GB" altLang="en-US" sz="5400"/>
              <a:t> </a:t>
            </a:r>
            <a:r>
              <a:rPr lang="en-GB" altLang="en-US" sz="6000"/>
              <a:t>…</a:t>
            </a: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750984" y="1857376"/>
            <a:ext cx="6019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692276"/>
            <a:ext cx="12192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  <a:buClr>
                <a:srgbClr val="FF6600"/>
              </a:buClr>
            </a:pPr>
            <a:r>
              <a:rPr lang="en-GB" altLang="en-US" sz="5400" b="1" dirty="0">
                <a:solidFill>
                  <a:schemeClr val="tx1"/>
                </a:solidFill>
              </a:rPr>
              <a:t>And the winner is </a:t>
            </a:r>
            <a:r>
              <a:rPr lang="en-GB" altLang="en-US" sz="6000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400300" y="3779838"/>
            <a:ext cx="5463653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Clr>
                <a:srgbClr val="FF6600"/>
              </a:buClr>
              <a:buFont typeface="Arial" charset="0"/>
              <a:buNone/>
            </a:pPr>
            <a:r>
              <a:rPr lang="en-GB" altLang="en-US" b="1" dirty="0">
                <a:solidFill>
                  <a:schemeClr val="tx1"/>
                </a:solidFill>
                <a:latin typeface="Arial" charset="0"/>
                <a:cs typeface="Arial" charset="0"/>
              </a:rPr>
              <a:t>The city council maintenance team !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95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75"/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4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11" dur="75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753" y="0"/>
            <a:ext cx="4950494" cy="560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92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589185" y="1643063"/>
            <a:ext cx="477943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0" y="1603375"/>
            <a:ext cx="12192000" cy="175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GB" altLang="en-US" sz="5400" dirty="0"/>
              <a:t>And finally, a special prize to :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3967705" y="3500439"/>
            <a:ext cx="42565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 dirty="0">
                <a:latin typeface="Arial" charset="0"/>
                <a:cs typeface="Arial" charset="0"/>
              </a:rPr>
              <a:t>The shooting gallery assistant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730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 additive="repl">
                                        <p:cTn id="7" dur="75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36" y="0"/>
            <a:ext cx="6028729" cy="5566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99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042585" y="928688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535585" y="2286001"/>
            <a:ext cx="37676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600452" y="3419475"/>
            <a:ext cx="175751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grinder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089151" y="1439863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16th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29" y="57894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315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6" y="0"/>
            <a:ext cx="11591020" cy="56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76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59001" y="900113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9061452" y="2286001"/>
            <a:ext cx="2025649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19968" y="3419475"/>
            <a:ext cx="172224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mason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2089151" y="1260476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15th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9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99" y="1"/>
            <a:ext cx="10203402" cy="555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22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42585" y="928688"/>
            <a:ext cx="5490633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968318" y="2286001"/>
            <a:ext cx="22733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400300" y="3600451"/>
            <a:ext cx="1706214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  <a:buFont typeface="Arial" charset="0"/>
              <a:buNone/>
            </a:pPr>
            <a:r>
              <a:rPr lang="en-GB" altLang="en-US">
                <a:latin typeface="Arial" charset="0"/>
                <a:cs typeface="Arial" charset="0"/>
              </a:rPr>
              <a:t>The welder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089151" y="1439863"/>
            <a:ext cx="4798406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5pPr>
            <a:lvl6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6pPr>
            <a:lvl7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7pPr>
            <a:lvl8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8pPr>
            <a:lvl9pPr defTabSz="449263" fontAlgn="base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ISOCTEUR" pitchFamily="49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ISOCTEUR" pitchFamily="49" charset="0"/>
                <a:ea typeface="Lucida Sans Unicode" charset="0"/>
                <a:cs typeface="Lucida Sans Unicode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GB" altLang="en-US" sz="6000"/>
              <a:t>14th place</a:t>
            </a: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82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13" y="0"/>
            <a:ext cx="7620000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529" y="5637068"/>
            <a:ext cx="1560335" cy="66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83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42</TotalTime>
  <Words>165</Words>
  <Application>Microsoft Office PowerPoint</Application>
  <PresentationFormat>Widescreen</PresentationFormat>
  <Paragraphs>84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Impact</vt:lpstr>
      <vt:lpstr>ISOCTEUR</vt:lpstr>
      <vt:lpstr>Main Event</vt:lpstr>
      <vt:lpstr>Safety At 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Pearson, Andy</dc:creator>
  <cp:lastModifiedBy>Ian Pfluger</cp:lastModifiedBy>
  <cp:revision>12</cp:revision>
  <dcterms:created xsi:type="dcterms:W3CDTF">2021-05-11T12:41:35Z</dcterms:created>
  <dcterms:modified xsi:type="dcterms:W3CDTF">2021-09-02T16:32:30Z</dcterms:modified>
</cp:coreProperties>
</file>