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9" r:id="rId2"/>
    <p:sldId id="277" r:id="rId3"/>
    <p:sldId id="275" r:id="rId4"/>
    <p:sldId id="261" r:id="rId5"/>
    <p:sldId id="280" r:id="rId6"/>
    <p:sldId id="296" r:id="rId7"/>
    <p:sldId id="297" r:id="rId8"/>
    <p:sldId id="262" r:id="rId9"/>
    <p:sldId id="283" r:id="rId10"/>
    <p:sldId id="270" r:id="rId11"/>
    <p:sldId id="286" r:id="rId12"/>
    <p:sldId id="287" r:id="rId13"/>
    <p:sldId id="288" r:id="rId14"/>
    <p:sldId id="289" r:id="rId15"/>
    <p:sldId id="264" r:id="rId16"/>
    <p:sldId id="27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321"/>
  </p:normalViewPr>
  <p:slideViewPr>
    <p:cSldViewPr snapToGrid="0" snapToObjects="1">
      <p:cViewPr varScale="1">
        <p:scale>
          <a:sx n="95" d="100"/>
          <a:sy n="95" d="100"/>
        </p:scale>
        <p:origin x="106" y="7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57" d="100"/>
          <a:sy n="57" d="100"/>
        </p:scale>
        <p:origin x="325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lker" userId="b4a0bcce7ba9e92a" providerId="LiveId" clId="{BD57B522-24DA-427F-8418-B68717234843}"/>
    <pc:docChg chg="undo redo custSel addSld delSld modSld sldOrd">
      <pc:chgData name="Andrew Walker" userId="b4a0bcce7ba9e92a" providerId="LiveId" clId="{BD57B522-24DA-427F-8418-B68717234843}" dt="2021-02-02T14:52:58.230" v="631" actId="20577"/>
      <pc:docMkLst>
        <pc:docMk/>
      </pc:docMkLst>
      <pc:sldChg chg="del">
        <pc:chgData name="Andrew Walker" userId="b4a0bcce7ba9e92a" providerId="LiveId" clId="{BD57B522-24DA-427F-8418-B68717234843}" dt="2021-02-02T13:34:26.265" v="64" actId="47"/>
        <pc:sldMkLst>
          <pc:docMk/>
          <pc:sldMk cId="0" sldId="256"/>
        </pc:sldMkLst>
      </pc:sldChg>
      <pc:sldChg chg="del">
        <pc:chgData name="Andrew Walker" userId="b4a0bcce7ba9e92a" providerId="LiveId" clId="{BD57B522-24DA-427F-8418-B68717234843}" dt="2021-02-02T14:25:22.671" v="598" actId="47"/>
        <pc:sldMkLst>
          <pc:docMk/>
          <pc:sldMk cId="0" sldId="257"/>
        </pc:sldMkLst>
      </pc:sldChg>
      <pc:sldChg chg="del">
        <pc:chgData name="Andrew Walker" userId="b4a0bcce7ba9e92a" providerId="LiveId" clId="{BD57B522-24DA-427F-8418-B68717234843}" dt="2021-02-02T13:34:35.486" v="66" actId="47"/>
        <pc:sldMkLst>
          <pc:docMk/>
          <pc:sldMk cId="0" sldId="258"/>
        </pc:sldMkLst>
      </pc:sldChg>
      <pc:sldChg chg="modSp mod">
        <pc:chgData name="Andrew Walker" userId="b4a0bcce7ba9e92a" providerId="LiveId" clId="{BD57B522-24DA-427F-8418-B68717234843}" dt="2021-02-02T13:34:19.578" v="63" actId="20577"/>
        <pc:sldMkLst>
          <pc:docMk/>
          <pc:sldMk cId="0" sldId="259"/>
        </pc:sldMkLst>
        <pc:spChg chg="mod">
          <ac:chgData name="Andrew Walker" userId="b4a0bcce7ba9e92a" providerId="LiveId" clId="{BD57B522-24DA-427F-8418-B68717234843}" dt="2021-02-02T13:33:57.262" v="16" actId="6549"/>
          <ac:spMkLst>
            <pc:docMk/>
            <pc:sldMk cId="0" sldId="259"/>
            <ac:spMk id="2050" creationId="{89D9C5F7-F408-4224-8920-8C33228099D2}"/>
          </ac:spMkLst>
        </pc:spChg>
        <pc:spChg chg="mod">
          <ac:chgData name="Andrew Walker" userId="b4a0bcce7ba9e92a" providerId="LiveId" clId="{BD57B522-24DA-427F-8418-B68717234843}" dt="2021-02-02T13:34:19.578" v="63" actId="20577"/>
          <ac:spMkLst>
            <pc:docMk/>
            <pc:sldMk cId="0" sldId="259"/>
            <ac:spMk id="2051" creationId="{82E96B1C-045E-4AB7-8B04-424BE3E10C0A}"/>
          </ac:spMkLst>
        </pc:spChg>
      </pc:sldChg>
      <pc:sldChg chg="del">
        <pc:chgData name="Andrew Walker" userId="b4a0bcce7ba9e92a" providerId="LiveId" clId="{BD57B522-24DA-427F-8418-B68717234843}" dt="2021-02-02T13:34:31.459" v="65" actId="47"/>
        <pc:sldMkLst>
          <pc:docMk/>
          <pc:sldMk cId="0" sldId="260"/>
        </pc:sldMkLst>
      </pc:sldChg>
      <pc:sldChg chg="addSp delSp modSp mod modNotes">
        <pc:chgData name="Andrew Walker" userId="b4a0bcce7ba9e92a" providerId="LiveId" clId="{BD57B522-24DA-427F-8418-B68717234843}" dt="2021-02-02T14:30:10.884" v="607" actId="255"/>
        <pc:sldMkLst>
          <pc:docMk/>
          <pc:sldMk cId="0" sldId="261"/>
        </pc:sldMkLst>
        <pc:spChg chg="mod">
          <ac:chgData name="Andrew Walker" userId="b4a0bcce7ba9e92a" providerId="LiveId" clId="{BD57B522-24DA-427F-8418-B68717234843}" dt="2021-02-02T13:47:00.796" v="183" actId="14100"/>
          <ac:spMkLst>
            <pc:docMk/>
            <pc:sldMk cId="0" sldId="261"/>
            <ac:spMk id="12291" creationId="{942A35EA-60D8-40D5-9971-6B582E921678}"/>
          </ac:spMkLst>
        </pc:spChg>
        <pc:spChg chg="mod">
          <ac:chgData name="Andrew Walker" userId="b4a0bcce7ba9e92a" providerId="LiveId" clId="{BD57B522-24DA-427F-8418-B68717234843}" dt="2021-02-02T14:30:10.884" v="607" actId="255"/>
          <ac:spMkLst>
            <pc:docMk/>
            <pc:sldMk cId="0" sldId="261"/>
            <ac:spMk id="12292" creationId="{FD63C7E2-84AF-4887-AABE-917775361C2D}"/>
          </ac:spMkLst>
        </pc:spChg>
        <pc:picChg chg="add mod">
          <ac:chgData name="Andrew Walker" userId="b4a0bcce7ba9e92a" providerId="LiveId" clId="{BD57B522-24DA-427F-8418-B68717234843}" dt="2021-02-02T14:25:12.101" v="595"/>
          <ac:picMkLst>
            <pc:docMk/>
            <pc:sldMk cId="0" sldId="261"/>
            <ac:picMk id="6" creationId="{8251FD03-2A42-460E-95EA-A07E8D5083C0}"/>
          </ac:picMkLst>
        </pc:picChg>
        <pc:picChg chg="mod">
          <ac:chgData name="Andrew Walker" userId="b4a0bcce7ba9e92a" providerId="LiveId" clId="{BD57B522-24DA-427F-8418-B68717234843}" dt="2021-02-02T13:47:34.977" v="188" actId="1076"/>
          <ac:picMkLst>
            <pc:docMk/>
            <pc:sldMk cId="0" sldId="261"/>
            <ac:picMk id="12290" creationId="{49B7F9C8-6DD8-400C-AF30-DFDBEC72F54F}"/>
          </ac:picMkLst>
        </pc:picChg>
        <pc:picChg chg="del">
          <ac:chgData name="Andrew Walker" userId="b4a0bcce7ba9e92a" providerId="LiveId" clId="{BD57B522-24DA-427F-8418-B68717234843}" dt="2021-02-02T13:46:31.999" v="175" actId="478"/>
          <ac:picMkLst>
            <pc:docMk/>
            <pc:sldMk cId="0" sldId="261"/>
            <ac:picMk id="12293" creationId="{3263B6CE-C9F9-4E78-9CBF-4120BAFF98CF}"/>
          </ac:picMkLst>
        </pc:picChg>
      </pc:sldChg>
      <pc:sldChg chg="addSp delSp modSp mod modAnim modNotes">
        <pc:chgData name="Andrew Walker" userId="b4a0bcce7ba9e92a" providerId="LiveId" clId="{BD57B522-24DA-427F-8418-B68717234843}" dt="2021-02-02T14:52:58.230" v="631" actId="20577"/>
        <pc:sldMkLst>
          <pc:docMk/>
          <pc:sldMk cId="0" sldId="262"/>
        </pc:sldMkLst>
        <pc:spChg chg="mod">
          <ac:chgData name="Andrew Walker" userId="b4a0bcce7ba9e92a" providerId="LiveId" clId="{BD57B522-24DA-427F-8418-B68717234843}" dt="2021-02-02T13:56:21.346" v="277" actId="2"/>
          <ac:spMkLst>
            <pc:docMk/>
            <pc:sldMk cId="0" sldId="262"/>
            <ac:spMk id="16387" creationId="{2A76C2B7-6653-4329-868F-D69262F7A389}"/>
          </ac:spMkLst>
        </pc:spChg>
        <pc:spChg chg="mod">
          <ac:chgData name="Andrew Walker" userId="b4a0bcce7ba9e92a" providerId="LiveId" clId="{BD57B522-24DA-427F-8418-B68717234843}" dt="2021-02-02T14:52:58.230" v="631" actId="20577"/>
          <ac:spMkLst>
            <pc:docMk/>
            <pc:sldMk cId="0" sldId="262"/>
            <ac:spMk id="16388" creationId="{158A1741-1AB2-4596-BC13-E9644F1F92EB}"/>
          </ac:spMkLst>
        </pc:spChg>
        <pc:picChg chg="add mod">
          <ac:chgData name="Andrew Walker" userId="b4a0bcce7ba9e92a" providerId="LiveId" clId="{BD57B522-24DA-427F-8418-B68717234843}" dt="2021-02-02T14:25:08.251" v="591"/>
          <ac:picMkLst>
            <pc:docMk/>
            <pc:sldMk cId="0" sldId="262"/>
            <ac:picMk id="6" creationId="{0525C12F-527D-42BA-8A95-8861B1CDEB6F}"/>
          </ac:picMkLst>
        </pc:picChg>
        <pc:picChg chg="del">
          <ac:chgData name="Andrew Walker" userId="b4a0bcce7ba9e92a" providerId="LiveId" clId="{BD57B522-24DA-427F-8418-B68717234843}" dt="2021-02-02T13:54:31.840" v="266" actId="478"/>
          <ac:picMkLst>
            <pc:docMk/>
            <pc:sldMk cId="0" sldId="262"/>
            <ac:picMk id="13322" creationId="{67477939-D984-42D8-B117-F8DBDD5A2FC2}"/>
          </ac:picMkLst>
        </pc:picChg>
        <pc:picChg chg="del">
          <ac:chgData name="Andrew Walker" userId="b4a0bcce7ba9e92a" providerId="LiveId" clId="{BD57B522-24DA-427F-8418-B68717234843}" dt="2021-02-02T13:54:29.158" v="265" actId="478"/>
          <ac:picMkLst>
            <pc:docMk/>
            <pc:sldMk cId="0" sldId="262"/>
            <ac:picMk id="16386" creationId="{24B49D60-75BE-47D8-B2A7-A0D07867B08F}"/>
          </ac:picMkLst>
        </pc:picChg>
      </pc:sldChg>
      <pc:sldChg chg="del">
        <pc:chgData name="Andrew Walker" userId="b4a0bcce7ba9e92a" providerId="LiveId" clId="{BD57B522-24DA-427F-8418-B68717234843}" dt="2021-02-02T13:58:11.450" v="292" actId="47"/>
        <pc:sldMkLst>
          <pc:docMk/>
          <pc:sldMk cId="0" sldId="263"/>
        </pc:sldMkLst>
      </pc:sldChg>
      <pc:sldChg chg="addSp delSp modSp mod">
        <pc:chgData name="Andrew Walker" userId="b4a0bcce7ba9e92a" providerId="LiveId" clId="{BD57B522-24DA-427F-8418-B68717234843}" dt="2021-02-02T14:24:55.406" v="584"/>
        <pc:sldMkLst>
          <pc:docMk/>
          <pc:sldMk cId="0" sldId="264"/>
        </pc:sldMkLst>
        <pc:spChg chg="mod">
          <ac:chgData name="Andrew Walker" userId="b4a0bcce7ba9e92a" providerId="LiveId" clId="{BD57B522-24DA-427F-8418-B68717234843}" dt="2021-02-02T14:20:06.367" v="519" actId="14100"/>
          <ac:spMkLst>
            <pc:docMk/>
            <pc:sldMk cId="0" sldId="264"/>
            <ac:spMk id="28674" creationId="{93BBB804-7083-409D-8D6D-8E6D84B079FA}"/>
          </ac:spMkLst>
        </pc:spChg>
        <pc:spChg chg="mod">
          <ac:chgData name="Andrew Walker" userId="b4a0bcce7ba9e92a" providerId="LiveId" clId="{BD57B522-24DA-427F-8418-B68717234843}" dt="2021-02-02T14:22:08.859" v="561" actId="14100"/>
          <ac:spMkLst>
            <pc:docMk/>
            <pc:sldMk cId="0" sldId="264"/>
            <ac:spMk id="28675" creationId="{F7F503B1-9F9E-4696-91A3-891C767E353E}"/>
          </ac:spMkLst>
        </pc:spChg>
        <pc:picChg chg="add mod">
          <ac:chgData name="Andrew Walker" userId="b4a0bcce7ba9e92a" providerId="LiveId" clId="{BD57B522-24DA-427F-8418-B68717234843}" dt="2021-02-02T14:24:55.406" v="584"/>
          <ac:picMkLst>
            <pc:docMk/>
            <pc:sldMk cId="0" sldId="264"/>
            <ac:picMk id="6" creationId="{12F12EAB-DC8E-49B1-9E47-618A487D245B}"/>
          </ac:picMkLst>
        </pc:picChg>
        <pc:picChg chg="mod">
          <ac:chgData name="Andrew Walker" userId="b4a0bcce7ba9e92a" providerId="LiveId" clId="{BD57B522-24DA-427F-8418-B68717234843}" dt="2021-02-02T14:20:49.764" v="528" actId="1076"/>
          <ac:picMkLst>
            <pc:docMk/>
            <pc:sldMk cId="0" sldId="264"/>
            <ac:picMk id="28676" creationId="{BAE018E6-AB0E-4200-997E-F18E412F88F6}"/>
          </ac:picMkLst>
        </pc:picChg>
        <pc:picChg chg="del">
          <ac:chgData name="Andrew Walker" userId="b4a0bcce7ba9e92a" providerId="LiveId" clId="{BD57B522-24DA-427F-8418-B68717234843}" dt="2021-02-02T14:19:22.400" v="509" actId="478"/>
          <ac:picMkLst>
            <pc:docMk/>
            <pc:sldMk cId="0" sldId="264"/>
            <ac:picMk id="28677" creationId="{1FEEC81A-A69A-47B2-821F-2F53AA67064C}"/>
          </ac:picMkLst>
        </pc:picChg>
      </pc:sldChg>
      <pc:sldChg chg="del">
        <pc:chgData name="Andrew Walker" userId="b4a0bcce7ba9e92a" providerId="LiveId" clId="{BD57B522-24DA-427F-8418-B68717234843}" dt="2021-02-02T14:18:55.949" v="505" actId="47"/>
        <pc:sldMkLst>
          <pc:docMk/>
          <pc:sldMk cId="0" sldId="265"/>
        </pc:sldMkLst>
      </pc:sldChg>
      <pc:sldChg chg="del">
        <pc:chgData name="Andrew Walker" userId="b4a0bcce7ba9e92a" providerId="LiveId" clId="{BD57B522-24DA-427F-8418-B68717234843}" dt="2021-02-02T14:18:28.184" v="498" actId="47"/>
        <pc:sldMkLst>
          <pc:docMk/>
          <pc:sldMk cId="0" sldId="266"/>
        </pc:sldMkLst>
      </pc:sldChg>
      <pc:sldChg chg="del">
        <pc:chgData name="Andrew Walker" userId="b4a0bcce7ba9e92a" providerId="LiveId" clId="{BD57B522-24DA-427F-8418-B68717234843}" dt="2021-02-02T14:18:29.995" v="499" actId="47"/>
        <pc:sldMkLst>
          <pc:docMk/>
          <pc:sldMk cId="0" sldId="267"/>
        </pc:sldMkLst>
      </pc:sldChg>
      <pc:sldChg chg="del">
        <pc:chgData name="Andrew Walker" userId="b4a0bcce7ba9e92a" providerId="LiveId" clId="{BD57B522-24DA-427F-8418-B68717234843}" dt="2021-02-02T14:18:31.425" v="500" actId="47"/>
        <pc:sldMkLst>
          <pc:docMk/>
          <pc:sldMk cId="0" sldId="268"/>
        </pc:sldMkLst>
      </pc:sldChg>
      <pc:sldChg chg="addSp modSp mod">
        <pc:chgData name="Andrew Walker" userId="b4a0bcce7ba9e92a" providerId="LiveId" clId="{BD57B522-24DA-427F-8418-B68717234843}" dt="2021-02-02T14:25:06.241" v="589"/>
        <pc:sldMkLst>
          <pc:docMk/>
          <pc:sldMk cId="0" sldId="270"/>
        </pc:sldMkLst>
        <pc:spChg chg="mod">
          <ac:chgData name="Andrew Walker" userId="b4a0bcce7ba9e92a" providerId="LiveId" clId="{BD57B522-24DA-427F-8418-B68717234843}" dt="2021-02-02T14:02:39.958" v="340" actId="12"/>
          <ac:spMkLst>
            <pc:docMk/>
            <pc:sldMk cId="0" sldId="270"/>
            <ac:spMk id="23554" creationId="{E777CAB2-0069-4F92-BA9F-A451351F3963}"/>
          </ac:spMkLst>
        </pc:spChg>
        <pc:spChg chg="mod">
          <ac:chgData name="Andrew Walker" userId="b4a0bcce7ba9e92a" providerId="LiveId" clId="{BD57B522-24DA-427F-8418-B68717234843}" dt="2021-02-02T14:04:05.210" v="356" actId="255"/>
          <ac:spMkLst>
            <pc:docMk/>
            <pc:sldMk cId="0" sldId="270"/>
            <ac:spMk id="23555" creationId="{B88FF2F5-6804-4C9F-866B-DAED4D1A62B9}"/>
          </ac:spMkLst>
        </pc:spChg>
        <pc:picChg chg="add mod">
          <ac:chgData name="Andrew Walker" userId="b4a0bcce7ba9e92a" providerId="LiveId" clId="{BD57B522-24DA-427F-8418-B68717234843}" dt="2021-02-02T14:25:06.241" v="589"/>
          <ac:picMkLst>
            <pc:docMk/>
            <pc:sldMk cId="0" sldId="270"/>
            <ac:picMk id="4" creationId="{359DD46E-4D10-450E-88A9-069057FE5160}"/>
          </ac:picMkLst>
        </pc:picChg>
      </pc:sldChg>
      <pc:sldChg chg="addSp modSp mod modAnim">
        <pc:chgData name="Andrew Walker" userId="b4a0bcce7ba9e92a" providerId="LiveId" clId="{BD57B522-24DA-427F-8418-B68717234843}" dt="2021-02-02T14:24:53.829" v="583"/>
        <pc:sldMkLst>
          <pc:docMk/>
          <pc:sldMk cId="0" sldId="273"/>
        </pc:sldMkLst>
        <pc:spChg chg="mod">
          <ac:chgData name="Andrew Walker" userId="b4a0bcce7ba9e92a" providerId="LiveId" clId="{BD57B522-24DA-427F-8418-B68717234843}" dt="2021-02-02T14:22:52.501" v="570" actId="1076"/>
          <ac:spMkLst>
            <pc:docMk/>
            <pc:sldMk cId="0" sldId="273"/>
            <ac:spMk id="36866" creationId="{546CD7FD-6FB6-4F1C-BFE5-C967CA7C0C03}"/>
          </ac:spMkLst>
        </pc:spChg>
        <pc:spChg chg="mod">
          <ac:chgData name="Andrew Walker" userId="b4a0bcce7ba9e92a" providerId="LiveId" clId="{BD57B522-24DA-427F-8418-B68717234843}" dt="2021-02-02T14:23:57.274" v="579" actId="1076"/>
          <ac:spMkLst>
            <pc:docMk/>
            <pc:sldMk cId="0" sldId="273"/>
            <ac:spMk id="39939" creationId="{4F27C697-6AF9-48AC-82A2-E1A2EA841CC4}"/>
          </ac:spMkLst>
        </pc:spChg>
        <pc:picChg chg="add mod">
          <ac:chgData name="Andrew Walker" userId="b4a0bcce7ba9e92a" providerId="LiveId" clId="{BD57B522-24DA-427F-8418-B68717234843}" dt="2021-02-02T14:24:53.829" v="583"/>
          <ac:picMkLst>
            <pc:docMk/>
            <pc:sldMk cId="0" sldId="273"/>
            <ac:picMk id="4" creationId="{19C8A26E-CCAB-4876-8722-250393947D56}"/>
          </ac:picMkLst>
        </pc:picChg>
      </pc:sldChg>
      <pc:sldChg chg="del">
        <pc:chgData name="Andrew Walker" userId="b4a0bcce7ba9e92a" providerId="LiveId" clId="{BD57B522-24DA-427F-8418-B68717234843}" dt="2021-02-02T13:58:07.815" v="291" actId="47"/>
        <pc:sldMkLst>
          <pc:docMk/>
          <pc:sldMk cId="0" sldId="274"/>
        </pc:sldMkLst>
      </pc:sldChg>
      <pc:sldChg chg="addSp delSp modSp mod modAnim">
        <pc:chgData name="Andrew Walker" userId="b4a0bcce7ba9e92a" providerId="LiveId" clId="{BD57B522-24DA-427F-8418-B68717234843}" dt="2021-02-02T14:25:14.374" v="597"/>
        <pc:sldMkLst>
          <pc:docMk/>
          <pc:sldMk cId="0" sldId="275"/>
        </pc:sldMkLst>
        <pc:spChg chg="add del mod">
          <ac:chgData name="Andrew Walker" userId="b4a0bcce7ba9e92a" providerId="LiveId" clId="{BD57B522-24DA-427F-8418-B68717234843}" dt="2021-02-02T13:36:11.929" v="80" actId="478"/>
          <ac:spMkLst>
            <pc:docMk/>
            <pc:sldMk cId="0" sldId="275"/>
            <ac:spMk id="7" creationId="{B0F57C91-58A9-4177-A719-E653764AA922}"/>
          </ac:spMkLst>
        </pc:spChg>
        <pc:spChg chg="mod">
          <ac:chgData name="Andrew Walker" userId="b4a0bcce7ba9e92a" providerId="LiveId" clId="{BD57B522-24DA-427F-8418-B68717234843}" dt="2021-02-02T13:42:44.120" v="143" actId="207"/>
          <ac:spMkLst>
            <pc:docMk/>
            <pc:sldMk cId="0" sldId="275"/>
            <ac:spMk id="7170" creationId="{98823029-1A90-4FFC-A225-55DCDA467FB1}"/>
          </ac:spMkLst>
        </pc:spChg>
        <pc:spChg chg="del mod">
          <ac:chgData name="Andrew Walker" userId="b4a0bcce7ba9e92a" providerId="LiveId" clId="{BD57B522-24DA-427F-8418-B68717234843}" dt="2021-02-02T13:36:05.587" v="79" actId="478"/>
          <ac:spMkLst>
            <pc:docMk/>
            <pc:sldMk cId="0" sldId="275"/>
            <ac:spMk id="7171" creationId="{1B0A7E2E-C046-4355-AEEE-8F59D1E56DDD}"/>
          </ac:spMkLst>
        </pc:spChg>
        <pc:spChg chg="mod">
          <ac:chgData name="Andrew Walker" userId="b4a0bcce7ba9e92a" providerId="LiveId" clId="{BD57B522-24DA-427F-8418-B68717234843}" dt="2021-02-02T13:40:49.662" v="134" actId="14100"/>
          <ac:spMkLst>
            <pc:docMk/>
            <pc:sldMk cId="0" sldId="275"/>
            <ac:spMk id="7192" creationId="{66B84115-1835-4965-B7C6-74B347DB35E0}"/>
          </ac:spMkLst>
        </pc:spChg>
        <pc:spChg chg="mod">
          <ac:chgData name="Andrew Walker" userId="b4a0bcce7ba9e92a" providerId="LiveId" clId="{BD57B522-24DA-427F-8418-B68717234843}" dt="2021-02-02T13:40:49.662" v="134" actId="14100"/>
          <ac:spMkLst>
            <pc:docMk/>
            <pc:sldMk cId="0" sldId="275"/>
            <ac:spMk id="7194" creationId="{2C7A6BE2-BF9B-4971-96FA-8AC402F92487}"/>
          </ac:spMkLst>
        </pc:spChg>
        <pc:spChg chg="mod">
          <ac:chgData name="Andrew Walker" userId="b4a0bcce7ba9e92a" providerId="LiveId" clId="{BD57B522-24DA-427F-8418-B68717234843}" dt="2021-02-02T13:40:49.662" v="134" actId="14100"/>
          <ac:spMkLst>
            <pc:docMk/>
            <pc:sldMk cId="0" sldId="275"/>
            <ac:spMk id="7203" creationId="{F54F1FB1-F2A2-478D-898F-1575E44A8744}"/>
          </ac:spMkLst>
        </pc:spChg>
        <pc:spChg chg="mod">
          <ac:chgData name="Andrew Walker" userId="b4a0bcce7ba9e92a" providerId="LiveId" clId="{BD57B522-24DA-427F-8418-B68717234843}" dt="2021-02-02T13:40:49.662" v="134" actId="14100"/>
          <ac:spMkLst>
            <pc:docMk/>
            <pc:sldMk cId="0" sldId="275"/>
            <ac:spMk id="7204" creationId="{56A54D19-8239-4286-9F90-E11712B67021}"/>
          </ac:spMkLst>
        </pc:spChg>
        <pc:spChg chg="mod">
          <ac:chgData name="Andrew Walker" userId="b4a0bcce7ba9e92a" providerId="LiveId" clId="{BD57B522-24DA-427F-8418-B68717234843}" dt="2021-02-02T13:40:49.662" v="134" actId="14100"/>
          <ac:spMkLst>
            <pc:docMk/>
            <pc:sldMk cId="0" sldId="275"/>
            <ac:spMk id="7213" creationId="{707FA7F8-3EC9-4EA7-A96E-F8C5BA95469A}"/>
          </ac:spMkLst>
        </pc:spChg>
        <pc:spChg chg="mod">
          <ac:chgData name="Andrew Walker" userId="b4a0bcce7ba9e92a" providerId="LiveId" clId="{BD57B522-24DA-427F-8418-B68717234843}" dt="2021-02-02T13:40:49.662" v="134" actId="14100"/>
          <ac:spMkLst>
            <pc:docMk/>
            <pc:sldMk cId="0" sldId="275"/>
            <ac:spMk id="7214" creationId="{4BFA9F3A-5F3F-436E-81A2-C15ADB492F23}"/>
          </ac:spMkLst>
        </pc:spChg>
        <pc:spChg chg="mod">
          <ac:chgData name="Andrew Walker" userId="b4a0bcce7ba9e92a" providerId="LiveId" clId="{BD57B522-24DA-427F-8418-B68717234843}" dt="2021-02-02T13:40:49.662" v="134" actId="14100"/>
          <ac:spMkLst>
            <pc:docMk/>
            <pc:sldMk cId="0" sldId="275"/>
            <ac:spMk id="7217" creationId="{2B2AAE16-4EF1-41BB-B878-087CEE61476B}"/>
          </ac:spMkLst>
        </pc:spChg>
        <pc:spChg chg="mod">
          <ac:chgData name="Andrew Walker" userId="b4a0bcce7ba9e92a" providerId="LiveId" clId="{BD57B522-24DA-427F-8418-B68717234843}" dt="2021-02-02T13:40:49.662" v="134" actId="14100"/>
          <ac:spMkLst>
            <pc:docMk/>
            <pc:sldMk cId="0" sldId="275"/>
            <ac:spMk id="7218" creationId="{29F4712E-53C0-4F5F-91D3-95E4C5029582}"/>
          </ac:spMkLst>
        </pc:spChg>
        <pc:grpChg chg="mod">
          <ac:chgData name="Andrew Walker" userId="b4a0bcce7ba9e92a" providerId="LiveId" clId="{BD57B522-24DA-427F-8418-B68717234843}" dt="2021-02-02T13:40:49.662" v="134" actId="14100"/>
          <ac:grpSpMkLst>
            <pc:docMk/>
            <pc:sldMk cId="0" sldId="275"/>
            <ac:grpSpMk id="2" creationId="{53D7BA2E-8A53-4C5C-B795-F30245AB94DF}"/>
          </ac:grpSpMkLst>
        </pc:grpChg>
        <pc:grpChg chg="mod">
          <ac:chgData name="Andrew Walker" userId="b4a0bcce7ba9e92a" providerId="LiveId" clId="{BD57B522-24DA-427F-8418-B68717234843}" dt="2021-02-02T13:40:49.662" v="134" actId="14100"/>
          <ac:grpSpMkLst>
            <pc:docMk/>
            <pc:sldMk cId="0" sldId="275"/>
            <ac:grpSpMk id="3" creationId="{D19C36F0-2A9C-44AA-B002-CF440F7F0B96}"/>
          </ac:grpSpMkLst>
        </pc:grpChg>
        <pc:grpChg chg="mod">
          <ac:chgData name="Andrew Walker" userId="b4a0bcce7ba9e92a" providerId="LiveId" clId="{BD57B522-24DA-427F-8418-B68717234843}" dt="2021-02-02T13:40:49.662" v="134" actId="14100"/>
          <ac:grpSpMkLst>
            <pc:docMk/>
            <pc:sldMk cId="0" sldId="275"/>
            <ac:grpSpMk id="4" creationId="{1909A077-3F63-438A-BAAF-B282414B5FFE}"/>
          </ac:grpSpMkLst>
        </pc:grpChg>
        <pc:grpChg chg="mod">
          <ac:chgData name="Andrew Walker" userId="b4a0bcce7ba9e92a" providerId="LiveId" clId="{BD57B522-24DA-427F-8418-B68717234843}" dt="2021-02-02T13:40:49.662" v="134" actId="14100"/>
          <ac:grpSpMkLst>
            <pc:docMk/>
            <pc:sldMk cId="0" sldId="275"/>
            <ac:grpSpMk id="5" creationId="{44DDA2D2-2C78-4B85-89FF-E7EEC23DDEE1}"/>
          </ac:grpSpMkLst>
        </pc:grpChg>
        <pc:grpChg chg="add mod">
          <ac:chgData name="Andrew Walker" userId="b4a0bcce7ba9e92a" providerId="LiveId" clId="{BD57B522-24DA-427F-8418-B68717234843}" dt="2021-02-02T13:40:49.662" v="134" actId="14100"/>
          <ac:grpSpMkLst>
            <pc:docMk/>
            <pc:sldMk cId="0" sldId="275"/>
            <ac:grpSpMk id="8" creationId="{9B5E9F62-412A-4BA0-99D9-D37BA4046685}"/>
          </ac:grpSpMkLst>
        </pc:grpChg>
        <pc:grpChg chg="mod">
          <ac:chgData name="Andrew Walker" userId="b4a0bcce7ba9e92a" providerId="LiveId" clId="{BD57B522-24DA-427F-8418-B68717234843}" dt="2021-02-02T13:40:49.662" v="134" actId="14100"/>
          <ac:grpSpMkLst>
            <pc:docMk/>
            <pc:sldMk cId="0" sldId="275"/>
            <ac:grpSpMk id="7191" creationId="{FCEF419F-AFF4-430F-85F4-88773D6CD9DB}"/>
          </ac:grpSpMkLst>
        </pc:grpChg>
        <pc:picChg chg="add mod">
          <ac:chgData name="Andrew Walker" userId="b4a0bcce7ba9e92a" providerId="LiveId" clId="{BD57B522-24DA-427F-8418-B68717234843}" dt="2021-02-02T14:25:14.374" v="597"/>
          <ac:picMkLst>
            <pc:docMk/>
            <pc:sldMk cId="0" sldId="275"/>
            <ac:picMk id="54" creationId="{F0F7A525-FF88-4A6B-9743-EC25694B5C7F}"/>
          </ac:picMkLst>
        </pc:picChg>
        <pc:picChg chg="mod">
          <ac:chgData name="Andrew Walker" userId="b4a0bcce7ba9e92a" providerId="LiveId" clId="{BD57B522-24DA-427F-8418-B68717234843}" dt="2021-02-02T13:40:49.662" v="134" actId="14100"/>
          <ac:picMkLst>
            <pc:docMk/>
            <pc:sldMk cId="0" sldId="275"/>
            <ac:picMk id="7176" creationId="{48A10CC7-66FE-4390-A411-0491FDF2BA03}"/>
          </ac:picMkLst>
        </pc:picChg>
        <pc:picChg chg="mod">
          <ac:chgData name="Andrew Walker" userId="b4a0bcce7ba9e92a" providerId="LiveId" clId="{BD57B522-24DA-427F-8418-B68717234843}" dt="2021-02-02T13:40:49.662" v="134" actId="14100"/>
          <ac:picMkLst>
            <pc:docMk/>
            <pc:sldMk cId="0" sldId="275"/>
            <ac:picMk id="7177" creationId="{1B80A49C-5A9C-49A2-A2C9-0097554BDD54}"/>
          </ac:picMkLst>
        </pc:picChg>
        <pc:picChg chg="mod">
          <ac:chgData name="Andrew Walker" userId="b4a0bcce7ba9e92a" providerId="LiveId" clId="{BD57B522-24DA-427F-8418-B68717234843}" dt="2021-02-02T13:40:49.662" v="134" actId="14100"/>
          <ac:picMkLst>
            <pc:docMk/>
            <pc:sldMk cId="0" sldId="275"/>
            <ac:picMk id="7178" creationId="{109318DD-04CC-4AB7-A631-8099A670D3F5}"/>
          </ac:picMkLst>
        </pc:picChg>
        <pc:picChg chg="mod">
          <ac:chgData name="Andrew Walker" userId="b4a0bcce7ba9e92a" providerId="LiveId" clId="{BD57B522-24DA-427F-8418-B68717234843}" dt="2021-02-02T13:40:49.662" v="134" actId="14100"/>
          <ac:picMkLst>
            <pc:docMk/>
            <pc:sldMk cId="0" sldId="275"/>
            <ac:picMk id="7179" creationId="{38194264-06CF-442C-971D-7F50EDEC7C0E}"/>
          </ac:picMkLst>
        </pc:picChg>
        <pc:picChg chg="mod">
          <ac:chgData name="Andrew Walker" userId="b4a0bcce7ba9e92a" providerId="LiveId" clId="{BD57B522-24DA-427F-8418-B68717234843}" dt="2021-02-02T13:40:49.662" v="134" actId="14100"/>
          <ac:picMkLst>
            <pc:docMk/>
            <pc:sldMk cId="0" sldId="275"/>
            <ac:picMk id="7180" creationId="{FA8D9B96-18F5-4270-A19E-8383F6BC7EA7}"/>
          </ac:picMkLst>
        </pc:picChg>
        <pc:picChg chg="mod">
          <ac:chgData name="Andrew Walker" userId="b4a0bcce7ba9e92a" providerId="LiveId" clId="{BD57B522-24DA-427F-8418-B68717234843}" dt="2021-02-02T13:40:49.662" v="134" actId="14100"/>
          <ac:picMkLst>
            <pc:docMk/>
            <pc:sldMk cId="0" sldId="275"/>
            <ac:picMk id="7181" creationId="{77CD60AE-99AE-48E5-9035-4274624FEC9F}"/>
          </ac:picMkLst>
        </pc:picChg>
        <pc:picChg chg="mod">
          <ac:chgData name="Andrew Walker" userId="b4a0bcce7ba9e92a" providerId="LiveId" clId="{BD57B522-24DA-427F-8418-B68717234843}" dt="2021-02-02T13:40:49.662" v="134" actId="14100"/>
          <ac:picMkLst>
            <pc:docMk/>
            <pc:sldMk cId="0" sldId="275"/>
            <ac:picMk id="7182" creationId="{4022AB22-07D9-496E-B340-3108736B1F06}"/>
          </ac:picMkLst>
        </pc:picChg>
        <pc:picChg chg="mod">
          <ac:chgData name="Andrew Walker" userId="b4a0bcce7ba9e92a" providerId="LiveId" clId="{BD57B522-24DA-427F-8418-B68717234843}" dt="2021-02-02T13:40:49.662" v="134" actId="14100"/>
          <ac:picMkLst>
            <pc:docMk/>
            <pc:sldMk cId="0" sldId="275"/>
            <ac:picMk id="7183" creationId="{7FDB55B8-22C6-44F2-917D-832F5C1BED45}"/>
          </ac:picMkLst>
        </pc:picChg>
        <pc:picChg chg="mod">
          <ac:chgData name="Andrew Walker" userId="b4a0bcce7ba9e92a" providerId="LiveId" clId="{BD57B522-24DA-427F-8418-B68717234843}" dt="2021-02-02T13:40:49.662" v="134" actId="14100"/>
          <ac:picMkLst>
            <pc:docMk/>
            <pc:sldMk cId="0" sldId="275"/>
            <ac:picMk id="7184" creationId="{9018FB02-9608-4452-B884-2C976FCBD7E1}"/>
          </ac:picMkLst>
        </pc:picChg>
        <pc:picChg chg="mod">
          <ac:chgData name="Andrew Walker" userId="b4a0bcce7ba9e92a" providerId="LiveId" clId="{BD57B522-24DA-427F-8418-B68717234843}" dt="2021-02-02T13:40:49.662" v="134" actId="14100"/>
          <ac:picMkLst>
            <pc:docMk/>
            <pc:sldMk cId="0" sldId="275"/>
            <ac:picMk id="7185" creationId="{C8A2E996-EA73-4212-BBE0-0637F3E9D9F8}"/>
          </ac:picMkLst>
        </pc:picChg>
        <pc:picChg chg="mod">
          <ac:chgData name="Andrew Walker" userId="b4a0bcce7ba9e92a" providerId="LiveId" clId="{BD57B522-24DA-427F-8418-B68717234843}" dt="2021-02-02T13:40:49.662" v="134" actId="14100"/>
          <ac:picMkLst>
            <pc:docMk/>
            <pc:sldMk cId="0" sldId="275"/>
            <ac:picMk id="7186" creationId="{91D7A91C-2B40-46D7-8753-F59F1858ECED}"/>
          </ac:picMkLst>
        </pc:picChg>
        <pc:picChg chg="mod">
          <ac:chgData name="Andrew Walker" userId="b4a0bcce7ba9e92a" providerId="LiveId" clId="{BD57B522-24DA-427F-8418-B68717234843}" dt="2021-02-02T13:40:49.662" v="134" actId="14100"/>
          <ac:picMkLst>
            <pc:docMk/>
            <pc:sldMk cId="0" sldId="275"/>
            <ac:picMk id="7187" creationId="{98830BC1-0EA7-4CD3-9292-D88122472108}"/>
          </ac:picMkLst>
        </pc:picChg>
        <pc:picChg chg="mod">
          <ac:chgData name="Andrew Walker" userId="b4a0bcce7ba9e92a" providerId="LiveId" clId="{BD57B522-24DA-427F-8418-B68717234843}" dt="2021-02-02T13:40:49.662" v="134" actId="14100"/>
          <ac:picMkLst>
            <pc:docMk/>
            <pc:sldMk cId="0" sldId="275"/>
            <ac:picMk id="7188" creationId="{5D76521D-169A-48BE-9802-07382838DBD6}"/>
          </ac:picMkLst>
        </pc:picChg>
        <pc:picChg chg="mod">
          <ac:chgData name="Andrew Walker" userId="b4a0bcce7ba9e92a" providerId="LiveId" clId="{BD57B522-24DA-427F-8418-B68717234843}" dt="2021-02-02T13:40:49.662" v="134" actId="14100"/>
          <ac:picMkLst>
            <pc:docMk/>
            <pc:sldMk cId="0" sldId="275"/>
            <ac:picMk id="7189" creationId="{25342E56-7E33-46D1-A2ED-7CA387A19A55}"/>
          </ac:picMkLst>
        </pc:picChg>
        <pc:picChg chg="mod">
          <ac:chgData name="Andrew Walker" userId="b4a0bcce7ba9e92a" providerId="LiveId" clId="{BD57B522-24DA-427F-8418-B68717234843}" dt="2021-02-02T13:40:49.662" v="134" actId="14100"/>
          <ac:picMkLst>
            <pc:docMk/>
            <pc:sldMk cId="0" sldId="275"/>
            <ac:picMk id="7190" creationId="{8DF40B2E-1278-4315-B44D-46B5E8447C82}"/>
          </ac:picMkLst>
        </pc:picChg>
        <pc:picChg chg="mod">
          <ac:chgData name="Andrew Walker" userId="b4a0bcce7ba9e92a" providerId="LiveId" clId="{BD57B522-24DA-427F-8418-B68717234843}" dt="2021-02-02T13:40:49.662" v="134" actId="14100"/>
          <ac:picMkLst>
            <pc:docMk/>
            <pc:sldMk cId="0" sldId="275"/>
            <ac:picMk id="7193" creationId="{84C3CFA9-3ADD-4136-9C6F-69AEC20348A6}"/>
          </ac:picMkLst>
        </pc:picChg>
        <pc:picChg chg="mod">
          <ac:chgData name="Andrew Walker" userId="b4a0bcce7ba9e92a" providerId="LiveId" clId="{BD57B522-24DA-427F-8418-B68717234843}" dt="2021-02-02T13:40:49.662" v="134" actId="14100"/>
          <ac:picMkLst>
            <pc:docMk/>
            <pc:sldMk cId="0" sldId="275"/>
            <ac:picMk id="7195" creationId="{07767A32-8C62-4F51-9DAC-C7C2B85B329C}"/>
          </ac:picMkLst>
        </pc:picChg>
        <pc:picChg chg="mod">
          <ac:chgData name="Andrew Walker" userId="b4a0bcce7ba9e92a" providerId="LiveId" clId="{BD57B522-24DA-427F-8418-B68717234843}" dt="2021-02-02T13:40:49.662" v="134" actId="14100"/>
          <ac:picMkLst>
            <pc:docMk/>
            <pc:sldMk cId="0" sldId="275"/>
            <ac:picMk id="7196" creationId="{7A775F99-2E5E-46BB-81FA-26D84A536A15}"/>
          </ac:picMkLst>
        </pc:picChg>
        <pc:picChg chg="mod">
          <ac:chgData name="Andrew Walker" userId="b4a0bcce7ba9e92a" providerId="LiveId" clId="{BD57B522-24DA-427F-8418-B68717234843}" dt="2021-02-02T13:40:49.662" v="134" actId="14100"/>
          <ac:picMkLst>
            <pc:docMk/>
            <pc:sldMk cId="0" sldId="275"/>
            <ac:picMk id="7197" creationId="{C6B5AB9B-29AE-4B6C-910A-607B6F9D1019}"/>
          </ac:picMkLst>
        </pc:picChg>
        <pc:picChg chg="mod">
          <ac:chgData name="Andrew Walker" userId="b4a0bcce7ba9e92a" providerId="LiveId" clId="{BD57B522-24DA-427F-8418-B68717234843}" dt="2021-02-02T13:40:49.662" v="134" actId="14100"/>
          <ac:picMkLst>
            <pc:docMk/>
            <pc:sldMk cId="0" sldId="275"/>
            <ac:picMk id="7198" creationId="{E3DB7897-DD60-457A-8822-C5A06627F1B4}"/>
          </ac:picMkLst>
        </pc:picChg>
        <pc:picChg chg="mod">
          <ac:chgData name="Andrew Walker" userId="b4a0bcce7ba9e92a" providerId="LiveId" clId="{BD57B522-24DA-427F-8418-B68717234843}" dt="2021-02-02T13:40:49.662" v="134" actId="14100"/>
          <ac:picMkLst>
            <pc:docMk/>
            <pc:sldMk cId="0" sldId="275"/>
            <ac:picMk id="7199" creationId="{7BEA8C2A-2F04-4742-AC26-2911CD52D9B0}"/>
          </ac:picMkLst>
        </pc:picChg>
        <pc:picChg chg="mod">
          <ac:chgData name="Andrew Walker" userId="b4a0bcce7ba9e92a" providerId="LiveId" clId="{BD57B522-24DA-427F-8418-B68717234843}" dt="2021-02-02T13:40:49.662" v="134" actId="14100"/>
          <ac:picMkLst>
            <pc:docMk/>
            <pc:sldMk cId="0" sldId="275"/>
            <ac:picMk id="7200" creationId="{28916D34-D053-40BB-BC64-4350C81393B0}"/>
          </ac:picMkLst>
        </pc:picChg>
        <pc:picChg chg="mod">
          <ac:chgData name="Andrew Walker" userId="b4a0bcce7ba9e92a" providerId="LiveId" clId="{BD57B522-24DA-427F-8418-B68717234843}" dt="2021-02-02T13:40:49.662" v="134" actId="14100"/>
          <ac:picMkLst>
            <pc:docMk/>
            <pc:sldMk cId="0" sldId="275"/>
            <ac:picMk id="7201" creationId="{52819B33-D45E-4A65-A33D-91F5A76FD3F1}"/>
          </ac:picMkLst>
        </pc:picChg>
        <pc:picChg chg="mod">
          <ac:chgData name="Andrew Walker" userId="b4a0bcce7ba9e92a" providerId="LiveId" clId="{BD57B522-24DA-427F-8418-B68717234843}" dt="2021-02-02T13:40:49.662" v="134" actId="14100"/>
          <ac:picMkLst>
            <pc:docMk/>
            <pc:sldMk cId="0" sldId="275"/>
            <ac:picMk id="7202" creationId="{81FE7EA6-822E-427F-BAF6-E28B4AAD47EC}"/>
          </ac:picMkLst>
        </pc:picChg>
        <pc:picChg chg="mod">
          <ac:chgData name="Andrew Walker" userId="b4a0bcce7ba9e92a" providerId="LiveId" clId="{BD57B522-24DA-427F-8418-B68717234843}" dt="2021-02-02T13:40:49.662" v="134" actId="14100"/>
          <ac:picMkLst>
            <pc:docMk/>
            <pc:sldMk cId="0" sldId="275"/>
            <ac:picMk id="7205" creationId="{2E610F94-4C2D-49E4-9196-A7DD42EEFAD3}"/>
          </ac:picMkLst>
        </pc:picChg>
        <pc:picChg chg="mod">
          <ac:chgData name="Andrew Walker" userId="b4a0bcce7ba9e92a" providerId="LiveId" clId="{BD57B522-24DA-427F-8418-B68717234843}" dt="2021-02-02T13:40:49.662" v="134" actId="14100"/>
          <ac:picMkLst>
            <pc:docMk/>
            <pc:sldMk cId="0" sldId="275"/>
            <ac:picMk id="7206" creationId="{2E7E3168-2EA8-48C0-A31C-53FE028B3A21}"/>
          </ac:picMkLst>
        </pc:picChg>
        <pc:picChg chg="mod">
          <ac:chgData name="Andrew Walker" userId="b4a0bcce7ba9e92a" providerId="LiveId" clId="{BD57B522-24DA-427F-8418-B68717234843}" dt="2021-02-02T13:40:49.662" v="134" actId="14100"/>
          <ac:picMkLst>
            <pc:docMk/>
            <pc:sldMk cId="0" sldId="275"/>
            <ac:picMk id="7207" creationId="{8D8DA6BD-E506-4334-B603-639BF0D02472}"/>
          </ac:picMkLst>
        </pc:picChg>
        <pc:picChg chg="mod">
          <ac:chgData name="Andrew Walker" userId="b4a0bcce7ba9e92a" providerId="LiveId" clId="{BD57B522-24DA-427F-8418-B68717234843}" dt="2021-02-02T13:40:49.662" v="134" actId="14100"/>
          <ac:picMkLst>
            <pc:docMk/>
            <pc:sldMk cId="0" sldId="275"/>
            <ac:picMk id="7208" creationId="{91C49387-4D65-4EB8-8848-93FCD5EF84CD}"/>
          </ac:picMkLst>
        </pc:picChg>
        <pc:picChg chg="mod">
          <ac:chgData name="Andrew Walker" userId="b4a0bcce7ba9e92a" providerId="LiveId" clId="{BD57B522-24DA-427F-8418-B68717234843}" dt="2021-02-02T13:40:49.662" v="134" actId="14100"/>
          <ac:picMkLst>
            <pc:docMk/>
            <pc:sldMk cId="0" sldId="275"/>
            <ac:picMk id="7209" creationId="{244A076E-887C-4E14-8FF5-05C5CF5B4620}"/>
          </ac:picMkLst>
        </pc:picChg>
        <pc:picChg chg="mod">
          <ac:chgData name="Andrew Walker" userId="b4a0bcce7ba9e92a" providerId="LiveId" clId="{BD57B522-24DA-427F-8418-B68717234843}" dt="2021-02-02T13:40:49.662" v="134" actId="14100"/>
          <ac:picMkLst>
            <pc:docMk/>
            <pc:sldMk cId="0" sldId="275"/>
            <ac:picMk id="7210" creationId="{F79B989F-94FD-4E2E-B1C3-6A1E3AC635AC}"/>
          </ac:picMkLst>
        </pc:picChg>
        <pc:picChg chg="mod">
          <ac:chgData name="Andrew Walker" userId="b4a0bcce7ba9e92a" providerId="LiveId" clId="{BD57B522-24DA-427F-8418-B68717234843}" dt="2021-02-02T13:40:49.662" v="134" actId="14100"/>
          <ac:picMkLst>
            <pc:docMk/>
            <pc:sldMk cId="0" sldId="275"/>
            <ac:picMk id="7211" creationId="{36F64B60-8EE2-4E24-903E-A7E53BD09AAA}"/>
          </ac:picMkLst>
        </pc:picChg>
        <pc:picChg chg="mod">
          <ac:chgData name="Andrew Walker" userId="b4a0bcce7ba9e92a" providerId="LiveId" clId="{BD57B522-24DA-427F-8418-B68717234843}" dt="2021-02-02T13:40:49.662" v="134" actId="14100"/>
          <ac:picMkLst>
            <pc:docMk/>
            <pc:sldMk cId="0" sldId="275"/>
            <ac:picMk id="7212" creationId="{7ADA2EA3-D301-467B-A06E-08DFCEA189CE}"/>
          </ac:picMkLst>
        </pc:picChg>
        <pc:picChg chg="mod">
          <ac:chgData name="Andrew Walker" userId="b4a0bcce7ba9e92a" providerId="LiveId" clId="{BD57B522-24DA-427F-8418-B68717234843}" dt="2021-02-02T13:40:49.662" v="134" actId="14100"/>
          <ac:picMkLst>
            <pc:docMk/>
            <pc:sldMk cId="0" sldId="275"/>
            <ac:picMk id="7215" creationId="{07E5B8D5-2392-4253-9C43-AAD5248296F8}"/>
          </ac:picMkLst>
        </pc:picChg>
        <pc:picChg chg="mod">
          <ac:chgData name="Andrew Walker" userId="b4a0bcce7ba9e92a" providerId="LiveId" clId="{BD57B522-24DA-427F-8418-B68717234843}" dt="2021-02-02T13:40:49.662" v="134" actId="14100"/>
          <ac:picMkLst>
            <pc:docMk/>
            <pc:sldMk cId="0" sldId="275"/>
            <ac:picMk id="7216" creationId="{17D3DBD2-A214-4E5D-9812-C661E922797F}"/>
          </ac:picMkLst>
        </pc:picChg>
      </pc:sldChg>
      <pc:sldChg chg="modSp add del mod">
        <pc:chgData name="Andrew Walker" userId="b4a0bcce7ba9e92a" providerId="LiveId" clId="{BD57B522-24DA-427F-8418-B68717234843}" dt="2021-02-02T13:43:32.786" v="153" actId="47"/>
        <pc:sldMkLst>
          <pc:docMk/>
          <pc:sldMk cId="0" sldId="276"/>
        </pc:sldMkLst>
        <pc:spChg chg="mod">
          <ac:chgData name="Andrew Walker" userId="b4a0bcce7ba9e92a" providerId="LiveId" clId="{BD57B522-24DA-427F-8418-B68717234843}" dt="2021-02-02T13:43:16.464" v="152" actId="14100"/>
          <ac:spMkLst>
            <pc:docMk/>
            <pc:sldMk cId="0" sldId="276"/>
            <ac:spMk id="8194" creationId="{F0F62287-CB2D-455D-BD05-BDBF934E7878}"/>
          </ac:spMkLst>
        </pc:spChg>
      </pc:sldChg>
      <pc:sldChg chg="addSp delSp modSp mod ord modAnim">
        <pc:chgData name="Andrew Walker" userId="b4a0bcce7ba9e92a" providerId="LiveId" clId="{BD57B522-24DA-427F-8418-B68717234843}" dt="2021-02-02T14:39:26.903" v="611"/>
        <pc:sldMkLst>
          <pc:docMk/>
          <pc:sldMk cId="0" sldId="277"/>
        </pc:sldMkLst>
        <pc:spChg chg="mod">
          <ac:chgData name="Andrew Walker" userId="b4a0bcce7ba9e92a" providerId="LiveId" clId="{BD57B522-24DA-427F-8418-B68717234843}" dt="2021-02-02T13:44:02.388" v="162" actId="14100"/>
          <ac:spMkLst>
            <pc:docMk/>
            <pc:sldMk cId="0" sldId="277"/>
            <ac:spMk id="9218" creationId="{FB6B32B5-28DB-4A77-B048-1EAE7A0A69A7}"/>
          </ac:spMkLst>
        </pc:spChg>
        <pc:spChg chg="mod">
          <ac:chgData name="Andrew Walker" userId="b4a0bcce7ba9e92a" providerId="LiveId" clId="{BD57B522-24DA-427F-8418-B68717234843}" dt="2021-02-02T13:44:58.592" v="170" actId="2710"/>
          <ac:spMkLst>
            <pc:docMk/>
            <pc:sldMk cId="0" sldId="277"/>
            <ac:spMk id="9219" creationId="{3CB35911-F22F-42C1-99F3-A627C743D8DE}"/>
          </ac:spMkLst>
        </pc:spChg>
        <pc:picChg chg="add mod">
          <ac:chgData name="Andrew Walker" userId="b4a0bcce7ba9e92a" providerId="LiveId" clId="{BD57B522-24DA-427F-8418-B68717234843}" dt="2021-02-02T13:45:57.295" v="172" actId="1076"/>
          <ac:picMkLst>
            <pc:docMk/>
            <pc:sldMk cId="0" sldId="277"/>
            <ac:picMk id="5" creationId="{EE422EA3-118F-4950-BB9C-6927A02F2502}"/>
          </ac:picMkLst>
        </pc:picChg>
        <pc:picChg chg="add mod">
          <ac:chgData name="Andrew Walker" userId="b4a0bcce7ba9e92a" providerId="LiveId" clId="{BD57B522-24DA-427F-8418-B68717234843}" dt="2021-02-02T14:25:13.258" v="596"/>
          <ac:picMkLst>
            <pc:docMk/>
            <pc:sldMk cId="0" sldId="277"/>
            <ac:picMk id="6" creationId="{40FEF361-7976-4243-A92A-C322FD0F75BC}"/>
          </ac:picMkLst>
        </pc:picChg>
        <pc:picChg chg="del">
          <ac:chgData name="Andrew Walker" userId="b4a0bcce7ba9e92a" providerId="LiveId" clId="{BD57B522-24DA-427F-8418-B68717234843}" dt="2021-02-02T13:42:02.134" v="137" actId="478"/>
          <ac:picMkLst>
            <pc:docMk/>
            <pc:sldMk cId="0" sldId="277"/>
            <ac:picMk id="43012" creationId="{2829E6E2-1BA7-4416-98BD-16192567EDB9}"/>
          </ac:picMkLst>
        </pc:picChg>
      </pc:sldChg>
      <pc:sldChg chg="del">
        <pc:chgData name="Andrew Walker" userId="b4a0bcce7ba9e92a" providerId="LiveId" clId="{BD57B522-24DA-427F-8418-B68717234843}" dt="2021-02-02T13:45:10.026" v="171" actId="47"/>
        <pc:sldMkLst>
          <pc:docMk/>
          <pc:sldMk cId="0" sldId="278"/>
        </pc:sldMkLst>
      </pc:sldChg>
      <pc:sldChg chg="modSp del mod ord">
        <pc:chgData name="Andrew Walker" userId="b4a0bcce7ba9e92a" providerId="LiveId" clId="{BD57B522-24DA-427F-8418-B68717234843}" dt="2021-02-02T14:24:30.529" v="581" actId="47"/>
        <pc:sldMkLst>
          <pc:docMk/>
          <pc:sldMk cId="0" sldId="279"/>
        </pc:sldMkLst>
        <pc:spChg chg="mod">
          <ac:chgData name="Andrew Walker" userId="b4a0bcce7ba9e92a" providerId="LiveId" clId="{BD57B522-24DA-427F-8418-B68717234843}" dt="2021-02-02T14:24:27.373" v="580" actId="1076"/>
          <ac:spMkLst>
            <pc:docMk/>
            <pc:sldMk cId="0" sldId="279"/>
            <ac:spMk id="11266" creationId="{6446D2BC-0986-445E-878F-2B3F88D4DE50}"/>
          </ac:spMkLst>
        </pc:spChg>
      </pc:sldChg>
      <pc:sldChg chg="addSp delSp modSp mod modAnim modNotes">
        <pc:chgData name="Andrew Walker" userId="b4a0bcce7ba9e92a" providerId="LiveId" clId="{BD57B522-24DA-427F-8418-B68717234843}" dt="2021-02-02T14:27:09.050" v="605" actId="20577"/>
        <pc:sldMkLst>
          <pc:docMk/>
          <pc:sldMk cId="0" sldId="280"/>
        </pc:sldMkLst>
        <pc:spChg chg="mod">
          <ac:chgData name="Andrew Walker" userId="b4a0bcce7ba9e92a" providerId="LiveId" clId="{BD57B522-24DA-427F-8418-B68717234843}" dt="2021-02-02T13:48:39.816" v="199" actId="14100"/>
          <ac:spMkLst>
            <pc:docMk/>
            <pc:sldMk cId="0" sldId="280"/>
            <ac:spMk id="13314" creationId="{F1AE6F14-4497-48A1-A573-C156F90CAC99}"/>
          </ac:spMkLst>
        </pc:spChg>
        <pc:spChg chg="mod">
          <ac:chgData name="Andrew Walker" userId="b4a0bcce7ba9e92a" providerId="LiveId" clId="{BD57B522-24DA-427F-8418-B68717234843}" dt="2021-02-02T13:49:56.285" v="213"/>
          <ac:spMkLst>
            <pc:docMk/>
            <pc:sldMk cId="0" sldId="280"/>
            <ac:spMk id="13315" creationId="{CFA3CCAA-C2B0-4944-86FC-E2A46B44C02B}"/>
          </ac:spMkLst>
        </pc:spChg>
        <pc:picChg chg="add mod">
          <ac:chgData name="Andrew Walker" userId="b4a0bcce7ba9e92a" providerId="LiveId" clId="{BD57B522-24DA-427F-8418-B68717234843}" dt="2021-02-02T14:25:11.143" v="594"/>
          <ac:picMkLst>
            <pc:docMk/>
            <pc:sldMk cId="0" sldId="280"/>
            <ac:picMk id="5" creationId="{4AE785A5-463A-448C-8C8E-C27F6DEB1D3F}"/>
          </ac:picMkLst>
        </pc:picChg>
        <pc:picChg chg="del">
          <ac:chgData name="Andrew Walker" userId="b4a0bcce7ba9e92a" providerId="LiveId" clId="{BD57B522-24DA-427F-8418-B68717234843}" dt="2021-02-02T13:48:10.692" v="190" actId="478"/>
          <ac:picMkLst>
            <pc:docMk/>
            <pc:sldMk cId="0" sldId="280"/>
            <ac:picMk id="46084" creationId="{E42C2A43-87A4-4FFE-A413-7C10D808C691}"/>
          </ac:picMkLst>
        </pc:picChg>
      </pc:sldChg>
      <pc:sldChg chg="del">
        <pc:chgData name="Andrew Walker" userId="b4a0bcce7ba9e92a" providerId="LiveId" clId="{BD57B522-24DA-427F-8418-B68717234843}" dt="2021-02-02T13:58:06.809" v="290" actId="47"/>
        <pc:sldMkLst>
          <pc:docMk/>
          <pc:sldMk cId="0" sldId="281"/>
        </pc:sldMkLst>
      </pc:sldChg>
      <pc:sldChg chg="del">
        <pc:chgData name="Andrew Walker" userId="b4a0bcce7ba9e92a" providerId="LiveId" clId="{BD57B522-24DA-427F-8418-B68717234843}" dt="2021-02-02T13:58:19.522" v="293" actId="47"/>
        <pc:sldMkLst>
          <pc:docMk/>
          <pc:sldMk cId="0" sldId="282"/>
        </pc:sldMkLst>
      </pc:sldChg>
      <pc:sldChg chg="addSp modSp mod">
        <pc:chgData name="Andrew Walker" userId="b4a0bcce7ba9e92a" providerId="LiveId" clId="{BD57B522-24DA-427F-8418-B68717234843}" dt="2021-02-02T14:25:07.338" v="590"/>
        <pc:sldMkLst>
          <pc:docMk/>
          <pc:sldMk cId="0" sldId="283"/>
        </pc:sldMkLst>
        <pc:spChg chg="mod">
          <ac:chgData name="Andrew Walker" userId="b4a0bcce7ba9e92a" providerId="LiveId" clId="{BD57B522-24DA-427F-8418-B68717234843}" dt="2021-02-02T13:58:48.756" v="300" actId="14100"/>
          <ac:spMkLst>
            <pc:docMk/>
            <pc:sldMk cId="0" sldId="283"/>
            <ac:spMk id="22530" creationId="{69EC0C7D-A119-4DE6-9AC7-22098ADA69C1}"/>
          </ac:spMkLst>
        </pc:spChg>
        <pc:spChg chg="mod">
          <ac:chgData name="Andrew Walker" userId="b4a0bcce7ba9e92a" providerId="LiveId" clId="{BD57B522-24DA-427F-8418-B68717234843}" dt="2021-02-02T14:00:09.975" v="315" actId="14100"/>
          <ac:spMkLst>
            <pc:docMk/>
            <pc:sldMk cId="0" sldId="283"/>
            <ac:spMk id="22531" creationId="{2C29D4E6-0FD1-4068-A055-4EED171FF860}"/>
          </ac:spMkLst>
        </pc:spChg>
        <pc:picChg chg="add mod">
          <ac:chgData name="Andrew Walker" userId="b4a0bcce7ba9e92a" providerId="LiveId" clId="{BD57B522-24DA-427F-8418-B68717234843}" dt="2021-02-02T14:25:07.338" v="590"/>
          <ac:picMkLst>
            <pc:docMk/>
            <pc:sldMk cId="0" sldId="283"/>
            <ac:picMk id="4" creationId="{3A937A5D-035C-44F3-82CC-24CE9F7C6A8F}"/>
          </ac:picMkLst>
        </pc:picChg>
      </pc:sldChg>
      <pc:sldChg chg="del">
        <pc:chgData name="Andrew Walker" userId="b4a0bcce7ba9e92a" providerId="LiveId" clId="{BD57B522-24DA-427F-8418-B68717234843}" dt="2021-02-02T14:18:32.474" v="501" actId="47"/>
        <pc:sldMkLst>
          <pc:docMk/>
          <pc:sldMk cId="0" sldId="284"/>
        </pc:sldMkLst>
      </pc:sldChg>
      <pc:sldChg chg="del">
        <pc:chgData name="Andrew Walker" userId="b4a0bcce7ba9e92a" providerId="LiveId" clId="{BD57B522-24DA-427F-8418-B68717234843}" dt="2021-02-02T14:18:40.593" v="504" actId="47"/>
        <pc:sldMkLst>
          <pc:docMk/>
          <pc:sldMk cId="0" sldId="285"/>
        </pc:sldMkLst>
      </pc:sldChg>
      <pc:sldChg chg="addSp modSp mod">
        <pc:chgData name="Andrew Walker" userId="b4a0bcce7ba9e92a" providerId="LiveId" clId="{BD57B522-24DA-427F-8418-B68717234843}" dt="2021-02-02T14:25:05.203" v="588"/>
        <pc:sldMkLst>
          <pc:docMk/>
          <pc:sldMk cId="0" sldId="286"/>
        </pc:sldMkLst>
        <pc:spChg chg="mod">
          <ac:chgData name="Andrew Walker" userId="b4a0bcce7ba9e92a" providerId="LiveId" clId="{BD57B522-24DA-427F-8418-B68717234843}" dt="2021-02-02T14:05:04.922" v="365" actId="14100"/>
          <ac:spMkLst>
            <pc:docMk/>
            <pc:sldMk cId="0" sldId="286"/>
            <ac:spMk id="24578" creationId="{9A6AD745-4BE0-4932-B257-D3625FA14CCC}"/>
          </ac:spMkLst>
        </pc:spChg>
        <pc:spChg chg="mod">
          <ac:chgData name="Andrew Walker" userId="b4a0bcce7ba9e92a" providerId="LiveId" clId="{BD57B522-24DA-427F-8418-B68717234843}" dt="2021-02-02T14:05:31.183" v="368" actId="1076"/>
          <ac:spMkLst>
            <pc:docMk/>
            <pc:sldMk cId="0" sldId="286"/>
            <ac:spMk id="24580" creationId="{FBECA20D-55A4-4E4A-8A02-33BABAD874F6}"/>
          </ac:spMkLst>
        </pc:spChg>
        <pc:picChg chg="add mod">
          <ac:chgData name="Andrew Walker" userId="b4a0bcce7ba9e92a" providerId="LiveId" clId="{BD57B522-24DA-427F-8418-B68717234843}" dt="2021-02-02T14:25:05.203" v="588"/>
          <ac:picMkLst>
            <pc:docMk/>
            <pc:sldMk cId="0" sldId="286"/>
            <ac:picMk id="5" creationId="{C50D46D4-D61C-4989-AA20-23727EF62E75}"/>
          </ac:picMkLst>
        </pc:picChg>
        <pc:picChg chg="mod">
          <ac:chgData name="Andrew Walker" userId="b4a0bcce7ba9e92a" providerId="LiveId" clId="{BD57B522-24DA-427F-8418-B68717234843}" dt="2021-02-02T14:05:17.366" v="367" actId="1076"/>
          <ac:picMkLst>
            <pc:docMk/>
            <pc:sldMk cId="0" sldId="286"/>
            <ac:picMk id="24579" creationId="{DFFDE429-4629-4848-A639-B61B81CD4AB1}"/>
          </ac:picMkLst>
        </pc:picChg>
      </pc:sldChg>
      <pc:sldChg chg="addSp delSp modSp mod modShow">
        <pc:chgData name="Andrew Walker" userId="b4a0bcce7ba9e92a" providerId="LiveId" clId="{BD57B522-24DA-427F-8418-B68717234843}" dt="2021-02-02T14:31:30.350" v="608" actId="729"/>
        <pc:sldMkLst>
          <pc:docMk/>
          <pc:sldMk cId="0" sldId="287"/>
        </pc:sldMkLst>
        <pc:spChg chg="add del mod">
          <ac:chgData name="Andrew Walker" userId="b4a0bcce7ba9e92a" providerId="LiveId" clId="{BD57B522-24DA-427F-8418-B68717234843}" dt="2021-02-02T14:05:52.232" v="370" actId="478"/>
          <ac:spMkLst>
            <pc:docMk/>
            <pc:sldMk cId="0" sldId="287"/>
            <ac:spMk id="3" creationId="{2B0CE29A-CD7D-42AB-914A-3F3380BB0420}"/>
          </ac:spMkLst>
        </pc:spChg>
        <pc:spChg chg="add mod">
          <ac:chgData name="Andrew Walker" userId="b4a0bcce7ba9e92a" providerId="LiveId" clId="{BD57B522-24DA-427F-8418-B68717234843}" dt="2021-02-02T14:05:54.434" v="371"/>
          <ac:spMkLst>
            <pc:docMk/>
            <pc:sldMk cId="0" sldId="287"/>
            <ac:spMk id="8" creationId="{909FB5A0-C7A9-4472-87E9-AD48632A0A82}"/>
          </ac:spMkLst>
        </pc:spChg>
        <pc:spChg chg="del">
          <ac:chgData name="Andrew Walker" userId="b4a0bcce7ba9e92a" providerId="LiveId" clId="{BD57B522-24DA-427F-8418-B68717234843}" dt="2021-02-02T14:05:48.230" v="369" actId="478"/>
          <ac:spMkLst>
            <pc:docMk/>
            <pc:sldMk cId="0" sldId="287"/>
            <ac:spMk id="25602" creationId="{B128FD9F-8E7B-4325-B4B2-547170DEE8CE}"/>
          </ac:spMkLst>
        </pc:spChg>
        <pc:spChg chg="mod">
          <ac:chgData name="Andrew Walker" userId="b4a0bcce7ba9e92a" providerId="LiveId" clId="{BD57B522-24DA-427F-8418-B68717234843}" dt="2021-02-02T14:06:49.827" v="377" actId="1076"/>
          <ac:spMkLst>
            <pc:docMk/>
            <pc:sldMk cId="0" sldId="287"/>
            <ac:spMk id="25604" creationId="{A8C979F1-F3E4-4482-A214-CC2307F2BDE7}"/>
          </ac:spMkLst>
        </pc:spChg>
        <pc:spChg chg="mod">
          <ac:chgData name="Andrew Walker" userId="b4a0bcce7ba9e92a" providerId="LiveId" clId="{BD57B522-24DA-427F-8418-B68717234843}" dt="2021-02-02T14:06:49.827" v="377" actId="1076"/>
          <ac:spMkLst>
            <pc:docMk/>
            <pc:sldMk cId="0" sldId="287"/>
            <ac:spMk id="25605" creationId="{36F8306B-D949-4E32-9FA5-D608665AE966}"/>
          </ac:spMkLst>
        </pc:spChg>
        <pc:grpChg chg="add mod">
          <ac:chgData name="Andrew Walker" userId="b4a0bcce7ba9e92a" providerId="LiveId" clId="{BD57B522-24DA-427F-8418-B68717234843}" dt="2021-02-02T14:06:49.827" v="377" actId="1076"/>
          <ac:grpSpMkLst>
            <pc:docMk/>
            <pc:sldMk cId="0" sldId="287"/>
            <ac:grpSpMk id="4" creationId="{11AF1CD2-BBDE-4DCC-9D16-CEB1BE32C822}"/>
          </ac:grpSpMkLst>
        </pc:grpChg>
        <pc:picChg chg="add mod">
          <ac:chgData name="Andrew Walker" userId="b4a0bcce7ba9e92a" providerId="LiveId" clId="{BD57B522-24DA-427F-8418-B68717234843}" dt="2021-02-02T14:25:04.111" v="587"/>
          <ac:picMkLst>
            <pc:docMk/>
            <pc:sldMk cId="0" sldId="287"/>
            <ac:picMk id="10" creationId="{74D8942F-389D-4CAB-882D-8CAF1706A18F}"/>
          </ac:picMkLst>
        </pc:picChg>
        <pc:picChg chg="mod">
          <ac:chgData name="Andrew Walker" userId="b4a0bcce7ba9e92a" providerId="LiveId" clId="{BD57B522-24DA-427F-8418-B68717234843}" dt="2021-02-02T14:06:49.827" v="377" actId="1076"/>
          <ac:picMkLst>
            <pc:docMk/>
            <pc:sldMk cId="0" sldId="287"/>
            <ac:picMk id="25603" creationId="{91E996FB-02D9-40CA-88DE-A5D87AEAAB6E}"/>
          </ac:picMkLst>
        </pc:picChg>
      </pc:sldChg>
      <pc:sldChg chg="addSp modSp mod">
        <pc:chgData name="Andrew Walker" userId="b4a0bcce7ba9e92a" providerId="LiveId" clId="{BD57B522-24DA-427F-8418-B68717234843}" dt="2021-02-02T14:25:03.034" v="586"/>
        <pc:sldMkLst>
          <pc:docMk/>
          <pc:sldMk cId="0" sldId="288"/>
        </pc:sldMkLst>
        <pc:spChg chg="mod">
          <ac:chgData name="Andrew Walker" userId="b4a0bcce7ba9e92a" providerId="LiveId" clId="{BD57B522-24DA-427F-8418-B68717234843}" dt="2021-02-02T14:07:52.672" v="386" actId="27636"/>
          <ac:spMkLst>
            <pc:docMk/>
            <pc:sldMk cId="0" sldId="288"/>
            <ac:spMk id="26626" creationId="{FC03491A-4E78-4FF2-A6EC-83AF96B3D3BE}"/>
          </ac:spMkLst>
        </pc:spChg>
        <pc:spChg chg="mod">
          <ac:chgData name="Andrew Walker" userId="b4a0bcce7ba9e92a" providerId="LiveId" clId="{BD57B522-24DA-427F-8418-B68717234843}" dt="2021-02-02T14:09:58.405" v="413" actId="5793"/>
          <ac:spMkLst>
            <pc:docMk/>
            <pc:sldMk cId="0" sldId="288"/>
            <ac:spMk id="26627" creationId="{6748113D-782E-45A6-AE37-FCE2D6F1699E}"/>
          </ac:spMkLst>
        </pc:spChg>
        <pc:picChg chg="add mod">
          <ac:chgData name="Andrew Walker" userId="b4a0bcce7ba9e92a" providerId="LiveId" clId="{BD57B522-24DA-427F-8418-B68717234843}" dt="2021-02-02T14:25:03.034" v="586"/>
          <ac:picMkLst>
            <pc:docMk/>
            <pc:sldMk cId="0" sldId="288"/>
            <ac:picMk id="4" creationId="{CB78FB20-C9D9-4149-8FB1-C1EBE77896AB}"/>
          </ac:picMkLst>
        </pc:picChg>
      </pc:sldChg>
      <pc:sldChg chg="addSp modSp mod">
        <pc:chgData name="Andrew Walker" userId="b4a0bcce7ba9e92a" providerId="LiveId" clId="{BD57B522-24DA-427F-8418-B68717234843}" dt="2021-02-02T14:32:03.695" v="609" actId="255"/>
        <pc:sldMkLst>
          <pc:docMk/>
          <pc:sldMk cId="0" sldId="289"/>
        </pc:sldMkLst>
        <pc:spChg chg="mod">
          <ac:chgData name="Andrew Walker" userId="b4a0bcce7ba9e92a" providerId="LiveId" clId="{BD57B522-24DA-427F-8418-B68717234843}" dt="2021-02-02T14:13:28.745" v="451" actId="1076"/>
          <ac:spMkLst>
            <pc:docMk/>
            <pc:sldMk cId="0" sldId="289"/>
            <ac:spMk id="27650" creationId="{EF8EE930-9A62-46F5-B0F3-5B3A749EAC9F}"/>
          </ac:spMkLst>
        </pc:spChg>
        <pc:spChg chg="mod">
          <ac:chgData name="Andrew Walker" userId="b4a0bcce7ba9e92a" providerId="LiveId" clId="{BD57B522-24DA-427F-8418-B68717234843}" dt="2021-02-02T14:32:03.695" v="609" actId="255"/>
          <ac:spMkLst>
            <pc:docMk/>
            <pc:sldMk cId="0" sldId="289"/>
            <ac:spMk id="27651" creationId="{0502C352-6B02-4399-9C1C-FB5B0EDA4114}"/>
          </ac:spMkLst>
        </pc:spChg>
        <pc:picChg chg="add mod">
          <ac:chgData name="Andrew Walker" userId="b4a0bcce7ba9e92a" providerId="LiveId" clId="{BD57B522-24DA-427F-8418-B68717234843}" dt="2021-02-02T14:25:01.589" v="585"/>
          <ac:picMkLst>
            <pc:docMk/>
            <pc:sldMk cId="0" sldId="289"/>
            <ac:picMk id="4" creationId="{BCC705BB-6976-4EBD-9A3C-853C03EC68FB}"/>
          </ac:picMkLst>
        </pc:picChg>
      </pc:sldChg>
      <pc:sldChg chg="del">
        <pc:chgData name="Andrew Walker" userId="b4a0bcce7ba9e92a" providerId="LiveId" clId="{BD57B522-24DA-427F-8418-B68717234843}" dt="2021-02-02T14:18:57.968" v="506" actId="47"/>
        <pc:sldMkLst>
          <pc:docMk/>
          <pc:sldMk cId="0" sldId="290"/>
        </pc:sldMkLst>
      </pc:sldChg>
      <pc:sldChg chg="del">
        <pc:chgData name="Andrew Walker" userId="b4a0bcce7ba9e92a" providerId="LiveId" clId="{BD57B522-24DA-427F-8418-B68717234843}" dt="2021-02-02T14:18:35.705" v="502" actId="47"/>
        <pc:sldMkLst>
          <pc:docMk/>
          <pc:sldMk cId="0" sldId="291"/>
        </pc:sldMkLst>
      </pc:sldChg>
      <pc:sldChg chg="del">
        <pc:chgData name="Andrew Walker" userId="b4a0bcce7ba9e92a" providerId="LiveId" clId="{BD57B522-24DA-427F-8418-B68717234843}" dt="2021-02-02T14:18:37.072" v="503" actId="47"/>
        <pc:sldMkLst>
          <pc:docMk/>
          <pc:sldMk cId="0" sldId="292"/>
        </pc:sldMkLst>
      </pc:sldChg>
      <pc:sldChg chg="modSp del mod">
        <pc:chgData name="Andrew Walker" userId="b4a0bcce7ba9e92a" providerId="LiveId" clId="{BD57B522-24DA-427F-8418-B68717234843}" dt="2021-02-02T14:18:59.403" v="507" actId="47"/>
        <pc:sldMkLst>
          <pc:docMk/>
          <pc:sldMk cId="0" sldId="294"/>
        </pc:sldMkLst>
        <pc:spChg chg="mod">
          <ac:chgData name="Andrew Walker" userId="b4a0bcce7ba9e92a" providerId="LiveId" clId="{BD57B522-24DA-427F-8418-B68717234843}" dt="2021-02-02T13:33:53.808" v="3" actId="27636"/>
          <ac:spMkLst>
            <pc:docMk/>
            <pc:sldMk cId="0" sldId="294"/>
            <ac:spMk id="1027" creationId="{A09D3F2F-A416-4596-A2CB-C569F91DCC65}"/>
          </ac:spMkLst>
        </pc:spChg>
      </pc:sldChg>
      <pc:sldChg chg="modSp del mod">
        <pc:chgData name="Andrew Walker" userId="b4a0bcce7ba9e92a" providerId="LiveId" clId="{BD57B522-24DA-427F-8418-B68717234843}" dt="2021-02-02T14:19:00.199" v="508" actId="47"/>
        <pc:sldMkLst>
          <pc:docMk/>
          <pc:sldMk cId="0" sldId="295"/>
        </pc:sldMkLst>
        <pc:spChg chg="mod">
          <ac:chgData name="Andrew Walker" userId="b4a0bcce7ba9e92a" providerId="LiveId" clId="{BD57B522-24DA-427F-8418-B68717234843}" dt="2021-02-02T13:33:53.824" v="4" actId="27636"/>
          <ac:spMkLst>
            <pc:docMk/>
            <pc:sldMk cId="0" sldId="295"/>
            <ac:spMk id="39938" creationId="{9777D01E-C03A-43AD-A9BC-22BCEBA3D1F2}"/>
          </ac:spMkLst>
        </pc:spChg>
      </pc:sldChg>
      <pc:sldChg chg="addSp modSp mod">
        <pc:chgData name="Andrew Walker" userId="b4a0bcce7ba9e92a" providerId="LiveId" clId="{BD57B522-24DA-427F-8418-B68717234843}" dt="2021-02-02T14:25:10.204" v="593"/>
        <pc:sldMkLst>
          <pc:docMk/>
          <pc:sldMk cId="0" sldId="296"/>
        </pc:sldMkLst>
        <pc:spChg chg="mod">
          <ac:chgData name="Andrew Walker" userId="b4a0bcce7ba9e92a" providerId="LiveId" clId="{BD57B522-24DA-427F-8418-B68717234843}" dt="2021-02-02T13:50:38.384" v="222" actId="14100"/>
          <ac:spMkLst>
            <pc:docMk/>
            <pc:sldMk cId="0" sldId="296"/>
            <ac:spMk id="14338" creationId="{032260D3-5173-4714-AC42-26E8915235BA}"/>
          </ac:spMkLst>
        </pc:spChg>
        <pc:spChg chg="mod">
          <ac:chgData name="Andrew Walker" userId="b4a0bcce7ba9e92a" providerId="LiveId" clId="{BD57B522-24DA-427F-8418-B68717234843}" dt="2021-02-02T13:51:58.007" v="242" actId="2710"/>
          <ac:spMkLst>
            <pc:docMk/>
            <pc:sldMk cId="0" sldId="296"/>
            <ac:spMk id="14339" creationId="{9A0EF0CC-8309-4AC6-B65E-3BC0E2B18159}"/>
          </ac:spMkLst>
        </pc:spChg>
        <pc:picChg chg="add mod">
          <ac:chgData name="Andrew Walker" userId="b4a0bcce7ba9e92a" providerId="LiveId" clId="{BD57B522-24DA-427F-8418-B68717234843}" dt="2021-02-02T14:25:10.204" v="593"/>
          <ac:picMkLst>
            <pc:docMk/>
            <pc:sldMk cId="0" sldId="296"/>
            <ac:picMk id="4" creationId="{D4A792BC-BEFD-4623-9F84-BB20EA830196}"/>
          </ac:picMkLst>
        </pc:picChg>
      </pc:sldChg>
      <pc:sldChg chg="addSp modSp mod">
        <pc:chgData name="Andrew Walker" userId="b4a0bcce7ba9e92a" providerId="LiveId" clId="{BD57B522-24DA-427F-8418-B68717234843}" dt="2021-02-02T14:25:09.185" v="592"/>
        <pc:sldMkLst>
          <pc:docMk/>
          <pc:sldMk cId="0" sldId="297"/>
        </pc:sldMkLst>
        <pc:spChg chg="mod">
          <ac:chgData name="Andrew Walker" userId="b4a0bcce7ba9e92a" providerId="LiveId" clId="{BD57B522-24DA-427F-8418-B68717234843}" dt="2021-02-02T13:52:44.188" v="251" actId="14100"/>
          <ac:spMkLst>
            <pc:docMk/>
            <pc:sldMk cId="0" sldId="297"/>
            <ac:spMk id="15362" creationId="{DC24440A-3649-4AE0-8955-1460A4CC64DA}"/>
          </ac:spMkLst>
        </pc:spChg>
        <pc:spChg chg="mod">
          <ac:chgData name="Andrew Walker" userId="b4a0bcce7ba9e92a" providerId="LiveId" clId="{BD57B522-24DA-427F-8418-B68717234843}" dt="2021-02-02T13:53:57.324" v="264" actId="1076"/>
          <ac:spMkLst>
            <pc:docMk/>
            <pc:sldMk cId="0" sldId="297"/>
            <ac:spMk id="15363" creationId="{6D549BBD-B0C8-46AA-85C6-3991EB48D8CA}"/>
          </ac:spMkLst>
        </pc:spChg>
        <pc:picChg chg="add mod">
          <ac:chgData name="Andrew Walker" userId="b4a0bcce7ba9e92a" providerId="LiveId" clId="{BD57B522-24DA-427F-8418-B68717234843}" dt="2021-02-02T14:25:09.185" v="592"/>
          <ac:picMkLst>
            <pc:docMk/>
            <pc:sldMk cId="0" sldId="297"/>
            <ac:picMk id="4" creationId="{78E0592F-FC73-418D-9937-6465D083BEE2}"/>
          </ac:picMkLst>
        </pc:picChg>
      </pc:sldChg>
      <pc:sldChg chg="del">
        <pc:chgData name="Andrew Walker" userId="b4a0bcce7ba9e92a" providerId="LiveId" clId="{BD57B522-24DA-427F-8418-B68717234843}" dt="2021-02-02T13:57:59.374" v="289" actId="47"/>
        <pc:sldMkLst>
          <pc:docMk/>
          <pc:sldMk cId="0" sldId="298"/>
        </pc:sldMkLst>
      </pc:sldChg>
      <pc:sldMasterChg chg="addSldLayout delSldLayout">
        <pc:chgData name="Andrew Walker" userId="b4a0bcce7ba9e92a" providerId="LiveId" clId="{BD57B522-24DA-427F-8418-B68717234843}" dt="2021-02-02T14:18:55.949" v="505" actId="47"/>
        <pc:sldMasterMkLst>
          <pc:docMk/>
          <pc:sldMasterMk cId="0" sldId="2147483648"/>
        </pc:sldMasterMkLst>
        <pc:sldLayoutChg chg="add del">
          <pc:chgData name="Andrew Walker" userId="b4a0bcce7ba9e92a" providerId="LiveId" clId="{BD57B522-24DA-427F-8418-B68717234843}" dt="2021-02-02T13:43:32.786" v="153" actId="47"/>
          <pc:sldLayoutMkLst>
            <pc:docMk/>
            <pc:sldMasterMk cId="0" sldId="2147483648"/>
            <pc:sldLayoutMk cId="3752460508" sldId="2147483670"/>
          </pc:sldLayoutMkLst>
        </pc:sldLayoutChg>
        <pc:sldLayoutChg chg="del">
          <pc:chgData name="Andrew Walker" userId="b4a0bcce7ba9e92a" providerId="LiveId" clId="{BD57B522-24DA-427F-8418-B68717234843}" dt="2021-02-02T14:18:55.949" v="505" actId="47"/>
          <pc:sldLayoutMkLst>
            <pc:docMk/>
            <pc:sldMasterMk cId="0" sldId="2147483648"/>
            <pc:sldLayoutMk cId="2890294508"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3E8084-3E13-40CC-88E2-8007E872B35E}" type="datetimeFigureOut">
              <a:rPr lang="en-GB" smtClean="0"/>
              <a:t>03/08/2021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FD51C4-F9F5-4D99-B306-DC3A7F6DFB3F}" type="slidenum">
              <a:rPr lang="en-GB" smtClean="0"/>
              <a:t>‹#›</a:t>
            </a:fld>
            <a:endParaRPr lang="en-GB"/>
          </a:p>
        </p:txBody>
      </p:sp>
    </p:spTree>
    <p:extLst>
      <p:ext uri="{BB962C8B-B14F-4D97-AF65-F5344CB8AC3E}">
        <p14:creationId xmlns:p14="http://schemas.microsoft.com/office/powerpoint/2010/main" val="711791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6FC1DA7D-86C9-4AFC-81B6-47454EBB1E70}"/>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938">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33480AA-453D-4180-BD23-B4DB9CE1446D}" type="slidenum">
              <a:rPr lang="en-US" altLang="en-US">
                <a:latin typeface="Times New Roman" panose="02020603050405020304" pitchFamily="18" charset="0"/>
              </a:rPr>
              <a:pPr/>
              <a:t>2</a:t>
            </a:fld>
            <a:endParaRPr lang="en-US" altLang="en-US">
              <a:latin typeface="Times New Roman" panose="02020603050405020304" pitchFamily="18" charset="0"/>
            </a:endParaRPr>
          </a:p>
        </p:txBody>
      </p:sp>
      <p:sp>
        <p:nvSpPr>
          <p:cNvPr id="47107" name="Rectangle 2">
            <a:extLst>
              <a:ext uri="{FF2B5EF4-FFF2-40B4-BE49-F238E27FC236}">
                <a16:creationId xmlns:a16="http://schemas.microsoft.com/office/drawing/2014/main" id="{2FD58A68-BE0A-4017-9A22-0E7F60222104}"/>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BE88788A-C0DB-430D-83A9-F34565C4453E}"/>
              </a:ext>
            </a:extLst>
          </p:cNvPr>
          <p:cNvSpPr>
            <a:spLocks noGrp="1" noChangeArrowheads="1"/>
          </p:cNvSpPr>
          <p:nvPr>
            <p:ph type="body" idx="1"/>
          </p:nvPr>
        </p:nvSpPr>
        <p:spPr>
          <a:xfrm>
            <a:off x="914400" y="4724400"/>
            <a:ext cx="5029200" cy="11953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r>
              <a:rPr lang="en-GB" altLang="en-US">
                <a:latin typeface="Arial" panose="020B0604020202020204" pitchFamily="34" charset="0"/>
              </a:rPr>
              <a:t>This picture is a graphic that when clicked with the mouse produces a short clip on how the ear accepts the noise and transmits it through the ear system.</a:t>
            </a:r>
          </a:p>
          <a:p>
            <a:pPr eaLnBrk="1" hangingPunct="1"/>
            <a:r>
              <a:rPr lang="en-GB" altLang="en-US" sz="1600" b="1">
                <a:latin typeface="Arial" panose="020B0604020202020204" pitchFamily="34" charset="0"/>
              </a:rPr>
              <a:t>Click the Graphic</a:t>
            </a:r>
            <a:endParaRPr lang="en-GB" altLang="en-US" b="1">
              <a:latin typeface="Arial" panose="020B0604020202020204" pitchFamily="34" charset="0"/>
            </a:endParaRPr>
          </a:p>
          <a:p>
            <a:pPr eaLnBrk="1" hangingPunct="1"/>
            <a:r>
              <a:rPr lang="en-GB" altLang="en-US" b="1">
                <a:latin typeface="Arial" panose="020B0604020202020204" pitchFamily="34" charset="0"/>
              </a:rPr>
              <a:t>Discuss the text on the slide as the graphic works.</a:t>
            </a:r>
            <a:endParaRPr lang="en-GB"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69290A88-F513-45D6-9F07-F4BCE027E93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938">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FEF135C-810C-4A89-8B5C-E89FB05824C0}" type="slidenum">
              <a:rPr lang="en-US" altLang="en-US">
                <a:latin typeface="Times New Roman" panose="02020603050405020304" pitchFamily="18" charset="0"/>
              </a:rPr>
              <a:pPr/>
              <a:t>11</a:t>
            </a:fld>
            <a:endParaRPr lang="en-US" altLang="en-US">
              <a:latin typeface="Times New Roman" panose="02020603050405020304" pitchFamily="18" charset="0"/>
            </a:endParaRPr>
          </a:p>
        </p:txBody>
      </p:sp>
      <p:sp>
        <p:nvSpPr>
          <p:cNvPr id="61443" name="Rectangle 2">
            <a:extLst>
              <a:ext uri="{FF2B5EF4-FFF2-40B4-BE49-F238E27FC236}">
                <a16:creationId xmlns:a16="http://schemas.microsoft.com/office/drawing/2014/main" id="{28A4241F-72E7-4657-83E7-DE0DD8289A70}"/>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735BE490-A56A-48D2-A76E-7D30F10CF621}"/>
              </a:ext>
            </a:extLst>
          </p:cNvPr>
          <p:cNvSpPr>
            <a:spLocks noGrp="1" noChangeArrowheads="1"/>
          </p:cNvSpPr>
          <p:nvPr>
            <p:ph type="body" idx="1"/>
          </p:nvPr>
        </p:nvSpPr>
        <p:spPr>
          <a:xfrm>
            <a:off x="914400" y="4724400"/>
            <a:ext cx="5029200" cy="457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r>
              <a:rPr lang="en-GB" altLang="en-US">
                <a:latin typeface="Arial" panose="020B0604020202020204" pitchFamily="34" charset="0"/>
              </a:rPr>
              <a:t>Because of the logarithmic scale we can use the next two slides as an example of exposure time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9B0A3B1F-3563-4ACA-87A2-E971427181D4}"/>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938">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B78E329-D3B5-488F-BE02-D79440DEAFF9}" type="slidenum">
              <a:rPr lang="en-US" altLang="en-US">
                <a:latin typeface="Times New Roman" panose="02020603050405020304" pitchFamily="18" charset="0"/>
              </a:rPr>
              <a:pPr/>
              <a:t>12</a:t>
            </a:fld>
            <a:endParaRPr lang="en-US" altLang="en-US">
              <a:latin typeface="Times New Roman" panose="02020603050405020304" pitchFamily="18" charset="0"/>
            </a:endParaRPr>
          </a:p>
        </p:txBody>
      </p:sp>
      <p:sp>
        <p:nvSpPr>
          <p:cNvPr id="62467" name="Rectangle 2">
            <a:extLst>
              <a:ext uri="{FF2B5EF4-FFF2-40B4-BE49-F238E27FC236}">
                <a16:creationId xmlns:a16="http://schemas.microsoft.com/office/drawing/2014/main" id="{C1D41229-0BB1-4D67-AB53-1CC7B81E2A16}"/>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94F7DBFD-8956-4DB0-9515-17E84F0FC6C4}"/>
              </a:ext>
            </a:extLst>
          </p:cNvPr>
          <p:cNvSpPr>
            <a:spLocks noGrp="1" noChangeArrowheads="1"/>
          </p:cNvSpPr>
          <p:nvPr>
            <p:ph type="body" idx="1"/>
          </p:nvPr>
        </p:nvSpPr>
        <p:spPr>
          <a:xfrm>
            <a:off x="914400" y="4724400"/>
            <a:ext cx="4953000" cy="457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r>
              <a:rPr lang="en-GB" altLang="en-US">
                <a:latin typeface="Arial" panose="020B0604020202020204" pitchFamily="34" charset="0"/>
              </a:rPr>
              <a:t>Because of the logarithmic scale we can use the next two slides as an example of exposure time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CAA1D1F9-04A1-4180-87F4-0A5B020A496B}"/>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938">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7D16EF8-8936-4DF7-A6F1-D6FEC19E5AE9}" type="slidenum">
              <a:rPr lang="en-US" altLang="en-US">
                <a:latin typeface="Times New Roman" panose="02020603050405020304" pitchFamily="18" charset="0"/>
              </a:rPr>
              <a:pPr/>
              <a:t>13</a:t>
            </a:fld>
            <a:endParaRPr lang="en-US" altLang="en-US">
              <a:latin typeface="Times New Roman" panose="02020603050405020304" pitchFamily="18" charset="0"/>
            </a:endParaRPr>
          </a:p>
        </p:txBody>
      </p:sp>
      <p:sp>
        <p:nvSpPr>
          <p:cNvPr id="63491" name="Rectangle 2">
            <a:extLst>
              <a:ext uri="{FF2B5EF4-FFF2-40B4-BE49-F238E27FC236}">
                <a16:creationId xmlns:a16="http://schemas.microsoft.com/office/drawing/2014/main" id="{62B64633-35DD-4CE9-8A66-8B49D4E637B1}"/>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0BAD638D-7D1F-4E33-B9CB-19C41CBD62DD}"/>
              </a:ext>
            </a:extLst>
          </p:cNvPr>
          <p:cNvSpPr>
            <a:spLocks noGrp="1" noChangeArrowheads="1"/>
          </p:cNvSpPr>
          <p:nvPr>
            <p:ph type="body" idx="1"/>
          </p:nvPr>
        </p:nvSpPr>
        <p:spPr>
          <a:xfrm>
            <a:off x="914400" y="4724400"/>
            <a:ext cx="5029200" cy="21399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r>
              <a:rPr lang="en-GB" altLang="en-US">
                <a:latin typeface="Arial" panose="020B0604020202020204" pitchFamily="34" charset="0"/>
              </a:rPr>
              <a:t>The Control of Noise at Work Regulations (2005) require the management of noise exposure in the workplace if an initial assessment shows to be a risk to excessive noise exposure.</a:t>
            </a:r>
          </a:p>
          <a:p>
            <a:pPr eaLnBrk="1" hangingPunct="1"/>
            <a:r>
              <a:rPr lang="en-GB" altLang="en-US">
                <a:latin typeface="Arial" panose="020B0604020202020204" pitchFamily="34" charset="0"/>
              </a:rPr>
              <a:t>Surveys and personal dosimetry will be carried out to establish high noise risk areas.  This is done by the Occupational Environment Team..</a:t>
            </a:r>
          </a:p>
          <a:p>
            <a:pPr eaLnBrk="1" hangingPunct="1"/>
            <a:r>
              <a:rPr lang="en-GB" altLang="en-US">
                <a:latin typeface="Arial" panose="020B0604020202020204" pitchFamily="34" charset="0"/>
              </a:rPr>
              <a:t>Help establish noise hazard areas - blue and white signs</a:t>
            </a:r>
          </a:p>
          <a:p>
            <a:pPr eaLnBrk="1" hangingPunct="1"/>
            <a:r>
              <a:rPr lang="en-GB" altLang="en-US">
                <a:latin typeface="Arial" panose="020B0604020202020204" pitchFamily="34" charset="0"/>
              </a:rPr>
              <a:t>The results will go towards creating a noise management plan which will detail the risks, the areas, the controls and the actions on how to achieve the controls.</a:t>
            </a:r>
          </a:p>
          <a:p>
            <a:pPr eaLnBrk="1" hangingPunct="1"/>
            <a:endParaRPr lang="en-GB"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4DCAA3D4-8652-4107-9609-21DBC244946F}"/>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938">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A6936C9-744D-42C2-B81B-72AC1E79FCE3}" type="slidenum">
              <a:rPr lang="en-US" altLang="en-US">
                <a:latin typeface="Times New Roman" panose="02020603050405020304" pitchFamily="18" charset="0"/>
              </a:rPr>
              <a:pPr/>
              <a:t>14</a:t>
            </a:fld>
            <a:endParaRPr lang="en-US" altLang="en-US">
              <a:latin typeface="Times New Roman" panose="02020603050405020304" pitchFamily="18" charset="0"/>
            </a:endParaRPr>
          </a:p>
        </p:txBody>
      </p:sp>
      <p:sp>
        <p:nvSpPr>
          <p:cNvPr id="64515" name="Rectangle 2">
            <a:extLst>
              <a:ext uri="{FF2B5EF4-FFF2-40B4-BE49-F238E27FC236}">
                <a16:creationId xmlns:a16="http://schemas.microsoft.com/office/drawing/2014/main" id="{B5DD643A-2121-4530-B111-4D9A92B1843F}"/>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7122BB67-9C24-437C-AE18-31F0E0CFD237}"/>
              </a:ext>
            </a:extLst>
          </p:cNvPr>
          <p:cNvSpPr>
            <a:spLocks noGrp="1" noChangeArrowheads="1"/>
          </p:cNvSpPr>
          <p:nvPr>
            <p:ph type="body" idx="1"/>
          </p:nvPr>
        </p:nvSpPr>
        <p:spPr>
          <a:xfrm>
            <a:off x="914400" y="4724400"/>
            <a:ext cx="5029200" cy="16637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r>
              <a:rPr lang="en-GB" altLang="en-US">
                <a:latin typeface="Arial" panose="020B0604020202020204" pitchFamily="34" charset="0"/>
              </a:rPr>
              <a:t>The Control of Noise at Work Regulations (2005) require us to eliminate or reduce noise at source.  By applying the above techniques.</a:t>
            </a:r>
          </a:p>
          <a:p>
            <a:pPr eaLnBrk="1" hangingPunct="1"/>
            <a:r>
              <a:rPr lang="en-GB" altLang="en-US">
                <a:latin typeface="Arial" panose="020B0604020202020204" pitchFamily="34" charset="0"/>
              </a:rPr>
              <a:t>If you have any noise controls in your areas you may wish to discuss these now.</a:t>
            </a:r>
          </a:p>
          <a:p>
            <a:pPr eaLnBrk="1" hangingPunct="1"/>
            <a:r>
              <a:rPr lang="en-GB" altLang="en-US">
                <a:latin typeface="Arial" panose="020B0604020202020204" pitchFamily="34" charset="0"/>
              </a:rPr>
              <a:t>Make a note that noise hazard areas should be denoted with the relevant signs.  This would be the mandatory hearing protection signs which are blue and white in colour, yellow and black signs inform of a potential noise hazard.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D8985411-18E3-4590-A89A-89B7280EC6D4}"/>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938">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68285D2-8961-42CA-A821-FBA551D74752}" type="slidenum">
              <a:rPr lang="en-US" altLang="en-US">
                <a:latin typeface="Times New Roman" panose="02020603050405020304" pitchFamily="18" charset="0"/>
              </a:rPr>
              <a:pPr/>
              <a:t>15</a:t>
            </a:fld>
            <a:endParaRPr lang="en-US" altLang="en-US">
              <a:latin typeface="Times New Roman" panose="02020603050405020304" pitchFamily="18" charset="0"/>
            </a:endParaRPr>
          </a:p>
        </p:txBody>
      </p:sp>
      <p:sp>
        <p:nvSpPr>
          <p:cNvPr id="65539" name="Rectangle 2">
            <a:extLst>
              <a:ext uri="{FF2B5EF4-FFF2-40B4-BE49-F238E27FC236}">
                <a16:creationId xmlns:a16="http://schemas.microsoft.com/office/drawing/2014/main" id="{AB7FA095-D630-4FFD-86DC-72291D92FFB9}"/>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845376DF-B9BB-402B-9F97-0F7D88C4C18E}"/>
              </a:ext>
            </a:extLst>
          </p:cNvPr>
          <p:cNvSpPr>
            <a:spLocks noGrp="1" noChangeArrowheads="1"/>
          </p:cNvSpPr>
          <p:nvPr>
            <p:ph type="body" idx="1"/>
          </p:nvPr>
        </p:nvSpPr>
        <p:spPr>
          <a:xfrm>
            <a:off x="914400" y="4724400"/>
            <a:ext cx="5029200" cy="44259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r>
              <a:rPr lang="en-GB" altLang="en-US">
                <a:latin typeface="Arial" panose="020B0604020202020204" pitchFamily="34" charset="0"/>
              </a:rPr>
              <a:t>Hearing Protection can be used to reduce noise exposure.</a:t>
            </a:r>
          </a:p>
          <a:p>
            <a:pPr eaLnBrk="1" hangingPunct="1"/>
            <a:r>
              <a:rPr lang="en-GB" altLang="en-US">
                <a:latin typeface="Arial" panose="020B0604020202020204" pitchFamily="34" charset="0"/>
              </a:rPr>
              <a:t>But it should only be used as a last resort or a temporary measure until other controls can be put in place.</a:t>
            </a:r>
          </a:p>
          <a:p>
            <a:pPr eaLnBrk="1" hangingPunct="1"/>
            <a:r>
              <a:rPr lang="en-GB" altLang="en-US">
                <a:latin typeface="Arial" panose="020B0604020202020204" pitchFamily="34" charset="0"/>
              </a:rPr>
              <a:t>Some people use hearing protection as the only noise control but this is seen by the HSE as bad control practice.</a:t>
            </a:r>
          </a:p>
          <a:p>
            <a:pPr eaLnBrk="1" hangingPunct="1"/>
            <a:r>
              <a:rPr lang="en-GB" altLang="en-US">
                <a:latin typeface="Arial" panose="020B0604020202020204" pitchFamily="34" charset="0"/>
              </a:rPr>
              <a:t>Hearing protection should always be worn in accordance with manufacturers directions in a noise hazard area. - it is illegal not to under the regs.</a:t>
            </a:r>
          </a:p>
          <a:p>
            <a:pPr eaLnBrk="1" hangingPunct="1"/>
            <a:r>
              <a:rPr lang="en-GB" altLang="en-US">
                <a:latin typeface="Arial" panose="020B0604020202020204" pitchFamily="34" charset="0"/>
              </a:rPr>
              <a:t>Employees can be fined up to £5000 if prosecuted </a:t>
            </a:r>
          </a:p>
          <a:p>
            <a:pPr eaLnBrk="1" hangingPunct="1"/>
            <a:r>
              <a:rPr lang="en-GB" altLang="en-US">
                <a:latin typeface="Arial" panose="020B0604020202020204" pitchFamily="34" charset="0"/>
              </a:rPr>
              <a:t>There are many types: plugs, muffs, personal plugs</a:t>
            </a:r>
          </a:p>
          <a:p>
            <a:pPr eaLnBrk="1" hangingPunct="1"/>
            <a:r>
              <a:rPr lang="en-GB" altLang="en-US">
                <a:latin typeface="Arial" panose="020B0604020202020204" pitchFamily="34" charset="0"/>
              </a:rPr>
              <a:t>These should all be made available if they are shown to provide adequate attenuation of noise.</a:t>
            </a:r>
          </a:p>
          <a:p>
            <a:pPr eaLnBrk="1" hangingPunct="1"/>
            <a:r>
              <a:rPr lang="en-GB" altLang="en-US">
                <a:latin typeface="Arial" panose="020B0604020202020204" pitchFamily="34" charset="0"/>
              </a:rPr>
              <a:t>There can be a problem with over protection where high quality hearing protection is used in areas of low noise levels.  This could cause other problems in the workplace such as communication failure and the inability to distinguish alarms and sirens and the vulnerability of feeling isolated.</a:t>
            </a:r>
          </a:p>
          <a:p>
            <a:pPr eaLnBrk="1" hangingPunct="1"/>
            <a:r>
              <a:rPr lang="en-GB" altLang="en-US">
                <a:latin typeface="Arial" panose="020B0604020202020204" pitchFamily="34" charset="0"/>
              </a:rPr>
              <a:t>Try and emphasise that plugs and muffs do the same job and there isn’t one that is better than the other, it all comes down to personal preference and the attenuation provided by the plug or muff.</a:t>
            </a:r>
          </a:p>
          <a:p>
            <a:pPr eaLnBrk="1" hangingPunct="1"/>
            <a:endParaRPr lang="en-GB"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BA5783B1-723F-4A64-B662-DA68E0E58044}"/>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938">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EF92C7A-A806-4D52-8824-C1DD5949BC71}" type="slidenum">
              <a:rPr lang="en-US" altLang="en-US">
                <a:latin typeface="Times New Roman" panose="02020603050405020304" pitchFamily="18" charset="0"/>
              </a:rPr>
              <a:pPr/>
              <a:t>16</a:t>
            </a:fld>
            <a:endParaRPr lang="en-US" altLang="en-US">
              <a:latin typeface="Times New Roman" panose="02020603050405020304" pitchFamily="18" charset="0"/>
            </a:endParaRPr>
          </a:p>
        </p:txBody>
      </p:sp>
      <p:sp>
        <p:nvSpPr>
          <p:cNvPr id="73731" name="Rectangle 2">
            <a:extLst>
              <a:ext uri="{FF2B5EF4-FFF2-40B4-BE49-F238E27FC236}">
                <a16:creationId xmlns:a16="http://schemas.microsoft.com/office/drawing/2014/main" id="{9A2C54BF-14F7-423E-9C5D-96F87ADE7C24}"/>
              </a:ext>
            </a:extLst>
          </p:cNvPr>
          <p:cNvSpPr>
            <a:spLocks noGrp="1" noRot="1" noChangeAspect="1" noChangeArrowheads="1" noTextEdit="1"/>
          </p:cNvSpPr>
          <p:nvPr>
            <p:ph type="sldImg"/>
          </p:nvPr>
        </p:nvSpPr>
        <p:spPr>
          <a:xfrm>
            <a:off x="1465263" y="533400"/>
            <a:ext cx="3927475" cy="2209800"/>
          </a:xfrm>
          <a:ln/>
        </p:spPr>
      </p:sp>
      <p:sp>
        <p:nvSpPr>
          <p:cNvPr id="73732" name="Rectangle 3">
            <a:extLst>
              <a:ext uri="{FF2B5EF4-FFF2-40B4-BE49-F238E27FC236}">
                <a16:creationId xmlns:a16="http://schemas.microsoft.com/office/drawing/2014/main" id="{013ED083-8090-4891-B814-F496342C6D97}"/>
              </a:ext>
            </a:extLst>
          </p:cNvPr>
          <p:cNvSpPr>
            <a:spLocks noGrp="1" noChangeArrowheads="1"/>
          </p:cNvSpPr>
          <p:nvPr>
            <p:ph type="body" idx="1"/>
          </p:nvPr>
        </p:nvSpPr>
        <p:spPr>
          <a:xfrm>
            <a:off x="533400" y="2895600"/>
            <a:ext cx="5943600" cy="68103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r>
              <a:rPr lang="en-GB" altLang="en-US" sz="1100">
                <a:latin typeface="Arial" panose="020B0604020202020204" pitchFamily="34" charset="0"/>
              </a:rPr>
              <a:t>Below is the feedback to the above statements</a:t>
            </a:r>
          </a:p>
          <a:p>
            <a:pPr eaLnBrk="1" hangingPunct="1"/>
            <a:r>
              <a:rPr lang="en-GB" altLang="en-US" sz="1100">
                <a:latin typeface="Arial" panose="020B0604020202020204" pitchFamily="34" charset="0"/>
              </a:rPr>
              <a:t>1 - Very few people with hearing problems are completely deaf. The hearing loss will get worse if exposure to loud noise is not stopped. It is even more important that people who already have some damage to their hearing protect what they have left. A person who had lost one eye would not be careless with the other!</a:t>
            </a:r>
          </a:p>
          <a:p>
            <a:pPr eaLnBrk="1" hangingPunct="1"/>
            <a:r>
              <a:rPr lang="en-GB" altLang="en-US" sz="1100">
                <a:latin typeface="Arial" panose="020B0604020202020204" pitchFamily="34" charset="0"/>
              </a:rPr>
              <a:t>2 - Employees have a legal duty under the Control Noise at Work Regulations 2005 to wear the hearing protection they are provided with in ear protection zones. If an employer has complied with the law, but the employee still refuses to wear hearing protection, then HSE could take the employee to court. If they are found guilty, they could be fined up to £5000.</a:t>
            </a:r>
          </a:p>
          <a:p>
            <a:pPr eaLnBrk="1" hangingPunct="1"/>
            <a:r>
              <a:rPr lang="en-GB" altLang="en-US" sz="1100">
                <a:latin typeface="Arial" panose="020B0604020202020204" pitchFamily="34" charset="0"/>
              </a:rPr>
              <a:t>3 - It is actually easier to distinguish speech in a noisy environment while wearing hearing protection because much of the background noise is screened out.  Some hearing protectors are specially designed to make it easier to hear speech, such as level-dependent protectors (show an example if possible).</a:t>
            </a:r>
          </a:p>
          <a:p>
            <a:pPr eaLnBrk="1" hangingPunct="1"/>
            <a:r>
              <a:rPr lang="en-GB" altLang="en-US" sz="1100">
                <a:latin typeface="Arial" panose="020B0604020202020204" pitchFamily="34" charset="0"/>
              </a:rPr>
              <a:t>4 - Removing hearing protection, even for a short time, greatly reduces the protection provided.  If this damaged their hearing, it would be even harder to hear the machine. Diagnosing faults on machines can still be done wearing hearing protection, but people need to re-learn what the</a:t>
            </a:r>
          </a:p>
          <a:p>
            <a:pPr eaLnBrk="1" hangingPunct="1"/>
            <a:r>
              <a:rPr lang="en-GB" altLang="en-US" sz="1100">
                <a:latin typeface="Arial" panose="020B0604020202020204" pitchFamily="34" charset="0"/>
              </a:rPr>
              <a:t>machines sound like with hearing protection in place.</a:t>
            </a:r>
          </a:p>
          <a:p>
            <a:pPr eaLnBrk="1" hangingPunct="1"/>
            <a:r>
              <a:rPr lang="en-GB" altLang="en-US" sz="1100">
                <a:latin typeface="Arial" panose="020B0604020202020204" pitchFamily="34" charset="0"/>
              </a:rPr>
              <a:t>5 - Everyone should put on hearing protection before they enter an ear protection zone, no matter how long they intend to stay there. This applies to managers, people who work in the office, visitors and fork-lift truck drivers, who may be in and out of the</a:t>
            </a:r>
          </a:p>
          <a:p>
            <a:pPr eaLnBrk="1" hangingPunct="1"/>
            <a:r>
              <a:rPr lang="en-GB" altLang="en-US" sz="1100">
                <a:latin typeface="Arial" panose="020B0604020202020204" pitchFamily="34" charset="0"/>
              </a:rPr>
              <a:t>area regularly.</a:t>
            </a:r>
          </a:p>
          <a:p>
            <a:pPr eaLnBrk="1" hangingPunct="1"/>
            <a:r>
              <a:rPr lang="en-GB" altLang="en-US" sz="1100">
                <a:latin typeface="Arial" panose="020B0604020202020204" pitchFamily="34" charset="0"/>
              </a:rPr>
              <a:t>6 - • Earplugs are soft and not long enough to reach far into the ear canal so it is virtually impossible to do any harm.  • Earplugs cannot cause ear infections, although people with existing ear infections should not wear them - they should wear earmuffs instead. Ear infections are never a reason why hearing protection should not be worn. If employees report ear problems such as infections or a build-up of wax, they should go to their GP (or, the company's medical advisor).</a:t>
            </a:r>
          </a:p>
          <a:p>
            <a:pPr eaLnBrk="1" hangingPunct="1"/>
            <a:r>
              <a:rPr lang="en-GB" altLang="en-US" sz="1100">
                <a:latin typeface="Arial" panose="020B0604020202020204" pitchFamily="34" charset="0"/>
              </a:rPr>
              <a:t>7 - Personal stereos simply add to the total factory noise exposure, they can't protect against it.</a:t>
            </a:r>
          </a:p>
          <a:p>
            <a:pPr eaLnBrk="1" hangingPunct="1"/>
            <a:r>
              <a:rPr lang="en-GB" altLang="en-US" sz="1100">
                <a:latin typeface="Arial" panose="020B0604020202020204" pitchFamily="34" charset="0"/>
              </a:rPr>
              <a:t>8 - </a:t>
            </a:r>
            <a:r>
              <a:rPr lang="en-GB" altLang="en-US" sz="1100">
                <a:solidFill>
                  <a:srgbClr val="170000"/>
                </a:solidFill>
                <a:latin typeface="Arial" panose="020B0604020202020204" pitchFamily="34" charset="0"/>
              </a:rPr>
              <a:t>Sound is </a:t>
            </a:r>
            <a:r>
              <a:rPr lang="en-GB" altLang="en-US" sz="1100">
                <a:solidFill>
                  <a:srgbClr val="000000"/>
                </a:solidFill>
                <a:latin typeface="Arial" panose="020B0604020202020204" pitchFamily="34" charset="0"/>
              </a:rPr>
              <a:t>transmitted through the air </a:t>
            </a:r>
            <a:r>
              <a:rPr lang="en-GB" altLang="en-US" sz="1100">
                <a:solidFill>
                  <a:srgbClr val="170000"/>
                </a:solidFill>
                <a:latin typeface="Arial" panose="020B0604020202020204" pitchFamily="34" charset="0"/>
              </a:rPr>
              <a:t>and affects </a:t>
            </a:r>
            <a:r>
              <a:rPr lang="en-GB" altLang="en-US" sz="1100">
                <a:solidFill>
                  <a:srgbClr val="000000"/>
                </a:solidFill>
                <a:latin typeface="Arial" panose="020B0604020202020204" pitchFamily="34" charset="0"/>
              </a:rPr>
              <a:t>everyone, not just </a:t>
            </a:r>
            <a:r>
              <a:rPr lang="en-GB" altLang="en-US" sz="1100">
                <a:solidFill>
                  <a:srgbClr val="170000"/>
                </a:solidFill>
                <a:latin typeface="Arial" panose="020B0604020202020204" pitchFamily="34" charset="0"/>
              </a:rPr>
              <a:t>the </a:t>
            </a:r>
            <a:r>
              <a:rPr lang="en-GB" altLang="en-US" sz="1100">
                <a:solidFill>
                  <a:srgbClr val="000000"/>
                </a:solidFill>
                <a:latin typeface="Arial" panose="020B0604020202020204" pitchFamily="34" charset="0"/>
              </a:rPr>
              <a:t>person nearest to it. So even if </a:t>
            </a:r>
            <a:r>
              <a:rPr lang="en-GB" altLang="en-US" sz="1100">
                <a:solidFill>
                  <a:srgbClr val="170000"/>
                </a:solidFill>
                <a:latin typeface="Arial" panose="020B0604020202020204" pitchFamily="34" charset="0"/>
              </a:rPr>
              <a:t>you are </a:t>
            </a:r>
            <a:r>
              <a:rPr lang="en-GB" altLang="en-US" sz="1100">
                <a:solidFill>
                  <a:srgbClr val="000000"/>
                </a:solidFill>
                <a:latin typeface="Arial" panose="020B0604020202020204" pitchFamily="34" charset="0"/>
              </a:rPr>
              <a:t>not the one using the </a:t>
            </a:r>
            <a:r>
              <a:rPr lang="en-GB" altLang="en-US" sz="1100">
                <a:solidFill>
                  <a:srgbClr val="170000"/>
                </a:solidFill>
                <a:latin typeface="Arial" panose="020B0604020202020204" pitchFamily="34" charset="0"/>
              </a:rPr>
              <a:t>noisy tool, or working at </a:t>
            </a:r>
            <a:r>
              <a:rPr lang="en-GB" altLang="en-US" sz="1100">
                <a:solidFill>
                  <a:srgbClr val="000000"/>
                </a:solidFill>
                <a:latin typeface="Arial" panose="020B0604020202020204" pitchFamily="34" charset="0"/>
              </a:rPr>
              <a:t>a </a:t>
            </a:r>
            <a:r>
              <a:rPr lang="en-GB" altLang="en-US" sz="1100">
                <a:solidFill>
                  <a:srgbClr val="170000"/>
                </a:solidFill>
                <a:latin typeface="Arial" panose="020B0604020202020204" pitchFamily="34" charset="0"/>
              </a:rPr>
              <a:t>noisy </a:t>
            </a:r>
            <a:r>
              <a:rPr lang="en-GB" altLang="en-US" sz="1100">
                <a:solidFill>
                  <a:srgbClr val="000000"/>
                </a:solidFill>
                <a:latin typeface="Arial" panose="020B0604020202020204" pitchFamily="34" charset="0"/>
              </a:rPr>
              <a:t>machine, you </a:t>
            </a:r>
            <a:r>
              <a:rPr lang="en-GB" altLang="en-US" sz="1100">
                <a:solidFill>
                  <a:srgbClr val="170000"/>
                </a:solidFill>
                <a:latin typeface="Arial" panose="020B0604020202020204" pitchFamily="34" charset="0"/>
              </a:rPr>
              <a:t>still </a:t>
            </a:r>
            <a:r>
              <a:rPr lang="en-GB" altLang="en-US" sz="1100">
                <a:solidFill>
                  <a:srgbClr val="000000"/>
                </a:solidFill>
                <a:latin typeface="Arial" panose="020B0604020202020204" pitchFamily="34" charset="0"/>
              </a:rPr>
              <a:t>need to protect your hearing.</a:t>
            </a:r>
          </a:p>
          <a:p>
            <a:pPr eaLnBrk="1" hangingPunct="1"/>
            <a:endParaRPr lang="en-GB" altLang="en-US" sz="1100">
              <a:latin typeface="Arial" panose="020B0604020202020204" pitchFamily="34" charset="0"/>
            </a:endParaRPr>
          </a:p>
          <a:p>
            <a:pPr eaLnBrk="1" hangingPunct="1"/>
            <a:endParaRPr lang="en-GB" altLang="en-US" sz="1100">
              <a:latin typeface="Arial" panose="020B0604020202020204" pitchFamily="34" charset="0"/>
            </a:endParaRPr>
          </a:p>
          <a:p>
            <a:pPr eaLnBrk="1" hangingPunct="1"/>
            <a:endParaRPr lang="en-GB" altLang="en-US" sz="110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0ABE1419-88CD-4F9C-BF5A-9DC9C201FC8A}"/>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938">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8E77007-8338-4185-B495-DF3BC513540E}" type="slidenum">
              <a:rPr lang="en-US" altLang="en-US">
                <a:latin typeface="Times New Roman" panose="02020603050405020304" pitchFamily="18" charset="0"/>
              </a:rPr>
              <a:pPr/>
              <a:t>3</a:t>
            </a:fld>
            <a:endParaRPr lang="en-US" altLang="en-US">
              <a:latin typeface="Times New Roman" panose="02020603050405020304" pitchFamily="18" charset="0"/>
            </a:endParaRPr>
          </a:p>
        </p:txBody>
      </p:sp>
      <p:sp>
        <p:nvSpPr>
          <p:cNvPr id="45059" name="Rectangle 2">
            <a:extLst>
              <a:ext uri="{FF2B5EF4-FFF2-40B4-BE49-F238E27FC236}">
                <a16:creationId xmlns:a16="http://schemas.microsoft.com/office/drawing/2014/main" id="{E7CB456C-0C2D-4954-9AC1-E4DC965BBDAB}"/>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1B63593E-9861-48F1-B95E-40FBF6061ADA}"/>
              </a:ext>
            </a:extLst>
          </p:cNvPr>
          <p:cNvSpPr>
            <a:spLocks noGrp="1" noChangeArrowheads="1"/>
          </p:cNvSpPr>
          <p:nvPr>
            <p:ph type="body" idx="1"/>
          </p:nvPr>
        </p:nvSpPr>
        <p:spPr>
          <a:xfrm>
            <a:off x="914400" y="4724400"/>
            <a:ext cx="5029200" cy="15367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r>
              <a:rPr lang="en-GB" altLang="en-US">
                <a:latin typeface="Arial" panose="020B0604020202020204" pitchFamily="34" charset="0"/>
              </a:rPr>
              <a:t>The decibel scale means that when the noise is doubled the number only increases by 3 dB.</a:t>
            </a:r>
          </a:p>
          <a:p>
            <a:pPr eaLnBrk="1" hangingPunct="1"/>
            <a:r>
              <a:rPr lang="en-GB" altLang="en-US">
                <a:latin typeface="Arial" panose="020B0604020202020204" pitchFamily="34" charset="0"/>
              </a:rPr>
              <a:t>This in most cases may not be distinguishable by the human ear as it is only a slight change audibly but a big change in the power being given out.</a:t>
            </a:r>
          </a:p>
          <a:p>
            <a:pPr eaLnBrk="1" hangingPunct="1"/>
            <a:endParaRPr lang="en-GB"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A4BF3171-DC4D-4DDE-9C47-7405D2A64C0F}"/>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938">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8964F5B-A030-4201-8AA4-B1E7A3D061DF}" type="slidenum">
              <a:rPr lang="en-US" altLang="en-US">
                <a:latin typeface="Times New Roman" panose="02020603050405020304" pitchFamily="18" charset="0"/>
              </a:rPr>
              <a:pPr/>
              <a:t>4</a:t>
            </a:fld>
            <a:endParaRPr lang="en-US" altLang="en-US">
              <a:latin typeface="Times New Roman" panose="02020603050405020304" pitchFamily="18" charset="0"/>
            </a:endParaRPr>
          </a:p>
        </p:txBody>
      </p:sp>
      <p:sp>
        <p:nvSpPr>
          <p:cNvPr id="50179" name="Rectangle 2">
            <a:extLst>
              <a:ext uri="{FF2B5EF4-FFF2-40B4-BE49-F238E27FC236}">
                <a16:creationId xmlns:a16="http://schemas.microsoft.com/office/drawing/2014/main" id="{881D1A85-C574-418C-B5E0-792717FC3FCE}"/>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5F7898F4-313B-4305-BF9D-62DBB06F2230}"/>
              </a:ext>
            </a:extLst>
          </p:cNvPr>
          <p:cNvSpPr>
            <a:spLocks noGrp="1" noChangeArrowheads="1"/>
          </p:cNvSpPr>
          <p:nvPr>
            <p:ph type="body" idx="1"/>
          </p:nvPr>
        </p:nvSpPr>
        <p:spPr>
          <a:xfrm>
            <a:off x="914400" y="4724400"/>
            <a:ext cx="5029200" cy="17748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r>
              <a:rPr lang="en-GB" altLang="en-US" dirty="0">
                <a:latin typeface="Arial" panose="020B0604020202020204" pitchFamily="34" charset="0"/>
              </a:rPr>
              <a:t>These are generic sounds listed in the Guidance document of the Noise regulations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E2D63663-C353-4B6C-B91F-25F1EDDA0DC4}"/>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938">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93AC152-3EAF-4ACB-B813-BDCD58A2BF37}" type="slidenum">
              <a:rPr lang="en-US" altLang="en-US">
                <a:latin typeface="Times New Roman" panose="02020603050405020304" pitchFamily="18" charset="0"/>
              </a:rPr>
              <a:pPr/>
              <a:t>5</a:t>
            </a:fld>
            <a:endParaRPr lang="en-US" altLang="en-US">
              <a:latin typeface="Times New Roman" panose="02020603050405020304" pitchFamily="18" charset="0"/>
            </a:endParaRPr>
          </a:p>
        </p:txBody>
      </p:sp>
      <p:sp>
        <p:nvSpPr>
          <p:cNvPr id="51203" name="Rectangle 2">
            <a:extLst>
              <a:ext uri="{FF2B5EF4-FFF2-40B4-BE49-F238E27FC236}">
                <a16:creationId xmlns:a16="http://schemas.microsoft.com/office/drawing/2014/main" id="{E559B779-EAB6-4EF1-8DD5-B9E18AF615EF}"/>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0133E27C-9D2F-4673-A612-44077CD7F1AD}"/>
              </a:ext>
            </a:extLst>
          </p:cNvPr>
          <p:cNvSpPr>
            <a:spLocks noGrp="1" noChangeArrowheads="1"/>
          </p:cNvSpPr>
          <p:nvPr>
            <p:ph type="body" idx="1"/>
          </p:nvPr>
        </p:nvSpPr>
        <p:spPr>
          <a:xfrm>
            <a:off x="914400" y="4724400"/>
            <a:ext cx="5029200" cy="1981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r>
              <a:rPr lang="en-GB" altLang="en-US" dirty="0">
                <a:latin typeface="Arial" panose="020B0604020202020204" pitchFamily="34" charset="0"/>
              </a:rPr>
              <a:t>Unless you have a noise meter you cannot accurately tell how loud it is in the area you are.</a:t>
            </a:r>
          </a:p>
          <a:p>
            <a:pPr eaLnBrk="1" hangingPunct="1"/>
            <a:r>
              <a:rPr lang="en-GB" altLang="en-US" dirty="0">
                <a:latin typeface="Arial" panose="020B0604020202020204" pitchFamily="34" charset="0"/>
              </a:rPr>
              <a:t>A general rule of thumb is that if you need to shout to be understood above the background noise at 1 metre away the noise is generally above 85 dB(A)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EFD51C4-F9F5-4D99-B306-DC3A7F6DFB3F}" type="slidenum">
              <a:rPr lang="en-GB" smtClean="0"/>
              <a:t>6</a:t>
            </a:fld>
            <a:endParaRPr lang="en-GB"/>
          </a:p>
        </p:txBody>
      </p:sp>
    </p:spTree>
    <p:extLst>
      <p:ext uri="{BB962C8B-B14F-4D97-AF65-F5344CB8AC3E}">
        <p14:creationId xmlns:p14="http://schemas.microsoft.com/office/powerpoint/2010/main" val="2124950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8FEFA0B8-A8BE-443B-B948-7464F66495B3}"/>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938">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CB3C6D7-B7BC-4318-A3C8-05B581F88D69}" type="slidenum">
              <a:rPr lang="en-US" altLang="en-US">
                <a:latin typeface="Times New Roman" panose="02020603050405020304" pitchFamily="18" charset="0"/>
              </a:rPr>
              <a:pPr/>
              <a:t>7</a:t>
            </a:fld>
            <a:endParaRPr lang="en-US" altLang="en-US">
              <a:latin typeface="Times New Roman" panose="02020603050405020304" pitchFamily="18" charset="0"/>
            </a:endParaRPr>
          </a:p>
        </p:txBody>
      </p:sp>
      <p:sp>
        <p:nvSpPr>
          <p:cNvPr id="52227" name="Rectangle 2">
            <a:extLst>
              <a:ext uri="{FF2B5EF4-FFF2-40B4-BE49-F238E27FC236}">
                <a16:creationId xmlns:a16="http://schemas.microsoft.com/office/drawing/2014/main" id="{C2B8297F-0907-4C15-9E7C-16FDA78F9D7C}"/>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10C7323A-6DC4-4C93-862A-032E58DF23A6}"/>
              </a:ext>
            </a:extLst>
          </p:cNvPr>
          <p:cNvSpPr>
            <a:spLocks noGrp="1" noChangeArrowheads="1"/>
          </p:cNvSpPr>
          <p:nvPr>
            <p:ph type="body" idx="1"/>
          </p:nvPr>
        </p:nvSpPr>
        <p:spPr>
          <a:xfrm>
            <a:off x="914400" y="4724400"/>
            <a:ext cx="5029200" cy="23780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r>
              <a:rPr lang="en-GB" altLang="en-US">
                <a:latin typeface="Arial" panose="020B0604020202020204" pitchFamily="34" charset="0"/>
              </a:rPr>
              <a:t>The HSE states that noise exposure above &gt;80 dB(A) could damage your hearing.  In certain circumstances e.g.. Medical conditions people can get damaged hearing from below 80 dB(A).</a:t>
            </a:r>
          </a:p>
          <a:p>
            <a:pPr eaLnBrk="1" hangingPunct="1"/>
            <a:r>
              <a:rPr lang="en-GB" altLang="en-US">
                <a:latin typeface="Arial" panose="020B0604020202020204" pitchFamily="34" charset="0"/>
              </a:rPr>
              <a:t>Please note that this is prolonged exposure over considerable periods of time.</a:t>
            </a:r>
          </a:p>
          <a:p>
            <a:pPr eaLnBrk="1" hangingPunct="1"/>
            <a:r>
              <a:rPr lang="en-GB" altLang="en-US">
                <a:latin typeface="Arial" panose="020B0604020202020204" pitchFamily="34" charset="0"/>
              </a:rPr>
              <a:t>The problem with Noise induced hearing loss (NIHL) is that is sneaks up on you unnoticed</a:t>
            </a:r>
          </a:p>
          <a:p>
            <a:pPr eaLnBrk="1" hangingPunct="1"/>
            <a:r>
              <a:rPr lang="en-GB" altLang="en-US">
                <a:latin typeface="Arial" panose="020B0604020202020204" pitchFamily="34" charset="0"/>
              </a:rPr>
              <a:t>Doesn’t cause any initial pain or trauma</a:t>
            </a:r>
          </a:p>
          <a:p>
            <a:pPr eaLnBrk="1" hangingPunct="1"/>
            <a:r>
              <a:rPr lang="en-GB" altLang="en-US">
                <a:latin typeface="Arial" panose="020B0604020202020204" pitchFamily="34" charset="0"/>
              </a:rPr>
              <a:t>With good management and participation from everyone it is preventable</a:t>
            </a:r>
          </a:p>
          <a:p>
            <a:pPr eaLnBrk="1" hangingPunct="1"/>
            <a:r>
              <a:rPr lang="en-GB" altLang="en-US">
                <a:latin typeface="Arial" panose="020B0604020202020204" pitchFamily="34" charset="0"/>
              </a:rPr>
              <a:t>But be warned once you have it you can’t get rid of it.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73AA0A25-2D15-4E24-BFF6-E9BE298C9A63}"/>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938">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6D8C9D7-5A96-4CA2-98CA-C8E8D3C0FEEF}" type="slidenum">
              <a:rPr lang="en-US" altLang="en-US">
                <a:latin typeface="Times New Roman" panose="02020603050405020304" pitchFamily="18" charset="0"/>
              </a:rPr>
              <a:pPr/>
              <a:t>8</a:t>
            </a:fld>
            <a:endParaRPr lang="en-US" altLang="en-US">
              <a:latin typeface="Times New Roman" panose="02020603050405020304" pitchFamily="18" charset="0"/>
            </a:endParaRPr>
          </a:p>
        </p:txBody>
      </p:sp>
      <p:sp>
        <p:nvSpPr>
          <p:cNvPr id="53251" name="Rectangle 2">
            <a:extLst>
              <a:ext uri="{FF2B5EF4-FFF2-40B4-BE49-F238E27FC236}">
                <a16:creationId xmlns:a16="http://schemas.microsoft.com/office/drawing/2014/main" id="{D27E0D63-2DCA-4E4B-AAFF-ACDCE349075E}"/>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7799C61B-1CEE-4F3F-AABF-617B24E1D041}"/>
              </a:ext>
            </a:extLst>
          </p:cNvPr>
          <p:cNvSpPr>
            <a:spLocks noGrp="1" noChangeArrowheads="1"/>
          </p:cNvSpPr>
          <p:nvPr>
            <p:ph type="body" idx="1"/>
          </p:nvPr>
        </p:nvSpPr>
        <p:spPr>
          <a:xfrm>
            <a:off x="914400" y="4724400"/>
            <a:ext cx="5029200" cy="45767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r>
              <a:rPr lang="en-GB" altLang="en-US" dirty="0">
                <a:latin typeface="Arial" panose="020B0604020202020204" pitchFamily="34" charset="0"/>
              </a:rPr>
              <a:t>NIHL accelerates old age</a:t>
            </a:r>
          </a:p>
          <a:p>
            <a:pPr eaLnBrk="1" hangingPunct="1"/>
            <a:r>
              <a:rPr lang="en-GB" altLang="en-US" dirty="0">
                <a:latin typeface="Arial" panose="020B0604020202020204" pitchFamily="34" charset="0"/>
              </a:rPr>
              <a:t>Lose the higher freq.. such as the consonants </a:t>
            </a:r>
          </a:p>
          <a:p>
            <a:pPr eaLnBrk="1" hangingPunct="1"/>
            <a:r>
              <a:rPr lang="en-GB" altLang="en-US" dirty="0">
                <a:latin typeface="Arial" panose="020B0604020202020204" pitchFamily="34" charset="0"/>
              </a:rPr>
              <a:t>There are three main types of loss or damage:</a:t>
            </a:r>
          </a:p>
          <a:p>
            <a:pPr eaLnBrk="1" hangingPunct="1"/>
            <a:endParaRPr lang="en-GB" altLang="en-US" b="1" dirty="0">
              <a:latin typeface="Arial" panose="020B0604020202020204" pitchFamily="34" charset="0"/>
            </a:endParaRPr>
          </a:p>
          <a:p>
            <a:pPr eaLnBrk="1" hangingPunct="1"/>
            <a:r>
              <a:rPr lang="en-GB" altLang="en-US" b="1" dirty="0">
                <a:latin typeface="Arial" panose="020B0604020202020204" pitchFamily="34" charset="0"/>
              </a:rPr>
              <a:t>Temporary threshold shift</a:t>
            </a:r>
            <a:r>
              <a:rPr lang="en-GB" altLang="en-US" dirty="0">
                <a:latin typeface="Arial" panose="020B0604020202020204" pitchFamily="34" charset="0"/>
              </a:rPr>
              <a:t> - this is when your threshold of hearing reduces for a period of time and then returns back to its normal level.  An example of this would be after a night club or even after work after exposure to high noise levels when you turn on the radio, in the morning you turn it back on and think that its loud.  Its just your ears becoming tiered after a busy day at work.  It may take up to 2 to 3 days to fully recover.</a:t>
            </a:r>
          </a:p>
          <a:p>
            <a:pPr eaLnBrk="1" hangingPunct="1"/>
            <a:endParaRPr lang="en-GB" altLang="en-US" b="1" dirty="0">
              <a:latin typeface="Arial" panose="020B0604020202020204" pitchFamily="34" charset="0"/>
            </a:endParaRPr>
          </a:p>
          <a:p>
            <a:pPr eaLnBrk="1" hangingPunct="1"/>
            <a:r>
              <a:rPr lang="en-GB" altLang="en-US" b="1" dirty="0">
                <a:latin typeface="Arial" panose="020B0604020202020204" pitchFamily="34" charset="0"/>
              </a:rPr>
              <a:t>Tinnitus</a:t>
            </a:r>
            <a:r>
              <a:rPr lang="en-GB" altLang="en-US" dirty="0">
                <a:latin typeface="Arial" panose="020B0604020202020204" pitchFamily="34" charset="0"/>
              </a:rPr>
              <a:t> - is a ringing or tone in your ear, in some cases its constant.  Can be very annoying and mentally debilitating.  Some people have to sleep with the TV on or Radio to go to bed to drown out the ringing.  Can be temporary also such as after working in high noise levels or after leaving a night club (or other noisy environments)</a:t>
            </a:r>
          </a:p>
          <a:p>
            <a:pPr eaLnBrk="1" hangingPunct="1"/>
            <a:endParaRPr lang="en-GB" altLang="en-US" b="1" dirty="0">
              <a:latin typeface="Arial" panose="020B0604020202020204" pitchFamily="34" charset="0"/>
            </a:endParaRPr>
          </a:p>
          <a:p>
            <a:pPr eaLnBrk="1" hangingPunct="1"/>
            <a:r>
              <a:rPr lang="en-GB" altLang="en-US" b="1" dirty="0">
                <a:latin typeface="Arial" panose="020B0604020202020204" pitchFamily="34" charset="0"/>
              </a:rPr>
              <a:t>Permanent threshold shift</a:t>
            </a:r>
            <a:r>
              <a:rPr lang="en-GB" altLang="en-US" dirty="0">
                <a:latin typeface="Arial" panose="020B0604020202020204" pitchFamily="34" charset="0"/>
              </a:rPr>
              <a:t> - when your threshold of hearing is reduces and never returns to normal, the damage has been done and its too late. This occurs over years of exposure but all depends on the individual.</a:t>
            </a:r>
          </a:p>
          <a:p>
            <a:pPr eaLnBrk="1" hangingPunct="1"/>
            <a:r>
              <a:rPr lang="en-GB" altLang="en-US" dirty="0">
                <a:latin typeface="Arial" panose="020B0604020202020204" pitchFamily="34" charset="0"/>
              </a:rPr>
              <a:t>Discuss the statistics and emphasise the fact that people don’t die from noise at work but many more people suffer than other health hazards.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44664C98-0C62-486E-B0B8-F69F2065F9E2}"/>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938">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E741912-1814-4EAF-9D9E-67CE591F7D50}" type="slidenum">
              <a:rPr lang="en-US" altLang="en-US">
                <a:latin typeface="Times New Roman" panose="02020603050405020304" pitchFamily="18" charset="0"/>
              </a:rPr>
              <a:pPr/>
              <a:t>9</a:t>
            </a:fld>
            <a:endParaRPr lang="en-US" altLang="en-US">
              <a:latin typeface="Times New Roman" panose="02020603050405020304" pitchFamily="18" charset="0"/>
            </a:endParaRPr>
          </a:p>
        </p:txBody>
      </p:sp>
      <p:sp>
        <p:nvSpPr>
          <p:cNvPr id="59395" name="Rectangle 2">
            <a:extLst>
              <a:ext uri="{FF2B5EF4-FFF2-40B4-BE49-F238E27FC236}">
                <a16:creationId xmlns:a16="http://schemas.microsoft.com/office/drawing/2014/main" id="{6464451C-624B-43B3-98C3-8AECB673D651}"/>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192A7B5D-C0C6-457A-A0C1-43581E4F9EB1}"/>
              </a:ext>
            </a:extLst>
          </p:cNvPr>
          <p:cNvSpPr>
            <a:spLocks noGrp="1" noChangeArrowheads="1"/>
          </p:cNvSpPr>
          <p:nvPr>
            <p:ph type="body" idx="1"/>
          </p:nvPr>
        </p:nvSpPr>
        <p:spPr>
          <a:xfrm>
            <a:off x="914400" y="4724400"/>
            <a:ext cx="5029200" cy="17748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r>
              <a:rPr lang="en-GB" altLang="en-US">
                <a:latin typeface="Arial" panose="020B0604020202020204" pitchFamily="34" charset="0"/>
              </a:rPr>
              <a:t>There were some slight changes from the old regs but in general they required similar things.</a:t>
            </a:r>
          </a:p>
          <a:p>
            <a:pPr eaLnBrk="1" hangingPunct="1"/>
            <a:r>
              <a:rPr lang="en-GB" altLang="en-US">
                <a:latin typeface="Arial" panose="020B0604020202020204" pitchFamily="34" charset="0"/>
              </a:rPr>
              <a:t>Reduce the risk</a:t>
            </a:r>
          </a:p>
          <a:p>
            <a:pPr eaLnBrk="1" hangingPunct="1"/>
            <a:r>
              <a:rPr lang="en-GB" altLang="en-US">
                <a:latin typeface="Arial" panose="020B0604020202020204" pitchFamily="34" charset="0"/>
              </a:rPr>
              <a:t>One big change was the emphasis on reducing noise at source</a:t>
            </a:r>
          </a:p>
          <a:p>
            <a:pPr eaLnBrk="1" hangingPunct="1"/>
            <a:r>
              <a:rPr lang="en-GB" altLang="en-US">
                <a:latin typeface="Arial" panose="020B0604020202020204" pitchFamily="34" charset="0"/>
              </a:rPr>
              <a:t>When we talk about noise levels and how much people can be exposed to we need to set it against a daily does which is known as the LEPD of the employee which is their dose over an 8-hour period.</a:t>
            </a:r>
          </a:p>
          <a:p>
            <a:pPr eaLnBrk="1" hangingPunct="1"/>
            <a:endParaRPr lang="en-GB"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B02B5A30-A4D0-4529-B176-2C348ABFE02C}"/>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938">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054B6B4-D227-4DC4-ACA5-89120D47DAC0}" type="slidenum">
              <a:rPr lang="en-US" altLang="en-US">
                <a:latin typeface="Times New Roman" panose="02020603050405020304" pitchFamily="18" charset="0"/>
              </a:rPr>
              <a:pPr/>
              <a:t>10</a:t>
            </a:fld>
            <a:endParaRPr lang="en-US" altLang="en-US">
              <a:latin typeface="Times New Roman" panose="02020603050405020304" pitchFamily="18" charset="0"/>
            </a:endParaRPr>
          </a:p>
        </p:txBody>
      </p:sp>
      <p:sp>
        <p:nvSpPr>
          <p:cNvPr id="60419" name="Rectangle 2">
            <a:extLst>
              <a:ext uri="{FF2B5EF4-FFF2-40B4-BE49-F238E27FC236}">
                <a16:creationId xmlns:a16="http://schemas.microsoft.com/office/drawing/2014/main" id="{8523454F-1A07-4600-9FD4-ADCE51A70717}"/>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6B46AD04-7654-4F15-AEC3-F2E7D81C409D}"/>
              </a:ext>
            </a:extLst>
          </p:cNvPr>
          <p:cNvSpPr>
            <a:spLocks noGrp="1" noChangeArrowheads="1"/>
          </p:cNvSpPr>
          <p:nvPr>
            <p:ph type="body" idx="1"/>
          </p:nvPr>
        </p:nvSpPr>
        <p:spPr>
          <a:xfrm>
            <a:off x="914400" y="4724400"/>
            <a:ext cx="5029200" cy="19018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r>
              <a:rPr lang="en-GB" altLang="en-US">
                <a:latin typeface="Arial" panose="020B0604020202020204" pitchFamily="34" charset="0"/>
              </a:rPr>
              <a:t>The other major changes to the regs were the introduction of the two new upper and lower action values and the totally new Exposure limit value.</a:t>
            </a:r>
          </a:p>
          <a:p>
            <a:pPr eaLnBrk="1" hangingPunct="1"/>
            <a:r>
              <a:rPr lang="en-GB" altLang="en-US">
                <a:latin typeface="Arial" panose="020B0604020202020204" pitchFamily="34" charset="0"/>
              </a:rPr>
              <a:t>The action value have actions for the employer and the employee to carry out. (as stated above)</a:t>
            </a:r>
          </a:p>
          <a:p>
            <a:pPr eaLnBrk="1" hangingPunct="1"/>
            <a:r>
              <a:rPr lang="en-GB" altLang="en-US">
                <a:latin typeface="Arial" panose="020B0604020202020204" pitchFamily="34" charset="0"/>
              </a:rPr>
              <a:t>The Exposure limit value should never be broken - this is an 8-hour exposure dose to above 87.0 dB(A) with the attenuation of hearing protection taken into account.</a:t>
            </a:r>
          </a:p>
          <a:p>
            <a:pPr eaLnBrk="1" hangingPunct="1"/>
            <a:endParaRPr lang="en-GB"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GB"/>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8/3/2021</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GB"/>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GB"/>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GB"/>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GB"/>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8/3/2021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GB"/>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8/3/2021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GB"/>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8/3/2021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GB"/>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8/3/2021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C1732CE-F262-471A-9701-1226224A8ED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3C8A328-C950-4460-9C2A-6AD355EE72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EE338D8-2D6D-46FF-9EB5-1FE2C6621ABB}"/>
              </a:ext>
            </a:extLst>
          </p:cNvPr>
          <p:cNvSpPr>
            <a:spLocks noGrp="1" noChangeArrowheads="1"/>
          </p:cNvSpPr>
          <p:nvPr>
            <p:ph type="sldNum" sz="quarter" idx="12"/>
          </p:nvPr>
        </p:nvSpPr>
        <p:spPr>
          <a:ln/>
        </p:spPr>
        <p:txBody>
          <a:bodyPr/>
          <a:lstStyle>
            <a:lvl1pPr>
              <a:defRPr/>
            </a:lvl1pPr>
          </a:lstStyle>
          <a:p>
            <a:fld id="{9E7E1E87-57B3-41E1-9AFB-BBC68F2A49F3}" type="slidenum">
              <a:rPr lang="en-US" altLang="en-US"/>
              <a:pPr/>
              <a:t>‹#›</a:t>
            </a:fld>
            <a:endParaRPr lang="en-US" altLang="en-US"/>
          </a:p>
        </p:txBody>
      </p:sp>
    </p:spTree>
    <p:extLst>
      <p:ext uri="{BB962C8B-B14F-4D97-AF65-F5344CB8AC3E}">
        <p14:creationId xmlns:p14="http://schemas.microsoft.com/office/powerpoint/2010/main" val="3715191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8/3/2021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GB"/>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8/3/2021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GB"/>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GB"/>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8/3/2021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8/3/2021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8/3/2021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GB"/>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8/3/2021</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9D9C5F7-F408-4224-8920-8C33228099D2}"/>
              </a:ext>
            </a:extLst>
          </p:cNvPr>
          <p:cNvSpPr>
            <a:spLocks noGrp="1" noChangeArrowheads="1"/>
          </p:cNvSpPr>
          <p:nvPr>
            <p:ph type="ctrTitle"/>
          </p:nvPr>
        </p:nvSpPr>
        <p:spPr/>
        <p:txBody>
          <a:bodyPr/>
          <a:lstStyle/>
          <a:p>
            <a:pPr>
              <a:defRPr/>
            </a:pPr>
            <a:r>
              <a:rPr lang="en-GB" dirty="0"/>
              <a:t>noise	</a:t>
            </a:r>
            <a:endParaRPr lang="en-US" dirty="0"/>
          </a:p>
        </p:txBody>
      </p:sp>
      <p:sp>
        <p:nvSpPr>
          <p:cNvPr id="2051" name="Rectangle 3">
            <a:extLst>
              <a:ext uri="{FF2B5EF4-FFF2-40B4-BE49-F238E27FC236}">
                <a16:creationId xmlns:a16="http://schemas.microsoft.com/office/drawing/2014/main" id="{82E96B1C-045E-4AB7-8B04-424BE3E10C0A}"/>
              </a:ext>
            </a:extLst>
          </p:cNvPr>
          <p:cNvSpPr>
            <a:spLocks noGrp="1" noChangeArrowheads="1"/>
          </p:cNvSpPr>
          <p:nvPr>
            <p:ph type="subTitle" idx="1"/>
          </p:nvPr>
        </p:nvSpPr>
        <p:spPr/>
        <p:txBody>
          <a:bodyPr/>
          <a:lstStyle/>
          <a:p>
            <a:pPr>
              <a:defRPr/>
            </a:pPr>
            <a:r>
              <a:rPr lang="en-GB" dirty="0"/>
              <a:t>Can you hear what I’m saying</a:t>
            </a:r>
            <a:endParaRPr lang="en-US" dirty="0"/>
          </a:p>
        </p:txBody>
      </p:sp>
      <p:pic>
        <p:nvPicPr>
          <p:cNvPr id="4" name="Picture 3">
            <a:extLst>
              <a:ext uri="{FF2B5EF4-FFF2-40B4-BE49-F238E27FC236}">
                <a16:creationId xmlns:a16="http://schemas.microsoft.com/office/drawing/2014/main" id="{B638869B-AD30-49EA-BA73-BD93122C9A25}"/>
              </a:ext>
            </a:extLst>
          </p:cNvPr>
          <p:cNvPicPr>
            <a:picLocks noChangeAspect="1"/>
          </p:cNvPicPr>
          <p:nvPr/>
        </p:nvPicPr>
        <p:blipFill>
          <a:blip r:embed="rId2"/>
          <a:stretch>
            <a:fillRect/>
          </a:stretch>
        </p:blipFill>
        <p:spPr>
          <a:xfrm rot="21388333">
            <a:off x="8105120" y="4403337"/>
            <a:ext cx="3066994" cy="154219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777CAB2-0069-4F92-BA9F-A451351F3963}"/>
              </a:ext>
            </a:extLst>
          </p:cNvPr>
          <p:cNvSpPr>
            <a:spLocks noGrp="1" noChangeArrowheads="1"/>
          </p:cNvSpPr>
          <p:nvPr>
            <p:ph type="title"/>
          </p:nvPr>
        </p:nvSpPr>
        <p:spPr>
          <a:xfrm>
            <a:off x="735750" y="568280"/>
            <a:ext cx="7084777" cy="618836"/>
          </a:xfrm>
          <a:noFill/>
        </p:spPr>
        <p:txBody>
          <a:bodyPr anchor="ctr">
            <a:noAutofit/>
          </a:bodyPr>
          <a:lstStyle/>
          <a:p>
            <a:pPr eaLnBrk="1" hangingPunct="1"/>
            <a:r>
              <a:rPr lang="en-GB" altLang="en-US" sz="4900" cap="none" dirty="0">
                <a:cs typeface="Arial" panose="020B0604020202020204" pitchFamily="34" charset="0"/>
              </a:rPr>
              <a:t>Exposure levels / limits</a:t>
            </a:r>
          </a:p>
        </p:txBody>
      </p:sp>
      <p:sp>
        <p:nvSpPr>
          <p:cNvPr id="23555" name="Rectangle 3">
            <a:extLst>
              <a:ext uri="{FF2B5EF4-FFF2-40B4-BE49-F238E27FC236}">
                <a16:creationId xmlns:a16="http://schemas.microsoft.com/office/drawing/2014/main" id="{B88FF2F5-6804-4C9F-866B-DAED4D1A62B9}"/>
              </a:ext>
            </a:extLst>
          </p:cNvPr>
          <p:cNvSpPr>
            <a:spLocks noGrp="1" noChangeArrowheads="1"/>
          </p:cNvSpPr>
          <p:nvPr>
            <p:ph type="body" idx="1"/>
          </p:nvPr>
        </p:nvSpPr>
        <p:spPr>
          <a:xfrm>
            <a:off x="735750" y="1464206"/>
            <a:ext cx="9190181" cy="3685310"/>
          </a:xfrm>
        </p:spPr>
        <p:txBody>
          <a:bodyPr>
            <a:noAutofit/>
          </a:bodyPr>
          <a:lstStyle/>
          <a:p>
            <a:pPr marL="0" indent="0" eaLnBrk="1" hangingPunct="1">
              <a:buNone/>
            </a:pPr>
            <a:r>
              <a:rPr lang="en-US" altLang="en-US" cap="none" dirty="0">
                <a:cs typeface="Arial" panose="020B0604020202020204" pitchFamily="34" charset="0"/>
              </a:rPr>
              <a:t>87 db ~ exposure limit</a:t>
            </a:r>
          </a:p>
          <a:p>
            <a:pPr marL="817563" lvl="2" indent="-360363">
              <a:lnSpc>
                <a:spcPct val="70000"/>
              </a:lnSpc>
            </a:pPr>
            <a:r>
              <a:rPr lang="en-US" altLang="en-US" sz="2000" cap="none" dirty="0">
                <a:cs typeface="Arial" panose="020B0604020202020204" pitchFamily="34" charset="0"/>
              </a:rPr>
              <a:t>Maximum allowable noise level in the ear with protection</a:t>
            </a:r>
          </a:p>
          <a:p>
            <a:pPr marL="0" indent="0" eaLnBrk="1" hangingPunct="1">
              <a:buNone/>
            </a:pPr>
            <a:r>
              <a:rPr lang="en-US" altLang="en-US" cap="none" dirty="0">
                <a:cs typeface="Arial" panose="020B0604020202020204" pitchFamily="34" charset="0"/>
              </a:rPr>
              <a:t>85 db ~ upper action level</a:t>
            </a:r>
            <a:endParaRPr lang="en-US" altLang="en-US" cap="none" baseline="-25000" dirty="0">
              <a:cs typeface="Arial" panose="020B0604020202020204" pitchFamily="34" charset="0"/>
            </a:endParaRPr>
          </a:p>
          <a:p>
            <a:pPr marL="817563" lvl="2" indent="-360363">
              <a:lnSpc>
                <a:spcPct val="80000"/>
              </a:lnSpc>
            </a:pPr>
            <a:r>
              <a:rPr lang="en-US" altLang="en-US" sz="2000" cap="none" dirty="0">
                <a:cs typeface="Arial" panose="020B0604020202020204" pitchFamily="34" charset="0"/>
              </a:rPr>
              <a:t>Hearing protectors required</a:t>
            </a:r>
          </a:p>
          <a:p>
            <a:pPr marL="817563" lvl="2" indent="-360363"/>
            <a:r>
              <a:rPr lang="en-US" altLang="en-US" sz="2000" cap="none" dirty="0">
                <a:cs typeface="Arial" panose="020B0604020202020204" pitchFamily="34" charset="0"/>
              </a:rPr>
              <a:t>Audiometric evaluation made available to exposed workers</a:t>
            </a:r>
          </a:p>
          <a:p>
            <a:pPr marL="817563" lvl="2" indent="-360363"/>
            <a:r>
              <a:rPr lang="en-US" altLang="en-US" sz="2000" cap="none" dirty="0">
                <a:cs typeface="Arial" panose="020B0604020202020204" pitchFamily="34" charset="0"/>
              </a:rPr>
              <a:t>Warning signs posted in noisy areas</a:t>
            </a:r>
          </a:p>
          <a:p>
            <a:pPr marL="0" indent="0" eaLnBrk="1" hangingPunct="1">
              <a:buNone/>
            </a:pPr>
            <a:r>
              <a:rPr lang="en-US" altLang="en-US" cap="none" dirty="0">
                <a:cs typeface="Arial" panose="020B0604020202020204" pitchFamily="34" charset="0"/>
              </a:rPr>
              <a:t>80 db ~ lower action level</a:t>
            </a:r>
            <a:endParaRPr lang="en-US" altLang="en-US" cap="none" baseline="-25000" dirty="0">
              <a:cs typeface="Arial" panose="020B0604020202020204" pitchFamily="34" charset="0"/>
            </a:endParaRPr>
          </a:p>
          <a:p>
            <a:pPr marL="817563" lvl="2" indent="-360363">
              <a:lnSpc>
                <a:spcPct val="80000"/>
              </a:lnSpc>
            </a:pPr>
            <a:r>
              <a:rPr lang="en-US" altLang="en-US" sz="2000" cap="none" dirty="0">
                <a:cs typeface="Arial" panose="020B0604020202020204" pitchFamily="34" charset="0"/>
              </a:rPr>
              <a:t>Hearing protectors made available if requested</a:t>
            </a:r>
          </a:p>
          <a:p>
            <a:pPr marL="817563" lvl="2" indent="-360363"/>
            <a:r>
              <a:rPr lang="en-US" altLang="en-US" sz="2000" cap="none" dirty="0">
                <a:cs typeface="Arial" panose="020B0604020202020204" pitchFamily="34" charset="0"/>
              </a:rPr>
              <a:t>Training program for noise-exposed workers</a:t>
            </a:r>
          </a:p>
          <a:p>
            <a:pPr marL="817563" lvl="2" indent="-360363"/>
            <a:r>
              <a:rPr lang="en-US" altLang="en-US" sz="2000" cap="none" dirty="0">
                <a:cs typeface="Arial" panose="020B0604020202020204" pitchFamily="34" charset="0"/>
              </a:rPr>
              <a:t>Audiometric screening made available to exposed workers</a:t>
            </a:r>
            <a:endParaRPr lang="en-GB" altLang="en-US" sz="2000" cap="none" dirty="0">
              <a:cs typeface="Arial" panose="020B0604020202020204" pitchFamily="34" charset="0"/>
            </a:endParaRPr>
          </a:p>
        </p:txBody>
      </p:sp>
      <p:pic>
        <p:nvPicPr>
          <p:cNvPr id="4" name="Content Placeholder 4">
            <a:extLst>
              <a:ext uri="{FF2B5EF4-FFF2-40B4-BE49-F238E27FC236}">
                <a16:creationId xmlns:a16="http://schemas.microsoft.com/office/drawing/2014/main" id="{359DD46E-4D10-450E-88A9-069057FE5160}"/>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9A6AD745-4BE0-4932-B257-D3625FA14CCC}"/>
              </a:ext>
            </a:extLst>
          </p:cNvPr>
          <p:cNvSpPr>
            <a:spLocks noGrp="1" noChangeArrowheads="1"/>
          </p:cNvSpPr>
          <p:nvPr>
            <p:ph type="title"/>
          </p:nvPr>
        </p:nvSpPr>
        <p:spPr>
          <a:xfrm>
            <a:off x="734656" y="529389"/>
            <a:ext cx="6789092" cy="643629"/>
          </a:xfrm>
          <a:noFill/>
        </p:spPr>
        <p:txBody>
          <a:bodyPr anchor="ctr">
            <a:noAutofit/>
          </a:bodyPr>
          <a:lstStyle/>
          <a:p>
            <a:pPr eaLnBrk="1" hangingPunct="1"/>
            <a:r>
              <a:rPr lang="en-GB" altLang="en-US" sz="4900" cap="none" dirty="0">
                <a:cs typeface="Arial" panose="020B0604020202020204" pitchFamily="34" charset="0"/>
              </a:rPr>
              <a:t>Daily exposure level</a:t>
            </a:r>
          </a:p>
        </p:txBody>
      </p:sp>
      <p:pic>
        <p:nvPicPr>
          <p:cNvPr id="24579" name="Picture 3" descr="Blank Scale1">
            <a:extLst>
              <a:ext uri="{FF2B5EF4-FFF2-40B4-BE49-F238E27FC236}">
                <a16:creationId xmlns:a16="http://schemas.microsoft.com/office/drawing/2014/main" id="{DFFDE429-4629-4848-A639-B61B81CD4AB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4622" y="1485467"/>
            <a:ext cx="5182755" cy="3887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WordArt 4">
            <a:extLst>
              <a:ext uri="{FF2B5EF4-FFF2-40B4-BE49-F238E27FC236}">
                <a16:creationId xmlns:a16="http://schemas.microsoft.com/office/drawing/2014/main" id="{FBECA20D-55A4-4E4A-8A02-33BABAD874F6}"/>
              </a:ext>
            </a:extLst>
          </p:cNvPr>
          <p:cNvSpPr>
            <a:spLocks noChangeArrowheads="1" noChangeShapeType="1" noTextEdit="1"/>
          </p:cNvSpPr>
          <p:nvPr/>
        </p:nvSpPr>
        <p:spPr bwMode="auto">
          <a:xfrm>
            <a:off x="3643746" y="3858492"/>
            <a:ext cx="625475" cy="487363"/>
          </a:xfrm>
          <a:prstGeom prst="rect">
            <a:avLst/>
          </a:prstGeom>
        </p:spPr>
        <p:txBody>
          <a:bodyPr wrap="none" fromWordArt="1">
            <a:prstTxWarp prst="textPlain">
              <a:avLst>
                <a:gd name="adj" fmla="val 50000"/>
              </a:avLst>
            </a:prstTxWarp>
          </a:bodyPr>
          <a:lstStyle/>
          <a:p>
            <a:pPr algn="ctr"/>
            <a:r>
              <a:rPr lang="en-GB" sz="3600" kern="10" dirty="0">
                <a:ln w="38100">
                  <a:solidFill>
                    <a:srgbClr val="000000"/>
                  </a:solidFill>
                  <a:round/>
                  <a:headEnd/>
                  <a:tailEnd/>
                </a:ln>
                <a:solidFill>
                  <a:srgbClr val="FFFF00"/>
                </a:solidFill>
                <a:latin typeface="Arial Black" panose="020B0A04020102020204" pitchFamily="34" charset="0"/>
              </a:rPr>
              <a:t>85</a:t>
            </a:r>
          </a:p>
        </p:txBody>
      </p:sp>
      <p:pic>
        <p:nvPicPr>
          <p:cNvPr id="5" name="Content Placeholder 4">
            <a:extLst>
              <a:ext uri="{FF2B5EF4-FFF2-40B4-BE49-F238E27FC236}">
                <a16:creationId xmlns:a16="http://schemas.microsoft.com/office/drawing/2014/main" id="{C50D46D4-D61C-4989-AA20-23727EF62E75}"/>
              </a:ext>
            </a:extLst>
          </p:cNvPr>
          <p:cNvPicPr>
            <a:picLocks noChangeAspect="1"/>
          </p:cNvPicPr>
          <p:nvPr/>
        </p:nvPicPr>
        <p:blipFill>
          <a:blip r:embed="rId4"/>
          <a:stretch>
            <a:fillRect/>
          </a:stretch>
        </p:blipFill>
        <p:spPr>
          <a:xfrm>
            <a:off x="9841230" y="5570704"/>
            <a:ext cx="1775513" cy="89279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1AF1CD2-BBDE-4DCC-9D16-CEB1BE32C822}"/>
              </a:ext>
            </a:extLst>
          </p:cNvPr>
          <p:cNvGrpSpPr/>
          <p:nvPr/>
        </p:nvGrpSpPr>
        <p:grpSpPr>
          <a:xfrm>
            <a:off x="3063081" y="1100137"/>
            <a:ext cx="6065838" cy="4657725"/>
            <a:chOff x="3048000" y="1600201"/>
            <a:chExt cx="6065838" cy="4657725"/>
          </a:xfrm>
        </p:grpSpPr>
        <p:pic>
          <p:nvPicPr>
            <p:cNvPr id="25603" name="Picture 3">
              <a:extLst>
                <a:ext uri="{FF2B5EF4-FFF2-40B4-BE49-F238E27FC236}">
                  <a16:creationId xmlns:a16="http://schemas.microsoft.com/office/drawing/2014/main" id="{91E996FB-02D9-40CA-88DE-A5D87AEAAB6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0" y="1600201"/>
              <a:ext cx="6065838"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WordArt 4">
              <a:extLst>
                <a:ext uri="{FF2B5EF4-FFF2-40B4-BE49-F238E27FC236}">
                  <a16:creationId xmlns:a16="http://schemas.microsoft.com/office/drawing/2014/main" id="{A8C979F1-F3E4-4482-A214-CC2307F2BDE7}"/>
                </a:ext>
              </a:extLst>
            </p:cNvPr>
            <p:cNvSpPr>
              <a:spLocks noChangeArrowheads="1" noChangeShapeType="1" noTextEdit="1"/>
            </p:cNvSpPr>
            <p:nvPr/>
          </p:nvSpPr>
          <p:spPr bwMode="auto">
            <a:xfrm>
              <a:off x="3657600" y="5181601"/>
              <a:ext cx="344488" cy="423863"/>
            </a:xfrm>
            <a:prstGeom prst="rect">
              <a:avLst/>
            </a:prstGeom>
          </p:spPr>
          <p:txBody>
            <a:bodyPr wrap="none" fromWordArt="1">
              <a:prstTxWarp prst="textPlain">
                <a:avLst>
                  <a:gd name="adj" fmla="val 50000"/>
                </a:avLst>
              </a:prstTxWarp>
            </a:bodyPr>
            <a:lstStyle/>
            <a:p>
              <a:pPr algn="ctr"/>
              <a:r>
                <a:rPr lang="en-GB" sz="3600" kern="10" dirty="0">
                  <a:ln w="25400">
                    <a:solidFill>
                      <a:schemeClr val="tx1"/>
                    </a:solidFill>
                    <a:round/>
                    <a:headEnd/>
                    <a:tailEnd/>
                  </a:ln>
                  <a:solidFill>
                    <a:srgbClr val="FFFF00"/>
                  </a:solidFill>
                  <a:latin typeface="Arial Black" panose="020B0A04020102020204" pitchFamily="34" charset="0"/>
                </a:rPr>
                <a:t>8</a:t>
              </a:r>
            </a:p>
          </p:txBody>
        </p:sp>
        <p:sp>
          <p:nvSpPr>
            <p:cNvPr id="25605" name="WordArt 5">
              <a:extLst>
                <a:ext uri="{FF2B5EF4-FFF2-40B4-BE49-F238E27FC236}">
                  <a16:creationId xmlns:a16="http://schemas.microsoft.com/office/drawing/2014/main" id="{36F8306B-D949-4E32-9FA5-D608665AE966}"/>
                </a:ext>
              </a:extLst>
            </p:cNvPr>
            <p:cNvSpPr>
              <a:spLocks noChangeArrowheads="1" noChangeShapeType="1" noTextEdit="1"/>
            </p:cNvSpPr>
            <p:nvPr/>
          </p:nvSpPr>
          <p:spPr bwMode="auto">
            <a:xfrm>
              <a:off x="7696200" y="4114801"/>
              <a:ext cx="280988" cy="411163"/>
            </a:xfrm>
            <a:prstGeom prst="rect">
              <a:avLst/>
            </a:prstGeom>
          </p:spPr>
          <p:txBody>
            <a:bodyPr wrap="none" fromWordArt="1">
              <a:prstTxWarp prst="textPlain">
                <a:avLst>
                  <a:gd name="adj" fmla="val 50000"/>
                </a:avLst>
              </a:prstTxWarp>
            </a:bodyPr>
            <a:lstStyle/>
            <a:p>
              <a:pPr algn="ctr"/>
              <a:r>
                <a:rPr lang="en-GB" sz="3600" kern="10">
                  <a:ln w="25400">
                    <a:solidFill>
                      <a:schemeClr val="tx1"/>
                    </a:solidFill>
                    <a:round/>
                    <a:headEnd/>
                    <a:tailEnd/>
                  </a:ln>
                  <a:solidFill>
                    <a:srgbClr val="FFFF00"/>
                  </a:solidFill>
                  <a:latin typeface="Arial Black" panose="020B0A04020102020204" pitchFamily="34" charset="0"/>
                </a:rPr>
                <a:t>4</a:t>
              </a:r>
            </a:p>
          </p:txBody>
        </p:sp>
      </p:grpSp>
      <p:sp>
        <p:nvSpPr>
          <p:cNvPr id="8" name="Rectangle 2">
            <a:extLst>
              <a:ext uri="{FF2B5EF4-FFF2-40B4-BE49-F238E27FC236}">
                <a16:creationId xmlns:a16="http://schemas.microsoft.com/office/drawing/2014/main" id="{909FB5A0-C7A9-4472-87E9-AD48632A0A82}"/>
              </a:ext>
            </a:extLst>
          </p:cNvPr>
          <p:cNvSpPr>
            <a:spLocks noGrp="1" noChangeArrowheads="1"/>
          </p:cNvSpPr>
          <p:nvPr>
            <p:ph type="title"/>
          </p:nvPr>
        </p:nvSpPr>
        <p:spPr>
          <a:xfrm>
            <a:off x="758719" y="523229"/>
            <a:ext cx="5337281" cy="601275"/>
          </a:xfrm>
          <a:noFill/>
        </p:spPr>
        <p:txBody>
          <a:bodyPr anchor="ctr">
            <a:noAutofit/>
          </a:bodyPr>
          <a:lstStyle/>
          <a:p>
            <a:pPr eaLnBrk="1" hangingPunct="1"/>
            <a:r>
              <a:rPr lang="en-GB" altLang="en-US" sz="4900" cap="none" dirty="0">
                <a:cs typeface="Arial" panose="020B0604020202020204" pitchFamily="34" charset="0"/>
              </a:rPr>
              <a:t>Daily exposure level</a:t>
            </a:r>
          </a:p>
        </p:txBody>
      </p:sp>
      <p:pic>
        <p:nvPicPr>
          <p:cNvPr id="10" name="Content Placeholder 4">
            <a:extLst>
              <a:ext uri="{FF2B5EF4-FFF2-40B4-BE49-F238E27FC236}">
                <a16:creationId xmlns:a16="http://schemas.microsoft.com/office/drawing/2014/main" id="{74D8942F-389D-4CAB-882D-8CAF1706A18F}"/>
              </a:ext>
            </a:extLst>
          </p:cNvPr>
          <p:cNvPicPr>
            <a:picLocks noChangeAspect="1"/>
          </p:cNvPicPr>
          <p:nvPr/>
        </p:nvPicPr>
        <p:blipFill>
          <a:blip r:embed="rId4"/>
          <a:stretch>
            <a:fillRect/>
          </a:stretch>
        </p:blipFill>
        <p:spPr>
          <a:xfrm>
            <a:off x="9841230" y="5570704"/>
            <a:ext cx="1775513" cy="892792"/>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FC03491A-4E78-4FF2-A6EC-83AF96B3D3BE}"/>
              </a:ext>
            </a:extLst>
          </p:cNvPr>
          <p:cNvSpPr>
            <a:spLocks noGrp="1" noChangeArrowheads="1"/>
          </p:cNvSpPr>
          <p:nvPr>
            <p:ph type="title"/>
          </p:nvPr>
        </p:nvSpPr>
        <p:spPr>
          <a:xfrm>
            <a:off x="746323" y="537411"/>
            <a:ext cx="7170456" cy="665505"/>
          </a:xfrm>
          <a:noFill/>
        </p:spPr>
        <p:txBody>
          <a:bodyPr anchor="ctr">
            <a:noAutofit/>
          </a:bodyPr>
          <a:lstStyle/>
          <a:p>
            <a:pPr eaLnBrk="1" hangingPunct="1"/>
            <a:r>
              <a:rPr lang="en-GB" altLang="en-US" sz="4900" cap="none" dirty="0">
                <a:cs typeface="Arial" panose="020B0604020202020204" pitchFamily="34" charset="0"/>
              </a:rPr>
              <a:t>Management of noise</a:t>
            </a:r>
          </a:p>
        </p:txBody>
      </p:sp>
      <p:sp>
        <p:nvSpPr>
          <p:cNvPr id="26627" name="Rectangle 3">
            <a:extLst>
              <a:ext uri="{FF2B5EF4-FFF2-40B4-BE49-F238E27FC236}">
                <a16:creationId xmlns:a16="http://schemas.microsoft.com/office/drawing/2014/main" id="{6748113D-782E-45A6-AE37-FCE2D6F1699E}"/>
              </a:ext>
            </a:extLst>
          </p:cNvPr>
          <p:cNvSpPr>
            <a:spLocks noGrp="1" noChangeArrowheads="1"/>
          </p:cNvSpPr>
          <p:nvPr>
            <p:ph type="body" idx="1"/>
          </p:nvPr>
        </p:nvSpPr>
        <p:spPr>
          <a:xfrm>
            <a:off x="746323" y="1482072"/>
            <a:ext cx="9358745" cy="3380509"/>
          </a:xfrm>
        </p:spPr>
        <p:txBody>
          <a:bodyPr>
            <a:normAutofit/>
          </a:bodyPr>
          <a:lstStyle/>
          <a:p>
            <a:pPr marL="0" indent="0" eaLnBrk="1" hangingPunct="1">
              <a:lnSpc>
                <a:spcPct val="100000"/>
              </a:lnSpc>
              <a:buNone/>
            </a:pPr>
            <a:r>
              <a:rPr lang="en-GB" altLang="en-US" sz="2400" cap="none" dirty="0">
                <a:cs typeface="Arial" panose="020B0604020202020204" pitchFamily="34" charset="0"/>
              </a:rPr>
              <a:t>Assess the risk of excessive noise exposure</a:t>
            </a:r>
          </a:p>
          <a:p>
            <a:pPr marL="0" indent="0" eaLnBrk="1" hangingPunct="1">
              <a:lnSpc>
                <a:spcPct val="100000"/>
              </a:lnSpc>
              <a:buNone/>
            </a:pPr>
            <a:r>
              <a:rPr lang="en-GB" altLang="en-US" sz="2400" cap="none" dirty="0">
                <a:cs typeface="Arial" panose="020B0604020202020204" pitchFamily="34" charset="0"/>
              </a:rPr>
              <a:t>If potential of exposure is &gt;80.0 db(a)</a:t>
            </a:r>
          </a:p>
          <a:p>
            <a:pPr marL="817563" lvl="1" indent="-360363">
              <a:lnSpc>
                <a:spcPct val="100000"/>
              </a:lnSpc>
            </a:pPr>
            <a:r>
              <a:rPr lang="en-GB" altLang="en-US" sz="2400" cap="none" dirty="0">
                <a:cs typeface="Arial" panose="020B0604020202020204" pitchFamily="34" charset="0"/>
              </a:rPr>
              <a:t>Noise assessment of the workplace is required</a:t>
            </a:r>
          </a:p>
          <a:p>
            <a:pPr marL="0" indent="0" eaLnBrk="1" hangingPunct="1">
              <a:lnSpc>
                <a:spcPct val="100000"/>
              </a:lnSpc>
              <a:buNone/>
            </a:pPr>
            <a:r>
              <a:rPr lang="en-GB" altLang="en-US" sz="2400" cap="none" dirty="0">
                <a:cs typeface="Arial" panose="020B0604020202020204" pitchFamily="34" charset="0"/>
              </a:rPr>
              <a:t>Workplace monitoring and personal dosimetry</a:t>
            </a:r>
          </a:p>
          <a:p>
            <a:pPr marL="0" indent="0" eaLnBrk="1" hangingPunct="1">
              <a:lnSpc>
                <a:spcPct val="100000"/>
              </a:lnSpc>
              <a:buNone/>
            </a:pPr>
            <a:r>
              <a:rPr lang="en-GB" altLang="en-US" sz="2400" cap="none" dirty="0">
                <a:cs typeface="Arial" panose="020B0604020202020204" pitchFamily="34" charset="0"/>
              </a:rPr>
              <a:t>Results of survey will help establish a noise management plan</a:t>
            </a:r>
          </a:p>
          <a:p>
            <a:pPr marL="0" indent="0" eaLnBrk="1" hangingPunct="1">
              <a:lnSpc>
                <a:spcPct val="100000"/>
              </a:lnSpc>
              <a:buNone/>
            </a:pPr>
            <a:r>
              <a:rPr lang="en-GB" altLang="en-US" sz="2400" cap="none" dirty="0">
                <a:cs typeface="Arial" panose="020B0604020202020204" pitchFamily="34" charset="0"/>
              </a:rPr>
              <a:t>Detail and prioritise risks, the areas, the controls and actions to achieve the controls</a:t>
            </a:r>
          </a:p>
        </p:txBody>
      </p:sp>
      <p:pic>
        <p:nvPicPr>
          <p:cNvPr id="4" name="Content Placeholder 4">
            <a:extLst>
              <a:ext uri="{FF2B5EF4-FFF2-40B4-BE49-F238E27FC236}">
                <a16:creationId xmlns:a16="http://schemas.microsoft.com/office/drawing/2014/main" id="{CB78FB20-C9D9-4149-8FB1-C1EBE77896AB}"/>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EF8EE930-9A62-46F5-B0F3-5B3A749EAC9F}"/>
              </a:ext>
            </a:extLst>
          </p:cNvPr>
          <p:cNvSpPr>
            <a:spLocks noGrp="1" noChangeArrowheads="1"/>
          </p:cNvSpPr>
          <p:nvPr>
            <p:ph type="title"/>
          </p:nvPr>
        </p:nvSpPr>
        <p:spPr>
          <a:xfrm>
            <a:off x="748936" y="524892"/>
            <a:ext cx="9915965" cy="588819"/>
          </a:xfrm>
          <a:noFill/>
        </p:spPr>
        <p:txBody>
          <a:bodyPr anchor="ctr">
            <a:noAutofit/>
          </a:bodyPr>
          <a:lstStyle/>
          <a:p>
            <a:pPr eaLnBrk="1" hangingPunct="1"/>
            <a:r>
              <a:rPr lang="en-GB" altLang="en-US" sz="4900" cap="none" dirty="0">
                <a:cs typeface="Arial" panose="020B0604020202020204" pitchFamily="34" charset="0"/>
              </a:rPr>
              <a:t>Eliminating / reducing noise exposure</a:t>
            </a:r>
          </a:p>
        </p:txBody>
      </p:sp>
      <p:sp>
        <p:nvSpPr>
          <p:cNvPr id="27651" name="Rectangle 3">
            <a:extLst>
              <a:ext uri="{FF2B5EF4-FFF2-40B4-BE49-F238E27FC236}">
                <a16:creationId xmlns:a16="http://schemas.microsoft.com/office/drawing/2014/main" id="{0502C352-6B02-4399-9C1C-FB5B0EDA4114}"/>
              </a:ext>
            </a:extLst>
          </p:cNvPr>
          <p:cNvSpPr>
            <a:spLocks noGrp="1" noChangeArrowheads="1"/>
          </p:cNvSpPr>
          <p:nvPr>
            <p:ph type="body" idx="1"/>
          </p:nvPr>
        </p:nvSpPr>
        <p:spPr>
          <a:xfrm>
            <a:off x="748936" y="1459833"/>
            <a:ext cx="9183254" cy="4035804"/>
          </a:xfrm>
          <a:noFill/>
        </p:spPr>
        <p:txBody>
          <a:bodyPr>
            <a:noAutofit/>
          </a:bodyPr>
          <a:lstStyle/>
          <a:p>
            <a:pPr marL="360363" indent="-360363" eaLnBrk="1" hangingPunct="1"/>
            <a:r>
              <a:rPr lang="en-GB" altLang="en-US" cap="none" dirty="0">
                <a:cs typeface="Arial" panose="020B0604020202020204" pitchFamily="34" charset="0"/>
              </a:rPr>
              <a:t>Eliminate or reduce noise at source</a:t>
            </a:r>
          </a:p>
          <a:p>
            <a:pPr marL="360363" indent="-360363" eaLnBrk="1" hangingPunct="1"/>
            <a:r>
              <a:rPr lang="en-GB" altLang="en-US" cap="none" dirty="0">
                <a:cs typeface="Arial" panose="020B0604020202020204" pitchFamily="34" charset="0"/>
              </a:rPr>
              <a:t>Apply engineering controls:	(Noise barriers, Acoustic enclosures / absorbers, Silencers)</a:t>
            </a:r>
          </a:p>
          <a:p>
            <a:pPr marL="360363" lvl="2" indent="-360363" eaLnBrk="1" hangingPunct="1"/>
            <a:r>
              <a:rPr lang="en-GB" altLang="en-US" sz="2000" cap="none" dirty="0">
                <a:cs typeface="Arial" panose="020B0604020202020204" pitchFamily="34" charset="0"/>
              </a:rPr>
              <a:t>Maintenance of equipment</a:t>
            </a:r>
          </a:p>
          <a:p>
            <a:pPr marL="360363" lvl="2" indent="-360363" eaLnBrk="1" hangingPunct="1"/>
            <a:r>
              <a:rPr lang="en-GB" altLang="en-US" sz="2000" cap="none" dirty="0">
                <a:cs typeface="Arial" panose="020B0604020202020204" pitchFamily="34" charset="0"/>
              </a:rPr>
              <a:t>Anti-vibration devices</a:t>
            </a:r>
          </a:p>
          <a:p>
            <a:pPr marL="360363" indent="-360363" eaLnBrk="1" hangingPunct="1"/>
            <a:r>
              <a:rPr lang="en-GB" altLang="en-US" cap="none" dirty="0">
                <a:cs typeface="Arial" panose="020B0604020202020204" pitchFamily="34" charset="0"/>
              </a:rPr>
              <a:t>Apply procedural controls:</a:t>
            </a:r>
          </a:p>
          <a:p>
            <a:pPr marL="360363" lvl="2" indent="-360363" eaLnBrk="1" hangingPunct="1"/>
            <a:r>
              <a:rPr lang="en-GB" altLang="en-US" sz="2000" cap="none" dirty="0">
                <a:cs typeface="Arial" panose="020B0604020202020204" pitchFamily="34" charset="0"/>
              </a:rPr>
              <a:t>Provide information instruction and training</a:t>
            </a:r>
          </a:p>
          <a:p>
            <a:pPr marL="360363" lvl="2" indent="-360363" eaLnBrk="1" hangingPunct="1"/>
            <a:r>
              <a:rPr lang="en-GB" altLang="en-US" sz="2000" cap="none" dirty="0">
                <a:cs typeface="Arial" panose="020B0604020202020204" pitchFamily="34" charset="0"/>
              </a:rPr>
              <a:t>Reduce exposure time / restrict access	(Job rotation within team working)</a:t>
            </a:r>
          </a:p>
          <a:p>
            <a:pPr marL="360363" indent="-360363" eaLnBrk="1" hangingPunct="1"/>
            <a:r>
              <a:rPr lang="en-GB" altLang="en-US" cap="none" dirty="0">
                <a:cs typeface="Arial" panose="020B0604020202020204" pitchFamily="34" charset="0"/>
              </a:rPr>
              <a:t>Denote noise hazard areas with signs</a:t>
            </a:r>
          </a:p>
        </p:txBody>
      </p:sp>
      <p:pic>
        <p:nvPicPr>
          <p:cNvPr id="4" name="Content Placeholder 4">
            <a:extLst>
              <a:ext uri="{FF2B5EF4-FFF2-40B4-BE49-F238E27FC236}">
                <a16:creationId xmlns:a16="http://schemas.microsoft.com/office/drawing/2014/main" id="{BCC705BB-6976-4EBD-9A3C-853C03EC68FB}"/>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3BBB804-7083-409D-8D6D-8E6D84B079FA}"/>
              </a:ext>
            </a:extLst>
          </p:cNvPr>
          <p:cNvSpPr>
            <a:spLocks noGrp="1" noChangeArrowheads="1"/>
          </p:cNvSpPr>
          <p:nvPr>
            <p:ph type="title"/>
          </p:nvPr>
        </p:nvSpPr>
        <p:spPr>
          <a:xfrm>
            <a:off x="737407" y="563145"/>
            <a:ext cx="6112572" cy="648034"/>
          </a:xfrm>
          <a:noFill/>
        </p:spPr>
        <p:txBody>
          <a:bodyPr anchor="ctr">
            <a:noAutofit/>
          </a:bodyPr>
          <a:lstStyle/>
          <a:p>
            <a:pPr eaLnBrk="1" hangingPunct="1"/>
            <a:r>
              <a:rPr lang="en-GB" altLang="en-US" sz="4900" cap="none" dirty="0"/>
              <a:t>PPE hearing protection</a:t>
            </a:r>
          </a:p>
        </p:txBody>
      </p:sp>
      <p:sp>
        <p:nvSpPr>
          <p:cNvPr id="28675" name="Rectangle 3">
            <a:extLst>
              <a:ext uri="{FF2B5EF4-FFF2-40B4-BE49-F238E27FC236}">
                <a16:creationId xmlns:a16="http://schemas.microsoft.com/office/drawing/2014/main" id="{F7F503B1-9F9E-4696-91A3-891C767E353E}"/>
              </a:ext>
            </a:extLst>
          </p:cNvPr>
          <p:cNvSpPr>
            <a:spLocks noGrp="1" noChangeArrowheads="1"/>
          </p:cNvSpPr>
          <p:nvPr>
            <p:ph type="body" idx="1"/>
          </p:nvPr>
        </p:nvSpPr>
        <p:spPr>
          <a:xfrm>
            <a:off x="737407" y="1538038"/>
            <a:ext cx="6678178" cy="2658917"/>
          </a:xfrm>
        </p:spPr>
        <p:txBody>
          <a:bodyPr>
            <a:normAutofit/>
          </a:bodyPr>
          <a:lstStyle/>
          <a:p>
            <a:pPr marL="360363" indent="-360363" eaLnBrk="1" hangingPunct="1">
              <a:lnSpc>
                <a:spcPct val="100000"/>
              </a:lnSpc>
            </a:pPr>
            <a:r>
              <a:rPr lang="en-GB" altLang="en-US" sz="2400" cap="none" dirty="0">
                <a:cs typeface="Arial" panose="020B0604020202020204" pitchFamily="34" charset="0"/>
              </a:rPr>
              <a:t>Last resort / temporary measure</a:t>
            </a:r>
          </a:p>
          <a:p>
            <a:pPr marL="360363" indent="-360363" eaLnBrk="1" hangingPunct="1">
              <a:lnSpc>
                <a:spcPct val="100000"/>
              </a:lnSpc>
            </a:pPr>
            <a:r>
              <a:rPr lang="en-GB" altLang="en-US" sz="2400" cap="none" dirty="0">
                <a:cs typeface="Arial" panose="020B0604020202020204" pitchFamily="34" charset="0"/>
              </a:rPr>
              <a:t>Compulsory in hearing protection zones</a:t>
            </a:r>
          </a:p>
          <a:p>
            <a:pPr marL="360363" indent="-360363" eaLnBrk="1" hangingPunct="1">
              <a:lnSpc>
                <a:spcPct val="100000"/>
              </a:lnSpc>
            </a:pPr>
            <a:r>
              <a:rPr lang="en-GB" altLang="en-US" sz="2400" cap="none" dirty="0">
                <a:cs typeface="Arial" panose="020B0604020202020204" pitchFamily="34" charset="0"/>
              </a:rPr>
              <a:t>Must know what type to use</a:t>
            </a:r>
          </a:p>
          <a:p>
            <a:pPr marL="360363" indent="-360363" eaLnBrk="1" hangingPunct="1">
              <a:lnSpc>
                <a:spcPct val="100000"/>
              </a:lnSpc>
            </a:pPr>
            <a:r>
              <a:rPr lang="en-GB" altLang="en-US" sz="2400" cap="none" dirty="0">
                <a:cs typeface="Arial" panose="020B0604020202020204" pitchFamily="34" charset="0"/>
              </a:rPr>
              <a:t>Best or most adequate attenuation</a:t>
            </a:r>
          </a:p>
        </p:txBody>
      </p:sp>
      <p:pic>
        <p:nvPicPr>
          <p:cNvPr id="28676" name="Picture 5" descr="indg201a">
            <a:extLst>
              <a:ext uri="{FF2B5EF4-FFF2-40B4-BE49-F238E27FC236}">
                <a16:creationId xmlns:a16="http://schemas.microsoft.com/office/drawing/2014/main" id="{BAE018E6-AB0E-4200-997E-F18E412F88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1957" y="1829378"/>
            <a:ext cx="2935857" cy="279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4">
            <a:extLst>
              <a:ext uri="{FF2B5EF4-FFF2-40B4-BE49-F238E27FC236}">
                <a16:creationId xmlns:a16="http://schemas.microsoft.com/office/drawing/2014/main" id="{12F12EAB-DC8E-49B1-9E47-618A487D245B}"/>
              </a:ext>
            </a:extLst>
          </p:cNvPr>
          <p:cNvPicPr>
            <a:picLocks noChangeAspect="1"/>
          </p:cNvPicPr>
          <p:nvPr/>
        </p:nvPicPr>
        <p:blipFill>
          <a:blip r:embed="rId4"/>
          <a:stretch>
            <a:fillRect/>
          </a:stretch>
        </p:blipFill>
        <p:spPr>
          <a:xfrm>
            <a:off x="9841230" y="5570704"/>
            <a:ext cx="1775513" cy="89279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546CD7FD-6FB6-4F1C-BFE5-C967CA7C0C03}"/>
              </a:ext>
            </a:extLst>
          </p:cNvPr>
          <p:cNvSpPr>
            <a:spLocks noGrp="1" noChangeArrowheads="1"/>
          </p:cNvSpPr>
          <p:nvPr>
            <p:ph type="title"/>
          </p:nvPr>
        </p:nvSpPr>
        <p:spPr>
          <a:xfrm>
            <a:off x="767604" y="394504"/>
            <a:ext cx="9073626" cy="1208390"/>
          </a:xfrm>
          <a:noFill/>
        </p:spPr>
        <p:txBody>
          <a:bodyPr anchor="ctr">
            <a:noAutofit/>
          </a:bodyPr>
          <a:lstStyle/>
          <a:p>
            <a:pPr eaLnBrk="1" hangingPunct="1"/>
            <a:r>
              <a:rPr lang="en-US" altLang="en-US" sz="4900" cap="none" dirty="0">
                <a:cs typeface="Arial" panose="020B0604020202020204" pitchFamily="34" charset="0"/>
              </a:rPr>
              <a:t>Excuses for not wearing hearing protection</a:t>
            </a:r>
          </a:p>
        </p:txBody>
      </p:sp>
      <p:sp>
        <p:nvSpPr>
          <p:cNvPr id="39939" name="Rectangle 3">
            <a:extLst>
              <a:ext uri="{FF2B5EF4-FFF2-40B4-BE49-F238E27FC236}">
                <a16:creationId xmlns:a16="http://schemas.microsoft.com/office/drawing/2014/main" id="{4F27C697-6AF9-48AC-82A2-E1A2EA841CC4}"/>
              </a:ext>
            </a:extLst>
          </p:cNvPr>
          <p:cNvSpPr>
            <a:spLocks noGrp="1" noChangeArrowheads="1"/>
          </p:cNvSpPr>
          <p:nvPr>
            <p:ph type="body" idx="1"/>
          </p:nvPr>
        </p:nvSpPr>
        <p:spPr>
          <a:xfrm>
            <a:off x="904564" y="1809969"/>
            <a:ext cx="8558212" cy="3631763"/>
          </a:xfrm>
          <a:noFill/>
        </p:spPr>
        <p:txBody>
          <a:bodyPr vert="horz" lIns="91440" tIns="45720" rIns="91440" bIns="45720" rtlCol="0" anchor="ctr">
            <a:spAutoFit/>
          </a:bodyPr>
          <a:lstStyle/>
          <a:p>
            <a:pPr marL="360363" indent="-360363">
              <a:lnSpc>
                <a:spcPct val="100000"/>
              </a:lnSpc>
              <a:spcBef>
                <a:spcPct val="50000"/>
              </a:spcBef>
              <a:spcAft>
                <a:spcPct val="0"/>
              </a:spcAft>
            </a:pPr>
            <a:r>
              <a:rPr lang="en-US" altLang="en-US" cap="none" dirty="0">
                <a:cs typeface="Arial" panose="020B0604020202020204" pitchFamily="34" charset="0"/>
              </a:rPr>
              <a:t>I don’t need to wear hearing protection </a:t>
            </a:r>
            <a:r>
              <a:rPr lang="en-US" altLang="en-US" cap="none" dirty="0" err="1">
                <a:cs typeface="Arial" panose="020B0604020202020204" pitchFamily="34" charset="0"/>
              </a:rPr>
              <a:t>i’m</a:t>
            </a:r>
            <a:r>
              <a:rPr lang="en-US" altLang="en-US" cap="none" dirty="0">
                <a:cs typeface="Arial" panose="020B0604020202020204" pitchFamily="34" charset="0"/>
              </a:rPr>
              <a:t> already deaf!</a:t>
            </a:r>
          </a:p>
          <a:p>
            <a:pPr marL="360363" indent="-360363">
              <a:lnSpc>
                <a:spcPct val="100000"/>
              </a:lnSpc>
              <a:spcBef>
                <a:spcPct val="50000"/>
              </a:spcBef>
              <a:spcAft>
                <a:spcPct val="0"/>
              </a:spcAft>
            </a:pPr>
            <a:r>
              <a:rPr lang="en-US" altLang="en-US" cap="none" dirty="0">
                <a:cs typeface="Arial" panose="020B0604020202020204" pitchFamily="34" charset="0"/>
              </a:rPr>
              <a:t>It’s a free country </a:t>
            </a:r>
            <a:r>
              <a:rPr lang="en-US" altLang="en-US" cap="none" dirty="0" err="1">
                <a:cs typeface="Arial" panose="020B0604020202020204" pitchFamily="34" charset="0"/>
              </a:rPr>
              <a:t>i</a:t>
            </a:r>
            <a:r>
              <a:rPr lang="en-US" altLang="en-US" cap="none" dirty="0">
                <a:cs typeface="Arial" panose="020B0604020202020204" pitchFamily="34" charset="0"/>
              </a:rPr>
              <a:t> can do what </a:t>
            </a:r>
            <a:r>
              <a:rPr lang="en-US" altLang="en-US" cap="none" dirty="0" err="1">
                <a:cs typeface="Arial" panose="020B0604020202020204" pitchFamily="34" charset="0"/>
              </a:rPr>
              <a:t>i</a:t>
            </a:r>
            <a:r>
              <a:rPr lang="en-US" altLang="en-US" cap="none" dirty="0">
                <a:cs typeface="Arial" panose="020B0604020202020204" pitchFamily="34" charset="0"/>
              </a:rPr>
              <a:t> want!</a:t>
            </a:r>
          </a:p>
          <a:p>
            <a:pPr marL="360363" indent="-360363">
              <a:lnSpc>
                <a:spcPct val="100000"/>
              </a:lnSpc>
              <a:spcBef>
                <a:spcPct val="50000"/>
              </a:spcBef>
              <a:spcAft>
                <a:spcPct val="0"/>
              </a:spcAft>
            </a:pPr>
            <a:r>
              <a:rPr lang="en-US" altLang="en-US" cap="none" dirty="0">
                <a:cs typeface="Arial" panose="020B0604020202020204" pitchFamily="34" charset="0"/>
              </a:rPr>
              <a:t>I can’t hear people speak when </a:t>
            </a:r>
            <a:r>
              <a:rPr lang="en-US" altLang="en-US" cap="none" dirty="0" err="1">
                <a:cs typeface="Arial" panose="020B0604020202020204" pitchFamily="34" charset="0"/>
              </a:rPr>
              <a:t>i’m</a:t>
            </a:r>
            <a:r>
              <a:rPr lang="en-US" altLang="en-US" cap="none" dirty="0">
                <a:cs typeface="Arial" panose="020B0604020202020204" pitchFamily="34" charset="0"/>
              </a:rPr>
              <a:t> wearing hearing protection!</a:t>
            </a:r>
          </a:p>
          <a:p>
            <a:pPr marL="360363" indent="-360363">
              <a:lnSpc>
                <a:spcPct val="100000"/>
              </a:lnSpc>
              <a:spcBef>
                <a:spcPct val="50000"/>
              </a:spcBef>
              <a:spcAft>
                <a:spcPct val="0"/>
              </a:spcAft>
            </a:pPr>
            <a:r>
              <a:rPr lang="en-US" altLang="en-US" cap="none" dirty="0">
                <a:cs typeface="Arial" panose="020B0604020202020204" pitchFamily="34" charset="0"/>
              </a:rPr>
              <a:t>I need to remove my protection to listen to sounds of machines!</a:t>
            </a:r>
          </a:p>
          <a:p>
            <a:pPr marL="360363" indent="-360363">
              <a:lnSpc>
                <a:spcPct val="100000"/>
              </a:lnSpc>
              <a:spcBef>
                <a:spcPct val="50000"/>
              </a:spcBef>
              <a:spcAft>
                <a:spcPct val="0"/>
              </a:spcAft>
            </a:pPr>
            <a:r>
              <a:rPr lang="en-US" altLang="en-US" cap="none" dirty="0">
                <a:cs typeface="Arial" panose="020B0604020202020204" pitchFamily="34" charset="0"/>
              </a:rPr>
              <a:t>I’ll only be in this area for a short time!</a:t>
            </a:r>
          </a:p>
          <a:p>
            <a:pPr marL="360363" indent="-360363">
              <a:lnSpc>
                <a:spcPct val="100000"/>
              </a:lnSpc>
              <a:spcBef>
                <a:spcPct val="50000"/>
              </a:spcBef>
              <a:spcAft>
                <a:spcPct val="0"/>
              </a:spcAft>
            </a:pPr>
            <a:r>
              <a:rPr lang="en-US" altLang="en-US" cap="none" dirty="0">
                <a:cs typeface="Arial" panose="020B0604020202020204" pitchFamily="34" charset="0"/>
              </a:rPr>
              <a:t>Wearing hearing protection can harm your ears!</a:t>
            </a:r>
          </a:p>
          <a:p>
            <a:pPr marL="360363" indent="-360363">
              <a:lnSpc>
                <a:spcPct val="100000"/>
              </a:lnSpc>
              <a:spcBef>
                <a:spcPct val="50000"/>
              </a:spcBef>
              <a:spcAft>
                <a:spcPct val="0"/>
              </a:spcAft>
            </a:pPr>
            <a:r>
              <a:rPr lang="en-US" altLang="en-US" cap="none" dirty="0">
                <a:cs typeface="Arial" panose="020B0604020202020204" pitchFamily="34" charset="0"/>
              </a:rPr>
              <a:t>My personal stereo blocks out the factory noise!</a:t>
            </a:r>
          </a:p>
          <a:p>
            <a:pPr marL="360363" indent="-360363">
              <a:lnSpc>
                <a:spcPct val="100000"/>
              </a:lnSpc>
              <a:spcBef>
                <a:spcPct val="50000"/>
              </a:spcBef>
              <a:spcAft>
                <a:spcPct val="0"/>
              </a:spcAft>
            </a:pPr>
            <a:r>
              <a:rPr lang="en-US" altLang="en-US" cap="none" dirty="0">
                <a:cs typeface="Arial" panose="020B0604020202020204" pitchFamily="34" charset="0"/>
              </a:rPr>
              <a:t>I’m not the one using the noisy tools!</a:t>
            </a:r>
          </a:p>
        </p:txBody>
      </p:sp>
      <p:pic>
        <p:nvPicPr>
          <p:cNvPr id="4" name="Content Placeholder 4">
            <a:extLst>
              <a:ext uri="{FF2B5EF4-FFF2-40B4-BE49-F238E27FC236}">
                <a16:creationId xmlns:a16="http://schemas.microsoft.com/office/drawing/2014/main" id="{19C8A26E-CCAB-4876-8722-250393947D56}"/>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a:extLst>
              <a:ext uri="{FF2B5EF4-FFF2-40B4-BE49-F238E27FC236}">
                <a16:creationId xmlns:a16="http://schemas.microsoft.com/office/drawing/2014/main" id="{FB6B32B5-28DB-4A77-B048-1EAE7A0A69A7}"/>
              </a:ext>
            </a:extLst>
          </p:cNvPr>
          <p:cNvSpPr>
            <a:spLocks noGrp="1" noChangeArrowheads="1"/>
          </p:cNvSpPr>
          <p:nvPr>
            <p:ph type="title"/>
          </p:nvPr>
        </p:nvSpPr>
        <p:spPr>
          <a:xfrm>
            <a:off x="681612" y="601580"/>
            <a:ext cx="3978321" cy="685800"/>
          </a:xfrm>
          <a:noFill/>
        </p:spPr>
        <p:txBody>
          <a:bodyPr anchor="ctr">
            <a:noAutofit/>
          </a:bodyPr>
          <a:lstStyle/>
          <a:p>
            <a:pPr eaLnBrk="1" hangingPunct="1"/>
            <a:r>
              <a:rPr lang="en-GB" altLang="en-US" sz="4900" cap="none" dirty="0">
                <a:cs typeface="Arial" panose="020B0604020202020204" pitchFamily="34" charset="0"/>
              </a:rPr>
              <a:t>How we hear</a:t>
            </a:r>
          </a:p>
        </p:txBody>
      </p:sp>
      <p:sp>
        <p:nvSpPr>
          <p:cNvPr id="9219" name="Rectangle 1027">
            <a:extLst>
              <a:ext uri="{FF2B5EF4-FFF2-40B4-BE49-F238E27FC236}">
                <a16:creationId xmlns:a16="http://schemas.microsoft.com/office/drawing/2014/main" id="{3CB35911-F22F-42C1-99F3-A627C743D8DE}"/>
              </a:ext>
            </a:extLst>
          </p:cNvPr>
          <p:cNvSpPr>
            <a:spLocks noGrp="1" noChangeArrowheads="1"/>
          </p:cNvSpPr>
          <p:nvPr>
            <p:ph type="body" idx="1"/>
          </p:nvPr>
        </p:nvSpPr>
        <p:spPr>
          <a:xfrm>
            <a:off x="681612" y="1459283"/>
            <a:ext cx="5738091" cy="3345873"/>
          </a:xfrm>
        </p:spPr>
        <p:txBody>
          <a:bodyPr>
            <a:normAutofit lnSpcReduction="10000"/>
          </a:bodyPr>
          <a:lstStyle/>
          <a:p>
            <a:pPr marL="360363" indent="-360363" eaLnBrk="1" hangingPunct="1">
              <a:lnSpc>
                <a:spcPct val="100000"/>
              </a:lnSpc>
              <a:spcBef>
                <a:spcPct val="45000"/>
              </a:spcBef>
            </a:pPr>
            <a:r>
              <a:rPr lang="en-US" altLang="en-US" sz="2400" cap="none" dirty="0">
                <a:cs typeface="Arial" panose="020B0604020202020204" pitchFamily="34" charset="0"/>
              </a:rPr>
              <a:t>Sound waves cause the eardrum to vibrate</a:t>
            </a:r>
          </a:p>
          <a:p>
            <a:pPr marL="360363" indent="-360363" eaLnBrk="1" hangingPunct="1">
              <a:lnSpc>
                <a:spcPct val="100000"/>
              </a:lnSpc>
              <a:spcBef>
                <a:spcPct val="45000"/>
              </a:spcBef>
            </a:pPr>
            <a:r>
              <a:rPr lang="en-US" altLang="en-US" sz="2400" cap="none" dirty="0">
                <a:cs typeface="Arial" panose="020B0604020202020204" pitchFamily="34" charset="0"/>
              </a:rPr>
              <a:t>Bones in middle ear transmit vibrations to cochlea</a:t>
            </a:r>
          </a:p>
          <a:p>
            <a:pPr marL="360363" indent="-360363" eaLnBrk="1" hangingPunct="1">
              <a:lnSpc>
                <a:spcPct val="100000"/>
              </a:lnSpc>
              <a:spcBef>
                <a:spcPct val="45000"/>
              </a:spcBef>
            </a:pPr>
            <a:r>
              <a:rPr lang="en-US" altLang="en-US" sz="2400" cap="none" dirty="0">
                <a:cs typeface="Arial" panose="020B0604020202020204" pitchFamily="34" charset="0"/>
              </a:rPr>
              <a:t>Receptors (hair cells) in cochlea convert vibrations to electrical energy</a:t>
            </a:r>
          </a:p>
          <a:p>
            <a:pPr marL="360363" indent="-360363" eaLnBrk="1" hangingPunct="1">
              <a:lnSpc>
                <a:spcPct val="100000"/>
              </a:lnSpc>
              <a:spcBef>
                <a:spcPct val="45000"/>
              </a:spcBef>
            </a:pPr>
            <a:r>
              <a:rPr lang="en-US" altLang="en-US" sz="2400" cap="none" dirty="0">
                <a:cs typeface="Arial" panose="020B0604020202020204" pitchFamily="34" charset="0"/>
              </a:rPr>
              <a:t>Brain interprets these electrical impulses as sound</a:t>
            </a:r>
            <a:endParaRPr lang="en-GB" altLang="en-US" sz="2400" cap="none" dirty="0">
              <a:cs typeface="Arial" panose="020B0604020202020204" pitchFamily="34" charset="0"/>
            </a:endParaRPr>
          </a:p>
        </p:txBody>
      </p:sp>
      <p:pic>
        <p:nvPicPr>
          <p:cNvPr id="5" name="Picture 4" descr="u11l2d1">
            <a:extLst>
              <a:ext uri="{FF2B5EF4-FFF2-40B4-BE49-F238E27FC236}">
                <a16:creationId xmlns:a16="http://schemas.microsoft.com/office/drawing/2014/main" id="{EE422EA3-118F-4950-BB9C-6927A02F25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532068" y="1104900"/>
            <a:ext cx="3609296" cy="3588327"/>
          </a:xfrm>
          <a:prstGeom prst="rect">
            <a:avLst/>
          </a:prstGeom>
          <a:noFill/>
        </p:spPr>
      </p:pic>
      <p:pic>
        <p:nvPicPr>
          <p:cNvPr id="6" name="Content Placeholder 4">
            <a:extLst>
              <a:ext uri="{FF2B5EF4-FFF2-40B4-BE49-F238E27FC236}">
                <a16:creationId xmlns:a16="http://schemas.microsoft.com/office/drawing/2014/main" id="{40FEF361-7976-4243-A92A-C322FD0F75BC}"/>
              </a:ext>
            </a:extLst>
          </p:cNvPr>
          <p:cNvPicPr>
            <a:picLocks noChangeAspect="1"/>
          </p:cNvPicPr>
          <p:nvPr/>
        </p:nvPicPr>
        <p:blipFill>
          <a:blip r:embed="rId4"/>
          <a:stretch>
            <a:fillRect/>
          </a:stretch>
        </p:blipFill>
        <p:spPr>
          <a:xfrm>
            <a:off x="9841230" y="5570704"/>
            <a:ext cx="1775513" cy="89279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8823029-1A90-4FFC-A225-55DCDA467FB1}"/>
              </a:ext>
            </a:extLst>
          </p:cNvPr>
          <p:cNvSpPr>
            <a:spLocks noGrp="1" noChangeArrowheads="1"/>
          </p:cNvSpPr>
          <p:nvPr>
            <p:ph type="title"/>
          </p:nvPr>
        </p:nvSpPr>
        <p:spPr>
          <a:xfrm>
            <a:off x="728437" y="566730"/>
            <a:ext cx="4955855" cy="740802"/>
          </a:xfrm>
          <a:noFill/>
        </p:spPr>
        <p:txBody>
          <a:bodyPr anchor="ctr">
            <a:noAutofit/>
          </a:bodyPr>
          <a:lstStyle/>
          <a:p>
            <a:pPr eaLnBrk="1" hangingPunct="1"/>
            <a:r>
              <a:rPr lang="en-GB" altLang="en-US" sz="4900" cap="none" dirty="0">
                <a:cs typeface="Arial" panose="020B0604020202020204" pitchFamily="34" charset="0"/>
              </a:rPr>
              <a:t>Logarithmic scale</a:t>
            </a:r>
          </a:p>
        </p:txBody>
      </p:sp>
      <p:grpSp>
        <p:nvGrpSpPr>
          <p:cNvPr id="8" name="Group 7">
            <a:extLst>
              <a:ext uri="{FF2B5EF4-FFF2-40B4-BE49-F238E27FC236}">
                <a16:creationId xmlns:a16="http://schemas.microsoft.com/office/drawing/2014/main" id="{9B5E9F62-412A-4BA0-99D9-D37BA4046685}"/>
              </a:ext>
            </a:extLst>
          </p:cNvPr>
          <p:cNvGrpSpPr/>
          <p:nvPr/>
        </p:nvGrpSpPr>
        <p:grpSpPr>
          <a:xfrm>
            <a:off x="728437" y="1921981"/>
            <a:ext cx="10527235" cy="3313488"/>
            <a:chOff x="1132493" y="1224499"/>
            <a:chExt cx="8357175" cy="4230311"/>
          </a:xfrm>
        </p:grpSpPr>
        <p:grpSp>
          <p:nvGrpSpPr>
            <p:cNvPr id="2" name="Group 89">
              <a:extLst>
                <a:ext uri="{FF2B5EF4-FFF2-40B4-BE49-F238E27FC236}">
                  <a16:creationId xmlns:a16="http://schemas.microsoft.com/office/drawing/2014/main" id="{53D7BA2E-8A53-4C5C-B795-F30245AB94DF}"/>
                </a:ext>
              </a:extLst>
            </p:cNvPr>
            <p:cNvGrpSpPr>
              <a:grpSpLocks/>
            </p:cNvGrpSpPr>
            <p:nvPr/>
          </p:nvGrpSpPr>
          <p:grpSpPr bwMode="auto">
            <a:xfrm>
              <a:off x="1870727" y="1224499"/>
              <a:ext cx="7401402" cy="660400"/>
              <a:chOff x="759" y="1511"/>
              <a:chExt cx="4437" cy="416"/>
            </a:xfrm>
          </p:grpSpPr>
          <p:pic>
            <p:nvPicPr>
              <p:cNvPr id="7215" name="Picture 90" descr="MCj02808030000[1]">
                <a:extLst>
                  <a:ext uri="{FF2B5EF4-FFF2-40B4-BE49-F238E27FC236}">
                    <a16:creationId xmlns:a16="http://schemas.microsoft.com/office/drawing/2014/main" id="{07E5B8D5-2392-4253-9C43-AAD5248296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 y="1511"/>
                <a:ext cx="355"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6" name="Picture 91" descr="MCj02808030000[1]">
                <a:extLst>
                  <a:ext uri="{FF2B5EF4-FFF2-40B4-BE49-F238E27FC236}">
                    <a16:creationId xmlns:a16="http://schemas.microsoft.com/office/drawing/2014/main" id="{17D3DBD2-A214-4E5D-9812-C661E92279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 y="1511"/>
                <a:ext cx="354"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17" name="Text Box 92">
                <a:extLst>
                  <a:ext uri="{FF2B5EF4-FFF2-40B4-BE49-F238E27FC236}">
                    <a16:creationId xmlns:a16="http://schemas.microsoft.com/office/drawing/2014/main" id="{2B2AAE16-4EF1-41BB-B878-087CEE61476B}"/>
                  </a:ext>
                </a:extLst>
              </p:cNvPr>
              <p:cNvSpPr txBox="1">
                <a:spLocks noChangeArrowheads="1"/>
              </p:cNvSpPr>
              <p:nvPr/>
            </p:nvSpPr>
            <p:spPr bwMode="auto">
              <a:xfrm>
                <a:off x="1597" y="1556"/>
                <a:ext cx="2660"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dirty="0">
                    <a:latin typeface="+mn-lt"/>
                  </a:rPr>
                  <a:t>If the noise </a:t>
                </a:r>
                <a:r>
                  <a:rPr lang="en-US" altLang="en-US" sz="2400" b="1" u="sng" dirty="0">
                    <a:latin typeface="+mn-lt"/>
                  </a:rPr>
                  <a:t>source</a:t>
                </a:r>
                <a:r>
                  <a:rPr lang="en-US" altLang="en-US" sz="2400" b="1" dirty="0">
                    <a:latin typeface="+mn-lt"/>
                  </a:rPr>
                  <a:t> is doubled</a:t>
                </a:r>
              </a:p>
            </p:txBody>
          </p:sp>
          <p:sp>
            <p:nvSpPr>
              <p:cNvPr id="7218" name="Text Box 93">
                <a:extLst>
                  <a:ext uri="{FF2B5EF4-FFF2-40B4-BE49-F238E27FC236}">
                    <a16:creationId xmlns:a16="http://schemas.microsoft.com/office/drawing/2014/main" id="{29F4712E-53C0-4F5F-91D3-95E4C5029582}"/>
                  </a:ext>
                </a:extLst>
              </p:cNvPr>
              <p:cNvSpPr txBox="1">
                <a:spLocks noChangeArrowheads="1"/>
              </p:cNvSpPr>
              <p:nvPr/>
            </p:nvSpPr>
            <p:spPr bwMode="auto">
              <a:xfrm>
                <a:off x="4588" y="1532"/>
                <a:ext cx="608"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dirty="0">
                    <a:solidFill>
                      <a:schemeClr val="accent1"/>
                    </a:solidFill>
                    <a:latin typeface="+mn-lt"/>
                  </a:rPr>
                  <a:t>83 dB</a:t>
                </a:r>
              </a:p>
            </p:txBody>
          </p:sp>
        </p:grpSp>
        <p:grpSp>
          <p:nvGrpSpPr>
            <p:cNvPr id="3" name="Group 94">
              <a:extLst>
                <a:ext uri="{FF2B5EF4-FFF2-40B4-BE49-F238E27FC236}">
                  <a16:creationId xmlns:a16="http://schemas.microsoft.com/office/drawing/2014/main" id="{D19C36F0-2A9C-44AA-B002-CF440F7F0B96}"/>
                </a:ext>
              </a:extLst>
            </p:cNvPr>
            <p:cNvGrpSpPr>
              <a:grpSpLocks/>
            </p:cNvGrpSpPr>
            <p:nvPr/>
          </p:nvGrpSpPr>
          <p:grpSpPr bwMode="auto">
            <a:xfrm>
              <a:off x="1132493" y="2086793"/>
              <a:ext cx="8357175" cy="733426"/>
              <a:chOff x="228" y="1904"/>
              <a:chExt cx="5102" cy="462"/>
            </a:xfrm>
          </p:grpSpPr>
          <p:pic>
            <p:nvPicPr>
              <p:cNvPr id="7209" name="Picture 95" descr="MCj02808030000[1]">
                <a:extLst>
                  <a:ext uri="{FF2B5EF4-FFF2-40B4-BE49-F238E27FC236}">
                    <a16:creationId xmlns:a16="http://schemas.microsoft.com/office/drawing/2014/main" id="{244A076E-887C-4E14-8FF5-05C5CF5B46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 y="1950"/>
                <a:ext cx="354"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0" name="Picture 96" descr="MCj02808030000[1]">
                <a:extLst>
                  <a:ext uri="{FF2B5EF4-FFF2-40B4-BE49-F238E27FC236}">
                    <a16:creationId xmlns:a16="http://schemas.microsoft.com/office/drawing/2014/main" id="{F79B989F-94FD-4E2E-B1C3-6A1E3AC635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 y="1950"/>
                <a:ext cx="354"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1" name="Picture 97" descr="MCj02808030000[1]">
                <a:extLst>
                  <a:ext uri="{FF2B5EF4-FFF2-40B4-BE49-F238E27FC236}">
                    <a16:creationId xmlns:a16="http://schemas.microsoft.com/office/drawing/2014/main" id="{36F64B60-8EE2-4E24-903E-A7E53BD09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 y="1950"/>
                <a:ext cx="354"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12" name="Picture 98" descr="MCj02808030000[1]">
                <a:extLst>
                  <a:ext uri="{FF2B5EF4-FFF2-40B4-BE49-F238E27FC236}">
                    <a16:creationId xmlns:a16="http://schemas.microsoft.com/office/drawing/2014/main" id="{7ADA2EA3-D301-467B-A06E-08DFCEA189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 y="1950"/>
                <a:ext cx="354"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13" name="Text Box 99">
                <a:extLst>
                  <a:ext uri="{FF2B5EF4-FFF2-40B4-BE49-F238E27FC236}">
                    <a16:creationId xmlns:a16="http://schemas.microsoft.com/office/drawing/2014/main" id="{707FA7F8-3EC9-4EA7-A96E-F8C5BA95469A}"/>
                  </a:ext>
                </a:extLst>
              </p:cNvPr>
              <p:cNvSpPr txBox="1">
                <a:spLocks noChangeArrowheads="1"/>
              </p:cNvSpPr>
              <p:nvPr/>
            </p:nvSpPr>
            <p:spPr bwMode="auto">
              <a:xfrm>
                <a:off x="1532" y="1995"/>
                <a:ext cx="2858"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dirty="0">
                    <a:latin typeface="+mn-lt"/>
                  </a:rPr>
                  <a:t>The noise </a:t>
                </a:r>
                <a:r>
                  <a:rPr lang="en-US" altLang="en-US" sz="2400" b="1" u="sng" dirty="0">
                    <a:latin typeface="+mn-lt"/>
                  </a:rPr>
                  <a:t>level</a:t>
                </a:r>
                <a:r>
                  <a:rPr lang="en-US" altLang="en-US" sz="2400" b="1" dirty="0">
                    <a:latin typeface="+mn-lt"/>
                  </a:rPr>
                  <a:t> only goes up 3 dB</a:t>
                </a:r>
              </a:p>
            </p:txBody>
          </p:sp>
          <p:sp>
            <p:nvSpPr>
              <p:cNvPr id="7214" name="Text Box 100">
                <a:extLst>
                  <a:ext uri="{FF2B5EF4-FFF2-40B4-BE49-F238E27FC236}">
                    <a16:creationId xmlns:a16="http://schemas.microsoft.com/office/drawing/2014/main" id="{4BFA9F3A-5F3F-436E-81A2-C15ADB492F23}"/>
                  </a:ext>
                </a:extLst>
              </p:cNvPr>
              <p:cNvSpPr txBox="1">
                <a:spLocks noChangeArrowheads="1"/>
              </p:cNvSpPr>
              <p:nvPr/>
            </p:nvSpPr>
            <p:spPr bwMode="auto">
              <a:xfrm>
                <a:off x="4578" y="1904"/>
                <a:ext cx="752"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dirty="0">
                    <a:solidFill>
                      <a:schemeClr val="accent1"/>
                    </a:solidFill>
                    <a:latin typeface="+mn-lt"/>
                  </a:rPr>
                  <a:t>86 dB</a:t>
                </a:r>
              </a:p>
            </p:txBody>
          </p:sp>
        </p:grpSp>
        <p:grpSp>
          <p:nvGrpSpPr>
            <p:cNvPr id="4" name="Group 101">
              <a:extLst>
                <a:ext uri="{FF2B5EF4-FFF2-40B4-BE49-F238E27FC236}">
                  <a16:creationId xmlns:a16="http://schemas.microsoft.com/office/drawing/2014/main" id="{1909A077-3F63-438A-BAAF-B282414B5FFE}"/>
                </a:ext>
              </a:extLst>
            </p:cNvPr>
            <p:cNvGrpSpPr>
              <a:grpSpLocks/>
            </p:cNvGrpSpPr>
            <p:nvPr/>
          </p:nvGrpSpPr>
          <p:grpSpPr bwMode="auto">
            <a:xfrm>
              <a:off x="1132493" y="3097772"/>
              <a:ext cx="8139318" cy="728662"/>
              <a:chOff x="228" y="2430"/>
              <a:chExt cx="4969" cy="459"/>
            </a:xfrm>
          </p:grpSpPr>
          <p:pic>
            <p:nvPicPr>
              <p:cNvPr id="7195" name="Picture 102" descr="MCj02808030000[1]">
                <a:extLst>
                  <a:ext uri="{FF2B5EF4-FFF2-40B4-BE49-F238E27FC236}">
                    <a16:creationId xmlns:a16="http://schemas.microsoft.com/office/drawing/2014/main" id="{07767A32-8C62-4F51-9DAC-C7C2B85B32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 y="2430"/>
                <a:ext cx="35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6" name="Picture 103" descr="MCj02808030000[1]">
                <a:extLst>
                  <a:ext uri="{FF2B5EF4-FFF2-40B4-BE49-F238E27FC236}">
                    <a16:creationId xmlns:a16="http://schemas.microsoft.com/office/drawing/2014/main" id="{7A775F99-2E5E-46BB-81FA-26D84A536A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 y="2607"/>
                <a:ext cx="35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7" name="Picture 104" descr="MCj02808030000[1]">
                <a:extLst>
                  <a:ext uri="{FF2B5EF4-FFF2-40B4-BE49-F238E27FC236}">
                    <a16:creationId xmlns:a16="http://schemas.microsoft.com/office/drawing/2014/main" id="{C6B5AB9B-29AE-4B6C-910A-607B6F9D10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 y="2430"/>
                <a:ext cx="35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8" name="Picture 105" descr="MCj02808030000[1]">
                <a:extLst>
                  <a:ext uri="{FF2B5EF4-FFF2-40B4-BE49-F238E27FC236}">
                    <a16:creationId xmlns:a16="http://schemas.microsoft.com/office/drawing/2014/main" id="{E3DB7897-DD60-457A-8822-C5A06627F1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 y="2607"/>
                <a:ext cx="35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9" name="Picture 106" descr="MCj02808030000[1]">
                <a:extLst>
                  <a:ext uri="{FF2B5EF4-FFF2-40B4-BE49-F238E27FC236}">
                    <a16:creationId xmlns:a16="http://schemas.microsoft.com/office/drawing/2014/main" id="{7BEA8C2A-2F04-4742-AC26-2911CD52D9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 y="2430"/>
                <a:ext cx="35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0" name="Picture 107" descr="MCj02808030000[1]">
                <a:extLst>
                  <a:ext uri="{FF2B5EF4-FFF2-40B4-BE49-F238E27FC236}">
                    <a16:creationId xmlns:a16="http://schemas.microsoft.com/office/drawing/2014/main" id="{28916D34-D053-40BB-BC64-4350C81393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 y="2607"/>
                <a:ext cx="35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1" name="Picture 108" descr="MCj02808030000[1]">
                <a:extLst>
                  <a:ext uri="{FF2B5EF4-FFF2-40B4-BE49-F238E27FC236}">
                    <a16:creationId xmlns:a16="http://schemas.microsoft.com/office/drawing/2014/main" id="{52819B33-D45E-4A65-A33D-91F5A76FD3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 y="2430"/>
                <a:ext cx="35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2" name="Picture 109" descr="MCj02808030000[1]">
                <a:extLst>
                  <a:ext uri="{FF2B5EF4-FFF2-40B4-BE49-F238E27FC236}">
                    <a16:creationId xmlns:a16="http://schemas.microsoft.com/office/drawing/2014/main" id="{81FE7EA6-822E-427F-BAF6-E28B4AAD47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 y="2607"/>
                <a:ext cx="35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3" name="Text Box 110">
                <a:extLst>
                  <a:ext uri="{FF2B5EF4-FFF2-40B4-BE49-F238E27FC236}">
                    <a16:creationId xmlns:a16="http://schemas.microsoft.com/office/drawing/2014/main" id="{F54F1FB1-F2A2-478D-898F-1575E44A8744}"/>
                  </a:ext>
                </a:extLst>
              </p:cNvPr>
              <p:cNvSpPr txBox="1">
                <a:spLocks noChangeArrowheads="1"/>
              </p:cNvSpPr>
              <p:nvPr/>
            </p:nvSpPr>
            <p:spPr bwMode="auto">
              <a:xfrm>
                <a:off x="1532" y="2518"/>
                <a:ext cx="2814"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u="sng" dirty="0">
                    <a:latin typeface="+mn-lt"/>
                  </a:rPr>
                  <a:t>Small</a:t>
                </a:r>
                <a:r>
                  <a:rPr lang="en-US" altLang="en-US" sz="2400" b="1" dirty="0">
                    <a:latin typeface="+mn-lt"/>
                  </a:rPr>
                  <a:t> increases in decibel level</a:t>
                </a:r>
              </a:p>
            </p:txBody>
          </p:sp>
          <p:sp>
            <p:nvSpPr>
              <p:cNvPr id="7204" name="Text Box 111">
                <a:extLst>
                  <a:ext uri="{FF2B5EF4-FFF2-40B4-BE49-F238E27FC236}">
                    <a16:creationId xmlns:a16="http://schemas.microsoft.com/office/drawing/2014/main" id="{56A54D19-8239-4286-9F90-E11712B67021}"/>
                  </a:ext>
                </a:extLst>
              </p:cNvPr>
              <p:cNvSpPr txBox="1">
                <a:spLocks noChangeArrowheads="1"/>
              </p:cNvSpPr>
              <p:nvPr/>
            </p:nvSpPr>
            <p:spPr bwMode="auto">
              <a:xfrm>
                <a:off x="4578" y="2470"/>
                <a:ext cx="619"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dirty="0">
                    <a:solidFill>
                      <a:schemeClr val="accent1"/>
                    </a:solidFill>
                    <a:latin typeface="+mn-lt"/>
                  </a:rPr>
                  <a:t>89 dB</a:t>
                </a:r>
              </a:p>
            </p:txBody>
          </p:sp>
          <p:pic>
            <p:nvPicPr>
              <p:cNvPr id="7205" name="Picture 112" descr="MCj02808030000[1]">
                <a:extLst>
                  <a:ext uri="{FF2B5EF4-FFF2-40B4-BE49-F238E27FC236}">
                    <a16:creationId xmlns:a16="http://schemas.microsoft.com/office/drawing/2014/main" id="{2E610F94-4C2D-49E4-9196-A7DD42EEFA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 y="2430"/>
                <a:ext cx="35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6" name="Picture 113" descr="MCj02808030000[1]">
                <a:extLst>
                  <a:ext uri="{FF2B5EF4-FFF2-40B4-BE49-F238E27FC236}">
                    <a16:creationId xmlns:a16="http://schemas.microsoft.com/office/drawing/2014/main" id="{2E7E3168-2EA8-48C0-A31C-53FE028B3A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 y="2607"/>
                <a:ext cx="35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7" name="Picture 114" descr="MCj02808030000[1]">
                <a:extLst>
                  <a:ext uri="{FF2B5EF4-FFF2-40B4-BE49-F238E27FC236}">
                    <a16:creationId xmlns:a16="http://schemas.microsoft.com/office/drawing/2014/main" id="{8D8DA6BD-E506-4334-B603-639BF0D024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 y="2430"/>
                <a:ext cx="35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8" name="Picture 115" descr="MCj02808030000[1]">
                <a:extLst>
                  <a:ext uri="{FF2B5EF4-FFF2-40B4-BE49-F238E27FC236}">
                    <a16:creationId xmlns:a16="http://schemas.microsoft.com/office/drawing/2014/main" id="{91C49387-4D65-4EB8-8848-93FCD5EF84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 y="2607"/>
                <a:ext cx="35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116">
              <a:extLst>
                <a:ext uri="{FF2B5EF4-FFF2-40B4-BE49-F238E27FC236}">
                  <a16:creationId xmlns:a16="http://schemas.microsoft.com/office/drawing/2014/main" id="{44DDA2D2-2C78-4B85-89FF-E7EEC23DDEE1}"/>
                </a:ext>
              </a:extLst>
            </p:cNvPr>
            <p:cNvGrpSpPr>
              <a:grpSpLocks/>
            </p:cNvGrpSpPr>
            <p:nvPr/>
          </p:nvGrpSpPr>
          <p:grpSpPr bwMode="auto">
            <a:xfrm>
              <a:off x="1132493" y="4221322"/>
              <a:ext cx="8167958" cy="1233488"/>
              <a:chOff x="348" y="2833"/>
              <a:chExt cx="5077" cy="777"/>
            </a:xfrm>
          </p:grpSpPr>
          <p:pic>
            <p:nvPicPr>
              <p:cNvPr id="7176" name="Picture 117" descr="MCj02808030000[1]">
                <a:extLst>
                  <a:ext uri="{FF2B5EF4-FFF2-40B4-BE49-F238E27FC236}">
                    <a16:creationId xmlns:a16="http://schemas.microsoft.com/office/drawing/2014/main" id="{48A10CC7-66FE-4390-A411-0491FDF2BA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 y="3143"/>
                <a:ext cx="354"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18" descr="MCj02808030000[1]">
                <a:extLst>
                  <a:ext uri="{FF2B5EF4-FFF2-40B4-BE49-F238E27FC236}">
                    <a16:creationId xmlns:a16="http://schemas.microsoft.com/office/drawing/2014/main" id="{1B80A49C-5A9C-49A2-A2C9-0097554BDD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 y="2833"/>
                <a:ext cx="354"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19" descr="MCj02808030000[1]">
                <a:extLst>
                  <a:ext uri="{FF2B5EF4-FFF2-40B4-BE49-F238E27FC236}">
                    <a16:creationId xmlns:a16="http://schemas.microsoft.com/office/drawing/2014/main" id="{109318DD-04CC-4AB7-A631-8099A670D3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 y="2833"/>
                <a:ext cx="354"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20" descr="MCj02808030000[1]">
                <a:extLst>
                  <a:ext uri="{FF2B5EF4-FFF2-40B4-BE49-F238E27FC236}">
                    <a16:creationId xmlns:a16="http://schemas.microsoft.com/office/drawing/2014/main" id="{38194264-06CF-442C-971D-7F50EDEC7C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 y="3010"/>
                <a:ext cx="354"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121" descr="MCj02808030000[1]">
                <a:extLst>
                  <a:ext uri="{FF2B5EF4-FFF2-40B4-BE49-F238E27FC236}">
                    <a16:creationId xmlns:a16="http://schemas.microsoft.com/office/drawing/2014/main" id="{FA8D9B96-18F5-4270-A19E-8383F6BC7E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8" y="2833"/>
                <a:ext cx="354"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22" descr="MCj02808030000[1]">
                <a:extLst>
                  <a:ext uri="{FF2B5EF4-FFF2-40B4-BE49-F238E27FC236}">
                    <a16:creationId xmlns:a16="http://schemas.microsoft.com/office/drawing/2014/main" id="{77CD60AE-99AE-48E5-9035-4274624FEC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8" y="3143"/>
                <a:ext cx="354"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123" descr="MCj02808030000[1]">
                <a:extLst>
                  <a:ext uri="{FF2B5EF4-FFF2-40B4-BE49-F238E27FC236}">
                    <a16:creationId xmlns:a16="http://schemas.microsoft.com/office/drawing/2014/main" id="{4022AB22-07D9-496E-B340-3108736B1F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 y="2833"/>
                <a:ext cx="354"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124" descr="MCj02808030000[1]">
                <a:extLst>
                  <a:ext uri="{FF2B5EF4-FFF2-40B4-BE49-F238E27FC236}">
                    <a16:creationId xmlns:a16="http://schemas.microsoft.com/office/drawing/2014/main" id="{7FDB55B8-22C6-44F2-917D-832F5C1BED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 y="3143"/>
                <a:ext cx="354"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125" descr="MCj02808030000[1]">
                <a:extLst>
                  <a:ext uri="{FF2B5EF4-FFF2-40B4-BE49-F238E27FC236}">
                    <a16:creationId xmlns:a16="http://schemas.microsoft.com/office/drawing/2014/main" id="{9018FB02-9608-4452-B884-2C976FCBD7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 y="3320"/>
                <a:ext cx="354"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126" descr="MCj02808030000[1]">
                <a:extLst>
                  <a:ext uri="{FF2B5EF4-FFF2-40B4-BE49-F238E27FC236}">
                    <a16:creationId xmlns:a16="http://schemas.microsoft.com/office/drawing/2014/main" id="{C8A2E996-EA73-4212-BBE0-0637F3E9D9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 y="2986"/>
                <a:ext cx="35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Picture 127" descr="MCj02808030000[1]">
                <a:extLst>
                  <a:ext uri="{FF2B5EF4-FFF2-40B4-BE49-F238E27FC236}">
                    <a16:creationId xmlns:a16="http://schemas.microsoft.com/office/drawing/2014/main" id="{91D7A91C-2B40-46D7-8753-F59F1858EC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 y="3181"/>
                <a:ext cx="355"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7" name="Picture 128" descr="MCj02808030000[1]">
                <a:extLst>
                  <a:ext uri="{FF2B5EF4-FFF2-40B4-BE49-F238E27FC236}">
                    <a16:creationId xmlns:a16="http://schemas.microsoft.com/office/drawing/2014/main" id="{98830BC1-0EA7-4CD3-9292-D881224721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 y="3330"/>
                <a:ext cx="355"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8" name="Picture 129" descr="MCj02808030000[1]">
                <a:extLst>
                  <a:ext uri="{FF2B5EF4-FFF2-40B4-BE49-F238E27FC236}">
                    <a16:creationId xmlns:a16="http://schemas.microsoft.com/office/drawing/2014/main" id="{5D76521D-169A-48BE-9802-07382838DB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 y="2977"/>
                <a:ext cx="354"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9" name="Picture 130" descr="MCj02808030000[1]">
                <a:extLst>
                  <a:ext uri="{FF2B5EF4-FFF2-40B4-BE49-F238E27FC236}">
                    <a16:creationId xmlns:a16="http://schemas.microsoft.com/office/drawing/2014/main" id="{25342E56-7E33-46D1-A2ED-7CA387A19A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 y="3010"/>
                <a:ext cx="354"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0" name="Picture 131" descr="MCj02808030000[1]">
                <a:extLst>
                  <a:ext uri="{FF2B5EF4-FFF2-40B4-BE49-F238E27FC236}">
                    <a16:creationId xmlns:a16="http://schemas.microsoft.com/office/drawing/2014/main" id="{8DF40B2E-1278-4315-B44D-46B5E8447C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 y="3320"/>
                <a:ext cx="354"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91" name="Group 132">
                <a:extLst>
                  <a:ext uri="{FF2B5EF4-FFF2-40B4-BE49-F238E27FC236}">
                    <a16:creationId xmlns:a16="http://schemas.microsoft.com/office/drawing/2014/main" id="{FCEF419F-AFF4-430F-85F4-88773D6CD9DB}"/>
                  </a:ext>
                </a:extLst>
              </p:cNvPr>
              <p:cNvGrpSpPr>
                <a:grpSpLocks/>
              </p:cNvGrpSpPr>
              <p:nvPr/>
            </p:nvGrpSpPr>
            <p:grpSpPr bwMode="auto">
              <a:xfrm>
                <a:off x="1233" y="2870"/>
                <a:ext cx="4192" cy="713"/>
                <a:chOff x="1233" y="2870"/>
                <a:chExt cx="4192" cy="713"/>
              </a:xfrm>
            </p:grpSpPr>
            <p:sp>
              <p:nvSpPr>
                <p:cNvPr id="7192" name="Text Box 133">
                  <a:extLst>
                    <a:ext uri="{FF2B5EF4-FFF2-40B4-BE49-F238E27FC236}">
                      <a16:creationId xmlns:a16="http://schemas.microsoft.com/office/drawing/2014/main" id="{66B84115-1835-4965-B7C6-74B347DB35E0}"/>
                    </a:ext>
                  </a:extLst>
                </p:cNvPr>
                <p:cNvSpPr txBox="1">
                  <a:spLocks noChangeArrowheads="1"/>
                </p:cNvSpPr>
                <p:nvPr/>
              </p:nvSpPr>
              <p:spPr bwMode="auto">
                <a:xfrm>
                  <a:off x="1676" y="2870"/>
                  <a:ext cx="3144" cy="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dirty="0">
                      <a:latin typeface="+mn-lt"/>
                    </a:rPr>
                    <a:t>Represent </a:t>
                  </a:r>
                  <a:r>
                    <a:rPr lang="en-US" altLang="en-US" sz="2400" b="1" u="sng" dirty="0">
                      <a:latin typeface="+mn-lt"/>
                    </a:rPr>
                    <a:t>enormous</a:t>
                  </a:r>
                  <a:r>
                    <a:rPr lang="en-US" altLang="en-US" sz="2400" b="1" dirty="0">
                      <a:latin typeface="+mn-lt"/>
                    </a:rPr>
                    <a:t> increases in noise level and risk</a:t>
                  </a:r>
                </a:p>
              </p:txBody>
            </p:sp>
            <p:pic>
              <p:nvPicPr>
                <p:cNvPr id="7193" name="Picture 134" descr="MCj02808030000[1]">
                  <a:extLst>
                    <a:ext uri="{FF2B5EF4-FFF2-40B4-BE49-F238E27FC236}">
                      <a16:creationId xmlns:a16="http://schemas.microsoft.com/office/drawing/2014/main" id="{84C3CFA9-3ADD-4136-9C6F-69AEC20348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 y="3303"/>
                  <a:ext cx="35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4" name="Text Box 135">
                  <a:extLst>
                    <a:ext uri="{FF2B5EF4-FFF2-40B4-BE49-F238E27FC236}">
                      <a16:creationId xmlns:a16="http://schemas.microsoft.com/office/drawing/2014/main" id="{2C7A6BE2-BF9B-4971-96FA-8AC402F92487}"/>
                    </a:ext>
                  </a:extLst>
                </p:cNvPr>
                <p:cNvSpPr txBox="1">
                  <a:spLocks noChangeArrowheads="1"/>
                </p:cNvSpPr>
                <p:nvPr/>
              </p:nvSpPr>
              <p:spPr bwMode="auto">
                <a:xfrm>
                  <a:off x="4795" y="2895"/>
                  <a:ext cx="630"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dirty="0">
                      <a:solidFill>
                        <a:schemeClr val="accent1"/>
                      </a:solidFill>
                      <a:latin typeface="+mn-lt"/>
                    </a:rPr>
                    <a:t>92 dB</a:t>
                  </a:r>
                </a:p>
              </p:txBody>
            </p:sp>
          </p:grpSp>
        </p:grpSp>
      </p:grpSp>
      <p:pic>
        <p:nvPicPr>
          <p:cNvPr id="54" name="Content Placeholder 4">
            <a:extLst>
              <a:ext uri="{FF2B5EF4-FFF2-40B4-BE49-F238E27FC236}">
                <a16:creationId xmlns:a16="http://schemas.microsoft.com/office/drawing/2014/main" id="{F0F7A525-FF88-4A6B-9743-EC25694B5C7F}"/>
              </a:ext>
            </a:extLst>
          </p:cNvPr>
          <p:cNvPicPr>
            <a:picLocks noChangeAspect="1"/>
          </p:cNvPicPr>
          <p:nvPr/>
        </p:nvPicPr>
        <p:blipFill>
          <a:blip r:embed="rId4"/>
          <a:stretch>
            <a:fillRect/>
          </a:stretch>
        </p:blipFill>
        <p:spPr>
          <a:xfrm>
            <a:off x="9841230" y="5570704"/>
            <a:ext cx="1775513" cy="89279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a:extLst>
              <a:ext uri="{FF2B5EF4-FFF2-40B4-BE49-F238E27FC236}">
                <a16:creationId xmlns:a16="http://schemas.microsoft.com/office/drawing/2014/main" id="{49B7F9C8-6DD8-400C-AF30-DFDBEC72F5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3236" y="3710710"/>
            <a:ext cx="21336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a:extLst>
              <a:ext uri="{FF2B5EF4-FFF2-40B4-BE49-F238E27FC236}">
                <a16:creationId xmlns:a16="http://schemas.microsoft.com/office/drawing/2014/main" id="{942A35EA-60D8-40D5-9971-6B582E921678}"/>
              </a:ext>
            </a:extLst>
          </p:cNvPr>
          <p:cNvSpPr>
            <a:spLocks noGrp="1" noChangeArrowheads="1"/>
          </p:cNvSpPr>
          <p:nvPr>
            <p:ph type="title"/>
          </p:nvPr>
        </p:nvSpPr>
        <p:spPr>
          <a:xfrm>
            <a:off x="713364" y="579870"/>
            <a:ext cx="10024979" cy="615950"/>
          </a:xfrm>
          <a:noFill/>
        </p:spPr>
        <p:txBody>
          <a:bodyPr anchor="ctr">
            <a:noAutofit/>
          </a:bodyPr>
          <a:lstStyle/>
          <a:p>
            <a:pPr eaLnBrk="1" hangingPunct="1"/>
            <a:r>
              <a:rPr lang="en-GB" altLang="en-US" sz="4900" cap="none" dirty="0">
                <a:cs typeface="Arial" panose="020B0604020202020204" pitchFamily="34" charset="0"/>
              </a:rPr>
              <a:t>Some activities and their noise levels</a:t>
            </a:r>
          </a:p>
        </p:txBody>
      </p:sp>
      <p:sp>
        <p:nvSpPr>
          <p:cNvPr id="12292" name="Rectangle 3">
            <a:extLst>
              <a:ext uri="{FF2B5EF4-FFF2-40B4-BE49-F238E27FC236}">
                <a16:creationId xmlns:a16="http://schemas.microsoft.com/office/drawing/2014/main" id="{FD63C7E2-84AF-4887-AABE-917775361C2D}"/>
              </a:ext>
            </a:extLst>
          </p:cNvPr>
          <p:cNvSpPr>
            <a:spLocks noGrp="1" noChangeArrowheads="1"/>
          </p:cNvSpPr>
          <p:nvPr>
            <p:ph type="body" idx="4294967295"/>
          </p:nvPr>
        </p:nvSpPr>
        <p:spPr>
          <a:xfrm>
            <a:off x="713364" y="1482922"/>
            <a:ext cx="8610600" cy="3200399"/>
          </a:xfrm>
        </p:spPr>
        <p:txBody>
          <a:bodyPr>
            <a:noAutofit/>
          </a:bodyPr>
          <a:lstStyle/>
          <a:p>
            <a:pPr marL="360363" indent="-360363" eaLnBrk="1" hangingPunct="1">
              <a:lnSpc>
                <a:spcPct val="100000"/>
              </a:lnSpc>
            </a:pPr>
            <a:r>
              <a:rPr lang="en-GB" altLang="en-US" sz="2400" cap="none" dirty="0">
                <a:cs typeface="Arial" panose="020B0604020202020204" pitchFamily="34" charset="0"/>
              </a:rPr>
              <a:t>Normal conversation 50-60 db(a)</a:t>
            </a:r>
          </a:p>
          <a:p>
            <a:pPr marL="360363" indent="-360363" eaLnBrk="1" hangingPunct="1">
              <a:lnSpc>
                <a:spcPct val="100000"/>
              </a:lnSpc>
            </a:pPr>
            <a:r>
              <a:rPr lang="en-GB" altLang="en-US" sz="2400" cap="none" dirty="0">
                <a:cs typeface="Arial" panose="020B0604020202020204" pitchFamily="34" charset="0"/>
              </a:rPr>
              <a:t>A loud radio 65-75 db(a)</a:t>
            </a:r>
          </a:p>
          <a:p>
            <a:pPr marL="360363" indent="-360363" eaLnBrk="1" hangingPunct="1">
              <a:lnSpc>
                <a:spcPct val="100000"/>
              </a:lnSpc>
            </a:pPr>
            <a:r>
              <a:rPr lang="en-GB" altLang="en-US" sz="2400" cap="none" dirty="0">
                <a:cs typeface="Arial" panose="020B0604020202020204" pitchFamily="34" charset="0"/>
              </a:rPr>
              <a:t>A busy street / general process noise 78-85 db(a)</a:t>
            </a:r>
          </a:p>
          <a:p>
            <a:pPr marL="360363" indent="-360363" eaLnBrk="1" hangingPunct="1">
              <a:lnSpc>
                <a:spcPct val="100000"/>
              </a:lnSpc>
            </a:pPr>
            <a:r>
              <a:rPr lang="en-GB" altLang="en-US" sz="2400" cap="none" dirty="0">
                <a:cs typeface="Arial" panose="020B0604020202020204" pitchFamily="34" charset="0"/>
              </a:rPr>
              <a:t>Power tools </a:t>
            </a:r>
            <a:r>
              <a:rPr lang="en-GB" altLang="en-US" sz="2400" cap="none" dirty="0" err="1">
                <a:cs typeface="Arial" panose="020B0604020202020204" pitchFamily="34" charset="0"/>
              </a:rPr>
              <a:t>e.G.</a:t>
            </a:r>
            <a:r>
              <a:rPr lang="en-GB" altLang="en-US" sz="2400" cap="none" dirty="0">
                <a:cs typeface="Arial" panose="020B0604020202020204" pitchFamily="34" charset="0"/>
              </a:rPr>
              <a:t>. Grinders &amp; saws 95-100 db(a)</a:t>
            </a:r>
          </a:p>
          <a:p>
            <a:pPr marL="360363" indent="-360363" eaLnBrk="1" hangingPunct="1">
              <a:lnSpc>
                <a:spcPct val="100000"/>
              </a:lnSpc>
            </a:pPr>
            <a:r>
              <a:rPr lang="en-GB" altLang="en-US" sz="2400" cap="none" dirty="0">
                <a:cs typeface="Arial" panose="020B0604020202020204" pitchFamily="34" charset="0"/>
              </a:rPr>
              <a:t>Cold cut saws MSM 110 db(a)</a:t>
            </a:r>
          </a:p>
          <a:p>
            <a:pPr marL="360363" indent="-360363" eaLnBrk="1" hangingPunct="1">
              <a:lnSpc>
                <a:spcPct val="100000"/>
              </a:lnSpc>
            </a:pPr>
            <a:r>
              <a:rPr lang="en-GB" altLang="en-US" sz="2400" cap="none" dirty="0">
                <a:cs typeface="Arial" panose="020B0604020202020204" pitchFamily="34" charset="0"/>
              </a:rPr>
              <a:t>Un-silenced sinter plant fans 115-120 db(a)</a:t>
            </a:r>
          </a:p>
          <a:p>
            <a:pPr marL="360363" indent="-360363" eaLnBrk="1" hangingPunct="1">
              <a:lnSpc>
                <a:spcPct val="100000"/>
              </a:lnSpc>
            </a:pPr>
            <a:r>
              <a:rPr lang="en-GB" altLang="en-US" sz="2400" cap="none" dirty="0">
                <a:cs typeface="Arial" panose="020B0604020202020204" pitchFamily="34" charset="0"/>
              </a:rPr>
              <a:t>A jet aircraft taking off 25m away 140 db(a)</a:t>
            </a:r>
          </a:p>
        </p:txBody>
      </p:sp>
      <p:pic>
        <p:nvPicPr>
          <p:cNvPr id="6" name="Content Placeholder 4">
            <a:extLst>
              <a:ext uri="{FF2B5EF4-FFF2-40B4-BE49-F238E27FC236}">
                <a16:creationId xmlns:a16="http://schemas.microsoft.com/office/drawing/2014/main" id="{8251FD03-2A42-460E-95EA-A07E8D5083C0}"/>
              </a:ext>
            </a:extLst>
          </p:cNvPr>
          <p:cNvPicPr>
            <a:picLocks noChangeAspect="1"/>
          </p:cNvPicPr>
          <p:nvPr/>
        </p:nvPicPr>
        <p:blipFill>
          <a:blip r:embed="rId4"/>
          <a:stretch>
            <a:fillRect/>
          </a:stretch>
        </p:blipFill>
        <p:spPr>
          <a:xfrm>
            <a:off x="9841230" y="5570704"/>
            <a:ext cx="1775513" cy="89279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F1AE6F14-4497-48A1-A573-C156F90CAC99}"/>
              </a:ext>
            </a:extLst>
          </p:cNvPr>
          <p:cNvSpPr>
            <a:spLocks noGrp="1" noChangeArrowheads="1"/>
          </p:cNvSpPr>
          <p:nvPr>
            <p:ph type="title"/>
          </p:nvPr>
        </p:nvSpPr>
        <p:spPr>
          <a:xfrm>
            <a:off x="722139" y="546405"/>
            <a:ext cx="6793588" cy="563418"/>
          </a:xfrm>
          <a:noFill/>
        </p:spPr>
        <p:txBody>
          <a:bodyPr anchor="ctr">
            <a:noAutofit/>
          </a:bodyPr>
          <a:lstStyle/>
          <a:p>
            <a:pPr eaLnBrk="1" hangingPunct="1"/>
            <a:r>
              <a:rPr lang="en-GB" altLang="en-US" sz="4900" cap="none" dirty="0">
                <a:cs typeface="Arial" panose="020B0604020202020204" pitchFamily="34" charset="0"/>
              </a:rPr>
              <a:t>How do I know its loud ?</a:t>
            </a:r>
          </a:p>
        </p:txBody>
      </p:sp>
      <p:sp>
        <p:nvSpPr>
          <p:cNvPr id="13315" name="Rectangle 3">
            <a:extLst>
              <a:ext uri="{FF2B5EF4-FFF2-40B4-BE49-F238E27FC236}">
                <a16:creationId xmlns:a16="http://schemas.microsoft.com/office/drawing/2014/main" id="{CFA3CCAA-C2B0-4944-86FC-E2A46B44C02B}"/>
              </a:ext>
            </a:extLst>
          </p:cNvPr>
          <p:cNvSpPr>
            <a:spLocks noGrp="1" noChangeArrowheads="1"/>
          </p:cNvSpPr>
          <p:nvPr>
            <p:ph type="body" idx="1"/>
          </p:nvPr>
        </p:nvSpPr>
        <p:spPr>
          <a:xfrm>
            <a:off x="1099128" y="1858818"/>
            <a:ext cx="9670472" cy="2814782"/>
          </a:xfrm>
        </p:spPr>
        <p:txBody>
          <a:bodyPr>
            <a:normAutofit/>
          </a:bodyPr>
          <a:lstStyle/>
          <a:p>
            <a:pPr marL="0" indent="0" eaLnBrk="1" hangingPunct="1">
              <a:buClrTx/>
              <a:buFontTx/>
              <a:buNone/>
            </a:pPr>
            <a:r>
              <a:rPr lang="en-US" altLang="en-US" sz="2400" cap="none" dirty="0">
                <a:cs typeface="Arial" panose="020B0604020202020204" pitchFamily="34" charset="0"/>
              </a:rPr>
              <a:t>If you must  SHOUT  to be understood over the background noise when standing about 1 meter away from somebody, </a:t>
            </a:r>
          </a:p>
          <a:p>
            <a:pPr algn="ctr" eaLnBrk="1" hangingPunct="1">
              <a:buClrTx/>
              <a:buFontTx/>
              <a:buNone/>
            </a:pPr>
            <a:r>
              <a:rPr lang="en-US" altLang="en-US" sz="2400" i="1" cap="none" dirty="0">
                <a:cs typeface="Arial" panose="020B0604020202020204" pitchFamily="34" charset="0"/>
              </a:rPr>
              <a:t>That background noise is </a:t>
            </a:r>
            <a:r>
              <a:rPr lang="en-US" altLang="en-US" sz="2400" b="1" i="1" cap="none" dirty="0">
                <a:cs typeface="Arial" panose="020B0604020202020204" pitchFamily="34" charset="0"/>
              </a:rPr>
              <a:t>85 db(a)</a:t>
            </a:r>
            <a:endParaRPr lang="en-GB" altLang="en-US" sz="2400" cap="none" dirty="0">
              <a:cs typeface="Arial" panose="020B0604020202020204" pitchFamily="34" charset="0"/>
            </a:endParaRPr>
          </a:p>
        </p:txBody>
      </p:sp>
      <p:pic>
        <p:nvPicPr>
          <p:cNvPr id="5" name="Content Placeholder 4">
            <a:extLst>
              <a:ext uri="{FF2B5EF4-FFF2-40B4-BE49-F238E27FC236}">
                <a16:creationId xmlns:a16="http://schemas.microsoft.com/office/drawing/2014/main" id="{4AE785A5-463A-448C-8C8E-C27F6DEB1D3F}"/>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032260D3-5173-4714-AC42-26E8915235BA}"/>
              </a:ext>
            </a:extLst>
          </p:cNvPr>
          <p:cNvSpPr>
            <a:spLocks noGrp="1"/>
          </p:cNvSpPr>
          <p:nvPr>
            <p:ph type="title"/>
          </p:nvPr>
        </p:nvSpPr>
        <p:spPr>
          <a:xfrm>
            <a:off x="728557" y="569252"/>
            <a:ext cx="10420706" cy="762000"/>
          </a:xfrm>
        </p:spPr>
        <p:txBody>
          <a:bodyPr>
            <a:noAutofit/>
          </a:bodyPr>
          <a:lstStyle/>
          <a:p>
            <a:r>
              <a:rPr lang="en-GB" altLang="en-US" sz="4900" cap="none" dirty="0">
                <a:cs typeface="Arial" panose="020B0604020202020204" pitchFamily="34" charset="0"/>
              </a:rPr>
              <a:t>How do I know I may have hearing loss ?</a:t>
            </a:r>
          </a:p>
        </p:txBody>
      </p:sp>
      <p:sp>
        <p:nvSpPr>
          <p:cNvPr id="14339" name="Content Placeholder 2">
            <a:extLst>
              <a:ext uri="{FF2B5EF4-FFF2-40B4-BE49-F238E27FC236}">
                <a16:creationId xmlns:a16="http://schemas.microsoft.com/office/drawing/2014/main" id="{9A0EF0CC-8309-4AC6-B65E-3BC0E2B18159}"/>
              </a:ext>
            </a:extLst>
          </p:cNvPr>
          <p:cNvSpPr>
            <a:spLocks noGrp="1"/>
          </p:cNvSpPr>
          <p:nvPr>
            <p:ph idx="1"/>
          </p:nvPr>
        </p:nvSpPr>
        <p:spPr>
          <a:xfrm>
            <a:off x="728557" y="1491553"/>
            <a:ext cx="9274607" cy="1717964"/>
          </a:xfrm>
        </p:spPr>
        <p:txBody>
          <a:bodyPr>
            <a:normAutofit/>
          </a:bodyPr>
          <a:lstStyle/>
          <a:p>
            <a:pPr marL="0" indent="0">
              <a:lnSpc>
                <a:spcPct val="100000"/>
              </a:lnSpc>
              <a:buNone/>
            </a:pPr>
            <a:r>
              <a:rPr lang="en-GB" altLang="en-US" sz="2400" cap="none" dirty="0">
                <a:cs typeface="Arial" panose="020B0604020202020204" pitchFamily="34" charset="0"/>
              </a:rPr>
              <a:t>If you cannot here someone from 2 metres away and they have to shout for you to hear them it may be an indication that you have damaged hearing</a:t>
            </a:r>
          </a:p>
        </p:txBody>
      </p:sp>
      <p:pic>
        <p:nvPicPr>
          <p:cNvPr id="4" name="Content Placeholder 4">
            <a:extLst>
              <a:ext uri="{FF2B5EF4-FFF2-40B4-BE49-F238E27FC236}">
                <a16:creationId xmlns:a16="http://schemas.microsoft.com/office/drawing/2014/main" id="{D4A792BC-BEFD-4623-9F84-BB20EA830196}"/>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C24440A-3649-4AE0-8955-1460A4CC64DA}"/>
              </a:ext>
            </a:extLst>
          </p:cNvPr>
          <p:cNvSpPr>
            <a:spLocks noGrp="1" noChangeArrowheads="1"/>
          </p:cNvSpPr>
          <p:nvPr>
            <p:ph type="title"/>
          </p:nvPr>
        </p:nvSpPr>
        <p:spPr>
          <a:xfrm>
            <a:off x="712059" y="546525"/>
            <a:ext cx="8255478" cy="528782"/>
          </a:xfrm>
          <a:noFill/>
        </p:spPr>
        <p:txBody>
          <a:bodyPr anchor="ctr">
            <a:noAutofit/>
          </a:bodyPr>
          <a:lstStyle/>
          <a:p>
            <a:pPr eaLnBrk="1" hangingPunct="1"/>
            <a:r>
              <a:rPr lang="en-GB" altLang="en-US" sz="4900" cap="none" dirty="0">
                <a:cs typeface="Arial" panose="020B0604020202020204" pitchFamily="34" charset="0"/>
              </a:rPr>
              <a:t>Noise induced hearing loss</a:t>
            </a:r>
          </a:p>
        </p:txBody>
      </p:sp>
      <p:sp>
        <p:nvSpPr>
          <p:cNvPr id="15363" name="Rectangle 3">
            <a:extLst>
              <a:ext uri="{FF2B5EF4-FFF2-40B4-BE49-F238E27FC236}">
                <a16:creationId xmlns:a16="http://schemas.microsoft.com/office/drawing/2014/main" id="{6D549BBD-B0C8-46AA-85C6-3991EB48D8CA}"/>
              </a:ext>
            </a:extLst>
          </p:cNvPr>
          <p:cNvSpPr>
            <a:spLocks noGrp="1" noChangeArrowheads="1"/>
          </p:cNvSpPr>
          <p:nvPr>
            <p:ph type="body" idx="1"/>
          </p:nvPr>
        </p:nvSpPr>
        <p:spPr>
          <a:xfrm>
            <a:off x="712059" y="1463842"/>
            <a:ext cx="8558212" cy="3870157"/>
          </a:xfrm>
        </p:spPr>
        <p:txBody>
          <a:bodyPr>
            <a:noAutofit/>
          </a:bodyPr>
          <a:lstStyle/>
          <a:p>
            <a:pPr marL="360363" indent="-360363" eaLnBrk="1" hangingPunct="1">
              <a:lnSpc>
                <a:spcPct val="80000"/>
              </a:lnSpc>
            </a:pPr>
            <a:r>
              <a:rPr lang="en-GB" altLang="en-US" sz="2400" cap="none" dirty="0">
                <a:cs typeface="Arial" panose="020B0604020202020204" pitchFamily="34" charset="0"/>
              </a:rPr>
              <a:t>Noise &gt;80db(a) can damage your hearing</a:t>
            </a:r>
            <a:endParaRPr lang="en-US" altLang="en-US" sz="2400" cap="none" dirty="0">
              <a:cs typeface="Arial" panose="020B0604020202020204" pitchFamily="34" charset="0"/>
            </a:endParaRPr>
          </a:p>
          <a:p>
            <a:pPr marL="360363" indent="-360363" eaLnBrk="1" hangingPunct="1">
              <a:lnSpc>
                <a:spcPct val="80000"/>
              </a:lnSpc>
            </a:pPr>
            <a:r>
              <a:rPr lang="en-US" altLang="en-US" sz="2400" cap="none" dirty="0">
                <a:cs typeface="Arial" panose="020B0604020202020204" pitchFamily="34" charset="0"/>
              </a:rPr>
              <a:t>Causes no pain</a:t>
            </a:r>
          </a:p>
          <a:p>
            <a:pPr marL="360363" indent="-360363" eaLnBrk="1" hangingPunct="1">
              <a:lnSpc>
                <a:spcPct val="80000"/>
              </a:lnSpc>
            </a:pPr>
            <a:r>
              <a:rPr lang="en-US" altLang="en-US" sz="2400" cap="none" dirty="0">
                <a:cs typeface="Arial" panose="020B0604020202020204" pitchFamily="34" charset="0"/>
              </a:rPr>
              <a:t>Causes no visible trauma</a:t>
            </a:r>
          </a:p>
          <a:p>
            <a:pPr marL="360363" indent="-360363" eaLnBrk="1" hangingPunct="1">
              <a:lnSpc>
                <a:spcPct val="80000"/>
              </a:lnSpc>
            </a:pPr>
            <a:r>
              <a:rPr lang="en-US" altLang="en-US" sz="2400" cap="none" dirty="0">
                <a:cs typeface="Arial" panose="020B0604020202020204" pitchFamily="34" charset="0"/>
              </a:rPr>
              <a:t>Leaves no visible scars</a:t>
            </a:r>
          </a:p>
          <a:p>
            <a:pPr marL="360363" indent="-360363" eaLnBrk="1" hangingPunct="1">
              <a:lnSpc>
                <a:spcPct val="80000"/>
              </a:lnSpc>
            </a:pPr>
            <a:r>
              <a:rPr lang="en-US" altLang="en-US" sz="2400" cap="none" dirty="0">
                <a:cs typeface="Arial" panose="020B0604020202020204" pitchFamily="34" charset="0"/>
              </a:rPr>
              <a:t>Is unnoticeable in its earliest stages</a:t>
            </a:r>
          </a:p>
          <a:p>
            <a:pPr marL="360363" indent="-360363" eaLnBrk="1" hangingPunct="1">
              <a:lnSpc>
                <a:spcPct val="80000"/>
              </a:lnSpc>
            </a:pPr>
            <a:r>
              <a:rPr lang="en-US" altLang="en-US" sz="2400" cap="none" dirty="0">
                <a:cs typeface="Arial" panose="020B0604020202020204" pitchFamily="34" charset="0"/>
              </a:rPr>
              <a:t>Accumulates with each over-exposure</a:t>
            </a:r>
          </a:p>
          <a:p>
            <a:pPr marL="360363" indent="-360363" eaLnBrk="1" hangingPunct="1">
              <a:lnSpc>
                <a:spcPct val="80000"/>
              </a:lnSpc>
            </a:pPr>
            <a:r>
              <a:rPr lang="en-US" altLang="en-US" sz="2400" cap="none" dirty="0">
                <a:cs typeface="Arial" panose="020B0604020202020204" pitchFamily="34" charset="0"/>
              </a:rPr>
              <a:t>Takes years to diagnose</a:t>
            </a:r>
          </a:p>
          <a:p>
            <a:pPr marL="0" indent="0" algn="ctr" eaLnBrk="1" hangingPunct="1">
              <a:lnSpc>
                <a:spcPct val="80000"/>
              </a:lnSpc>
              <a:buNone/>
            </a:pPr>
            <a:endParaRPr lang="en-US" altLang="en-US" sz="2400" b="1" u="sng" cap="none" dirty="0">
              <a:latin typeface="Arial" panose="020B0604020202020204" pitchFamily="34" charset="0"/>
              <a:cs typeface="Arial" panose="020B0604020202020204" pitchFamily="34" charset="0"/>
            </a:endParaRPr>
          </a:p>
          <a:p>
            <a:pPr marL="0" indent="0" algn="ctr" eaLnBrk="1" hangingPunct="1">
              <a:lnSpc>
                <a:spcPct val="80000"/>
              </a:lnSpc>
              <a:buNone/>
            </a:pPr>
            <a:r>
              <a:rPr lang="en-US" altLang="en-US" sz="2400" b="1" u="sng" cap="none" dirty="0">
                <a:latin typeface="Arial" panose="020B0604020202020204" pitchFamily="34" charset="0"/>
                <a:cs typeface="Arial" panose="020B0604020202020204" pitchFamily="34" charset="0"/>
              </a:rPr>
              <a:t>Is permanent and 100% preventable</a:t>
            </a:r>
            <a:endParaRPr lang="en-GB" altLang="en-US" sz="2400" b="1" u="sng" cap="none" dirty="0">
              <a:latin typeface="Arial" panose="020B0604020202020204" pitchFamily="34" charset="0"/>
              <a:cs typeface="Arial" panose="020B0604020202020204" pitchFamily="34" charset="0"/>
            </a:endParaRPr>
          </a:p>
        </p:txBody>
      </p:sp>
      <p:pic>
        <p:nvPicPr>
          <p:cNvPr id="4" name="Content Placeholder 4">
            <a:extLst>
              <a:ext uri="{FF2B5EF4-FFF2-40B4-BE49-F238E27FC236}">
                <a16:creationId xmlns:a16="http://schemas.microsoft.com/office/drawing/2014/main" id="{78E0592F-FC73-418D-9937-6465D083BEE2}"/>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id="{2A76C2B7-6653-4329-868F-D69262F7A389}"/>
              </a:ext>
            </a:extLst>
          </p:cNvPr>
          <p:cNvSpPr>
            <a:spLocks noGrp="1" noChangeArrowheads="1"/>
          </p:cNvSpPr>
          <p:nvPr>
            <p:ph type="title"/>
          </p:nvPr>
        </p:nvSpPr>
        <p:spPr>
          <a:xfrm>
            <a:off x="701334" y="586980"/>
            <a:ext cx="7618412" cy="615950"/>
          </a:xfrm>
          <a:noFill/>
        </p:spPr>
        <p:txBody>
          <a:bodyPr anchor="ctr">
            <a:noAutofit/>
          </a:bodyPr>
          <a:lstStyle/>
          <a:p>
            <a:pPr eaLnBrk="1" hangingPunct="1"/>
            <a:r>
              <a:rPr lang="en-GB" altLang="en-US" sz="4900" cap="none" dirty="0">
                <a:cs typeface="Arial" panose="020B0604020202020204" pitchFamily="34" charset="0"/>
              </a:rPr>
              <a:t>Going going gone</a:t>
            </a:r>
          </a:p>
        </p:txBody>
      </p:sp>
      <p:sp>
        <p:nvSpPr>
          <p:cNvPr id="16388" name="Rectangle 3">
            <a:extLst>
              <a:ext uri="{FF2B5EF4-FFF2-40B4-BE49-F238E27FC236}">
                <a16:creationId xmlns:a16="http://schemas.microsoft.com/office/drawing/2014/main" id="{158A1741-1AB2-4596-BC13-E9644F1F92EB}"/>
              </a:ext>
            </a:extLst>
          </p:cNvPr>
          <p:cNvSpPr>
            <a:spLocks noGrp="1" noChangeArrowheads="1"/>
          </p:cNvSpPr>
          <p:nvPr>
            <p:ph type="body" idx="1"/>
          </p:nvPr>
        </p:nvSpPr>
        <p:spPr>
          <a:xfrm>
            <a:off x="736920" y="1456733"/>
            <a:ext cx="9943090" cy="3636635"/>
          </a:xfrm>
        </p:spPr>
        <p:txBody>
          <a:bodyPr>
            <a:noAutofit/>
          </a:bodyPr>
          <a:lstStyle/>
          <a:p>
            <a:pPr marL="360363" indent="-360363" eaLnBrk="1" hangingPunct="1">
              <a:lnSpc>
                <a:spcPct val="90000"/>
              </a:lnSpc>
            </a:pPr>
            <a:r>
              <a:rPr lang="en-GB" altLang="en-US" sz="2400" cap="none" dirty="0">
                <a:cs typeface="Arial" panose="020B0604020202020204" pitchFamily="34" charset="0"/>
              </a:rPr>
              <a:t>Old age = </a:t>
            </a:r>
            <a:r>
              <a:rPr lang="en-GB" altLang="en-US" sz="2400" b="1" i="1" u="sng" cap="none" dirty="0">
                <a:cs typeface="Arial" panose="020B0604020202020204" pitchFamily="34" charset="0"/>
              </a:rPr>
              <a:t>presbycusis</a:t>
            </a:r>
            <a:endParaRPr lang="en-GB" altLang="en-US" sz="2400" cap="none" dirty="0">
              <a:cs typeface="Arial" panose="020B0604020202020204" pitchFamily="34" charset="0"/>
            </a:endParaRPr>
          </a:p>
          <a:p>
            <a:pPr marL="360363" indent="-360363" eaLnBrk="1" hangingPunct="1">
              <a:lnSpc>
                <a:spcPct val="90000"/>
              </a:lnSpc>
            </a:pPr>
            <a:r>
              <a:rPr lang="en-GB" altLang="en-US" sz="2400" cap="none" dirty="0">
                <a:cs typeface="Arial" panose="020B0604020202020204" pitchFamily="34" charset="0"/>
              </a:rPr>
              <a:t>Speech freq.. Lost, can’t communicate</a:t>
            </a:r>
          </a:p>
          <a:p>
            <a:pPr marL="360363" indent="-360363" algn="ctr" eaLnBrk="1" hangingPunct="1">
              <a:lnSpc>
                <a:spcPct val="90000"/>
              </a:lnSpc>
              <a:buFontTx/>
              <a:buNone/>
            </a:pPr>
            <a:r>
              <a:rPr lang="en-GB" altLang="en-US" sz="2400" b="1" cap="none" dirty="0">
                <a:cs typeface="Arial" panose="020B0604020202020204" pitchFamily="34" charset="0"/>
              </a:rPr>
              <a:t>Th / </a:t>
            </a:r>
            <a:r>
              <a:rPr lang="en-GB" altLang="en-US" sz="2400" b="1" cap="none" dirty="0" err="1">
                <a:cs typeface="Arial" panose="020B0604020202020204" pitchFamily="34" charset="0"/>
              </a:rPr>
              <a:t>sh</a:t>
            </a:r>
            <a:r>
              <a:rPr lang="en-GB" altLang="en-US" sz="2400" b="1" cap="none" dirty="0">
                <a:cs typeface="Arial" panose="020B0604020202020204" pitchFamily="34" charset="0"/>
              </a:rPr>
              <a:t> / f / s / h / </a:t>
            </a:r>
            <a:r>
              <a:rPr lang="en-GB" altLang="en-US" sz="2400" b="1" cap="none" dirty="0" err="1">
                <a:cs typeface="Arial" panose="020B0604020202020204" pitchFamily="34" charset="0"/>
              </a:rPr>
              <a:t>ch</a:t>
            </a:r>
            <a:r>
              <a:rPr lang="en-GB" altLang="en-US" sz="2400" b="1" cap="none" dirty="0">
                <a:cs typeface="Arial" panose="020B0604020202020204" pitchFamily="34" charset="0"/>
              </a:rPr>
              <a:t> / k / p / t</a:t>
            </a:r>
          </a:p>
          <a:p>
            <a:pPr marL="360363" indent="-360363" eaLnBrk="1" hangingPunct="1">
              <a:lnSpc>
                <a:spcPct val="90000"/>
              </a:lnSpc>
            </a:pPr>
            <a:r>
              <a:rPr lang="en-GB" altLang="en-US" sz="2400" cap="none" dirty="0">
                <a:cs typeface="Arial" panose="020B0604020202020204" pitchFamily="34" charset="0"/>
              </a:rPr>
              <a:t>3 types:	Acute (Temporary threshold shift)</a:t>
            </a:r>
          </a:p>
          <a:p>
            <a:pPr marL="360363" indent="-360363" eaLnBrk="1" hangingPunct="1">
              <a:lnSpc>
                <a:spcPct val="90000"/>
              </a:lnSpc>
              <a:buFontTx/>
              <a:buNone/>
            </a:pPr>
            <a:r>
              <a:rPr lang="en-GB" altLang="en-US" sz="2400" cap="none" dirty="0">
                <a:cs typeface="Arial" panose="020B0604020202020204" pitchFamily="34" charset="0"/>
              </a:rPr>
              <a:t>			Tinnitus</a:t>
            </a:r>
          </a:p>
          <a:p>
            <a:pPr marL="360363" indent="-360363" eaLnBrk="1" hangingPunct="1">
              <a:lnSpc>
                <a:spcPct val="90000"/>
              </a:lnSpc>
              <a:buFontTx/>
              <a:buNone/>
            </a:pPr>
            <a:r>
              <a:rPr lang="en-GB" altLang="en-US" sz="2400" cap="none" dirty="0">
                <a:cs typeface="Arial" panose="020B0604020202020204" pitchFamily="34" charset="0"/>
              </a:rPr>
              <a:t>			Chronic (Permanent threshold shift)</a:t>
            </a:r>
          </a:p>
          <a:p>
            <a:pPr marL="360363" indent="-360363" eaLnBrk="1" hangingPunct="1">
              <a:lnSpc>
                <a:spcPct val="90000"/>
              </a:lnSpc>
            </a:pPr>
            <a:r>
              <a:rPr lang="en-GB" altLang="en-US" sz="2400" cap="none" dirty="0">
                <a:cs typeface="Arial" panose="020B0604020202020204" pitchFamily="34" charset="0"/>
              </a:rPr>
              <a:t>HSE estimate &gt;2 million exposed to &gt;80db(a)</a:t>
            </a:r>
          </a:p>
          <a:p>
            <a:pPr marL="360363" indent="-360363" eaLnBrk="1" hangingPunct="1">
              <a:lnSpc>
                <a:spcPct val="80000"/>
              </a:lnSpc>
            </a:pPr>
            <a:r>
              <a:rPr lang="en-GB" altLang="en-US" sz="2400" cap="none" dirty="0">
                <a:cs typeface="Arial" panose="020B0604020202020204" pitchFamily="34" charset="0"/>
              </a:rPr>
              <a:t>WHO estimate 120 million worldwide have disabled hearing</a:t>
            </a:r>
            <a:endParaRPr lang="en-GB" altLang="en-US" sz="2400" b="1" cap="none" dirty="0">
              <a:cs typeface="Arial" panose="020B0604020202020204" pitchFamily="34" charset="0"/>
            </a:endParaRPr>
          </a:p>
        </p:txBody>
      </p:sp>
      <p:pic>
        <p:nvPicPr>
          <p:cNvPr id="6" name="Content Placeholder 4">
            <a:extLst>
              <a:ext uri="{FF2B5EF4-FFF2-40B4-BE49-F238E27FC236}">
                <a16:creationId xmlns:a16="http://schemas.microsoft.com/office/drawing/2014/main" id="{0525C12F-527D-42BA-8A95-8861B1CDEB6F}"/>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9EC0C7D-A119-4DE6-9AC7-22098ADA69C1}"/>
              </a:ext>
            </a:extLst>
          </p:cNvPr>
          <p:cNvSpPr>
            <a:spLocks noGrp="1" noChangeArrowheads="1"/>
          </p:cNvSpPr>
          <p:nvPr>
            <p:ph type="title"/>
          </p:nvPr>
        </p:nvSpPr>
        <p:spPr>
          <a:xfrm>
            <a:off x="737086" y="581444"/>
            <a:ext cx="9513819" cy="609600"/>
          </a:xfrm>
          <a:noFill/>
        </p:spPr>
        <p:txBody>
          <a:bodyPr anchor="ctr">
            <a:noAutofit/>
          </a:bodyPr>
          <a:lstStyle/>
          <a:p>
            <a:pPr eaLnBrk="1" hangingPunct="1"/>
            <a:r>
              <a:rPr lang="en-GB" altLang="en-US" sz="4900" cap="none" dirty="0">
                <a:cs typeface="Arial" panose="020B0604020202020204" pitchFamily="34" charset="0"/>
              </a:rPr>
              <a:t>Control of noise at work regs (2005)</a:t>
            </a:r>
          </a:p>
        </p:txBody>
      </p:sp>
      <p:sp>
        <p:nvSpPr>
          <p:cNvPr id="22531" name="Rectangle 3">
            <a:extLst>
              <a:ext uri="{FF2B5EF4-FFF2-40B4-BE49-F238E27FC236}">
                <a16:creationId xmlns:a16="http://schemas.microsoft.com/office/drawing/2014/main" id="{2C29D4E6-0FD1-4068-A055-4EED171FF860}"/>
              </a:ext>
            </a:extLst>
          </p:cNvPr>
          <p:cNvSpPr>
            <a:spLocks noGrp="1" noChangeArrowheads="1"/>
          </p:cNvSpPr>
          <p:nvPr>
            <p:ph type="body" idx="1"/>
          </p:nvPr>
        </p:nvSpPr>
        <p:spPr>
          <a:xfrm>
            <a:off x="737086" y="1464450"/>
            <a:ext cx="9349509" cy="3636940"/>
          </a:xfrm>
        </p:spPr>
        <p:txBody>
          <a:bodyPr>
            <a:noAutofit/>
          </a:bodyPr>
          <a:lstStyle/>
          <a:p>
            <a:pPr marL="360363" indent="-360363" eaLnBrk="1" hangingPunct="1"/>
            <a:r>
              <a:rPr lang="en-GB" altLang="en-US" sz="2400" cap="none" dirty="0">
                <a:cs typeface="Arial" panose="020B0604020202020204" pitchFamily="34" charset="0"/>
              </a:rPr>
              <a:t>Reduce the risk of damage to employees hearing</a:t>
            </a:r>
          </a:p>
          <a:p>
            <a:pPr marL="360363" indent="-360363" eaLnBrk="1" hangingPunct="1"/>
            <a:r>
              <a:rPr lang="en-GB" altLang="en-US" sz="2400" cap="none" dirty="0">
                <a:cs typeface="Arial" panose="020B0604020202020204" pitchFamily="34" charset="0"/>
              </a:rPr>
              <a:t>Reduce the noise at source by:</a:t>
            </a:r>
          </a:p>
          <a:p>
            <a:pPr marL="817563" lvl="4" indent="-360363"/>
            <a:r>
              <a:rPr lang="en-GB" altLang="en-US" sz="2400" cap="none" dirty="0">
                <a:cs typeface="Arial" panose="020B0604020202020204" pitchFamily="34" charset="0"/>
              </a:rPr>
              <a:t>Elimination</a:t>
            </a:r>
          </a:p>
          <a:p>
            <a:pPr marL="817563" lvl="4" indent="-360363"/>
            <a:r>
              <a:rPr lang="en-GB" altLang="en-US" sz="2400" cap="none" dirty="0">
                <a:cs typeface="Arial" panose="020B0604020202020204" pitchFamily="34" charset="0"/>
              </a:rPr>
              <a:t>Engineering controls</a:t>
            </a:r>
          </a:p>
          <a:p>
            <a:pPr marL="360363" indent="-360363" eaLnBrk="1" hangingPunct="1"/>
            <a:r>
              <a:rPr lang="en-GB" altLang="en-US" sz="2400" cap="none" dirty="0">
                <a:cs typeface="Arial" panose="020B0604020202020204" pitchFamily="34" charset="0"/>
              </a:rPr>
              <a:t>Work on a daily exposure over 8 hours</a:t>
            </a:r>
            <a:endParaRPr lang="en-GB" altLang="en-US" sz="2400" b="1" cap="none" dirty="0">
              <a:cs typeface="Arial" panose="020B0604020202020204" pitchFamily="34" charset="0"/>
            </a:endParaRPr>
          </a:p>
          <a:p>
            <a:pPr marL="360363" indent="-360363" eaLnBrk="1" hangingPunct="1"/>
            <a:r>
              <a:rPr lang="en-GB" altLang="en-US" sz="2400" cap="none" dirty="0">
                <a:cs typeface="Arial" panose="020B0604020202020204" pitchFamily="34" charset="0"/>
              </a:rPr>
              <a:t>Use hearing protection as a last resort to reduce exposure, this is not a control measure</a:t>
            </a:r>
          </a:p>
        </p:txBody>
      </p:sp>
      <p:pic>
        <p:nvPicPr>
          <p:cNvPr id="4" name="Content Placeholder 4">
            <a:extLst>
              <a:ext uri="{FF2B5EF4-FFF2-40B4-BE49-F238E27FC236}">
                <a16:creationId xmlns:a16="http://schemas.microsoft.com/office/drawing/2014/main" id="{3A937A5D-035C-44F3-82CC-24CE9F7C6A8F}"/>
              </a:ext>
            </a:extLst>
          </p:cNvPr>
          <p:cNvPicPr>
            <a:picLocks noChangeAspect="1"/>
          </p:cNvPicPr>
          <p:nvPr/>
        </p:nvPicPr>
        <p:blipFill>
          <a:blip r:embed="rId3"/>
          <a:stretch>
            <a:fillRect/>
          </a:stretch>
        </p:blipFill>
        <p:spPr>
          <a:xfrm>
            <a:off x="9841230" y="5570704"/>
            <a:ext cx="1775513" cy="892792"/>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741</TotalTime>
  <Words>2287</Words>
  <Application>Microsoft Office PowerPoint</Application>
  <PresentationFormat>Widescreen</PresentationFormat>
  <Paragraphs>177</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Black</vt:lpstr>
      <vt:lpstr>Calibri</vt:lpstr>
      <vt:lpstr>Impact</vt:lpstr>
      <vt:lpstr>Times New Roman</vt:lpstr>
      <vt:lpstr>Main Event</vt:lpstr>
      <vt:lpstr>noise </vt:lpstr>
      <vt:lpstr>How we hear</vt:lpstr>
      <vt:lpstr>Logarithmic scale</vt:lpstr>
      <vt:lpstr>Some activities and their noise levels</vt:lpstr>
      <vt:lpstr>How do I know its loud ?</vt:lpstr>
      <vt:lpstr>How do I know I may have hearing loss ?</vt:lpstr>
      <vt:lpstr>Noise induced hearing loss</vt:lpstr>
      <vt:lpstr>Going going gone</vt:lpstr>
      <vt:lpstr>Control of noise at work regs (2005)</vt:lpstr>
      <vt:lpstr>Exposure levels / limits</vt:lpstr>
      <vt:lpstr>Daily exposure level</vt:lpstr>
      <vt:lpstr>Daily exposure level</vt:lpstr>
      <vt:lpstr>Management of noise</vt:lpstr>
      <vt:lpstr>Eliminating / reducing noise exposure</vt:lpstr>
      <vt:lpstr>PPE hearing protection</vt:lpstr>
      <vt:lpstr>Excuses for not wearing hearing protection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disciplinary process</dc:title>
  <dc:creator>Ethan Pearson</dc:creator>
  <cp:lastModifiedBy>Andrew Walker</cp:lastModifiedBy>
  <cp:revision>53</cp:revision>
  <dcterms:created xsi:type="dcterms:W3CDTF">2020-04-06T08:39:37Z</dcterms:created>
  <dcterms:modified xsi:type="dcterms:W3CDTF">2021-08-03T07:58:30Z</dcterms:modified>
</cp:coreProperties>
</file>