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11"/>
  </p:notesMasterIdLst>
  <p:sldIdLst>
    <p:sldId id="256" r:id="rId2"/>
    <p:sldId id="268" r:id="rId3"/>
    <p:sldId id="267" r:id="rId4"/>
    <p:sldId id="270" r:id="rId5"/>
    <p:sldId id="274" r:id="rId6"/>
    <p:sldId id="271" r:id="rId7"/>
    <p:sldId id="272" r:id="rId8"/>
    <p:sldId id="269" r:id="rId9"/>
    <p:sldId id="273" r:id="rId1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1369" autoAdjust="0"/>
    <p:restoredTop sz="88109" autoAdjust="0"/>
  </p:normalViewPr>
  <p:slideViewPr>
    <p:cSldViewPr snapToGrid="0" snapToObjects="1">
      <p:cViewPr varScale="1">
        <p:scale>
          <a:sx n="73" d="100"/>
          <a:sy n="73" d="100"/>
        </p:scale>
        <p:origin x="706" y="58"/>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28FC78A-5404-4E96-91E7-8B8DDCDF0853}" type="datetimeFigureOut">
              <a:rPr lang="en-GB" smtClean="0"/>
              <a:t>27/08/2021</a:t>
            </a:fld>
            <a:endParaRPr lang="en-GB"/>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3692B10-6013-4582-B51F-7055A759BE84}" type="slidenum">
              <a:rPr lang="en-GB" smtClean="0"/>
              <a:t>‹#›</a:t>
            </a:fld>
            <a:endParaRPr lang="en-GB"/>
          </a:p>
        </p:txBody>
      </p:sp>
    </p:spTree>
    <p:extLst>
      <p:ext uri="{BB962C8B-B14F-4D97-AF65-F5344CB8AC3E}">
        <p14:creationId xmlns:p14="http://schemas.microsoft.com/office/powerpoint/2010/main" val="168903144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dirty="0">
                <a:effectLst/>
                <a:latin typeface="Arial"/>
                <a:ea typeface="Calibri"/>
                <a:cs typeface="Times New Roman"/>
              </a:rPr>
              <a:t>We are talking about various business meetings. Such as grievances, </a:t>
            </a:r>
            <a:r>
              <a:rPr lang="en-GB" sz="1200" dirty="0" err="1">
                <a:effectLst/>
                <a:latin typeface="Arial"/>
                <a:ea typeface="Calibri"/>
                <a:cs typeface="Times New Roman"/>
              </a:rPr>
              <a:t>disciplinaries</a:t>
            </a:r>
            <a:r>
              <a:rPr lang="en-GB" sz="1200" dirty="0">
                <a:effectLst/>
                <a:latin typeface="Arial"/>
                <a:ea typeface="Calibri"/>
                <a:cs typeface="Times New Roman"/>
              </a:rPr>
              <a:t>, negotiations, union meetings etc. At some stage you might be asked to take on the role of secretary and this course is to prepare you for that eventuality.</a:t>
            </a:r>
            <a:endParaRPr lang="en-GB" dirty="0"/>
          </a:p>
        </p:txBody>
      </p:sp>
      <p:sp>
        <p:nvSpPr>
          <p:cNvPr id="4" name="Slide Number Placeholder 3"/>
          <p:cNvSpPr>
            <a:spLocks noGrp="1"/>
          </p:cNvSpPr>
          <p:nvPr>
            <p:ph type="sldNum" sz="quarter" idx="10"/>
          </p:nvPr>
        </p:nvSpPr>
        <p:spPr/>
        <p:txBody>
          <a:bodyPr/>
          <a:lstStyle/>
          <a:p>
            <a:fld id="{23692B10-6013-4582-B51F-7055A759BE84}" type="slidenum">
              <a:rPr lang="en-GB" smtClean="0"/>
              <a:t>1</a:t>
            </a:fld>
            <a:endParaRPr lang="en-GB"/>
          </a:p>
        </p:txBody>
      </p:sp>
    </p:spTree>
    <p:extLst>
      <p:ext uri="{BB962C8B-B14F-4D97-AF65-F5344CB8AC3E}">
        <p14:creationId xmlns:p14="http://schemas.microsoft.com/office/powerpoint/2010/main" val="411831835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15000"/>
              </a:lnSpc>
              <a:spcAft>
                <a:spcPts val="1000"/>
              </a:spcAft>
            </a:pPr>
            <a:r>
              <a:rPr lang="en-GB" sz="1200" dirty="0">
                <a:effectLst/>
                <a:latin typeface="Arial"/>
                <a:ea typeface="Calibri"/>
                <a:cs typeface="Times New Roman"/>
              </a:rPr>
              <a:t>There is a lot of confusion about how to write minutes and a lot of people try to write down everything that is said in the meeting. This is a TRANSCRIPT and this records every single spoken word. Transcripts are generally produced for such things as court proceedings or the proceedings in the House of Commons (Hansard).</a:t>
            </a:r>
          </a:p>
          <a:p>
            <a:r>
              <a:rPr lang="en-GB" sz="1200" dirty="0">
                <a:effectLst/>
                <a:latin typeface="Arial"/>
                <a:ea typeface="Calibri"/>
                <a:cs typeface="Times New Roman"/>
              </a:rPr>
              <a:t>However MINUTES are NOT transcripts. Minutes are simply a SUMMARY of the discussions and actions arising in the meeting. They do not record everything that was said. As can be seen a transcript is approximately 10 times bigger than a set of meeting minutes.</a:t>
            </a:r>
            <a:endParaRPr lang="en-GB" dirty="0"/>
          </a:p>
        </p:txBody>
      </p:sp>
      <p:sp>
        <p:nvSpPr>
          <p:cNvPr id="4" name="Slide Number Placeholder 3"/>
          <p:cNvSpPr>
            <a:spLocks noGrp="1"/>
          </p:cNvSpPr>
          <p:nvPr>
            <p:ph type="sldNum" sz="quarter" idx="10"/>
          </p:nvPr>
        </p:nvSpPr>
        <p:spPr/>
        <p:txBody>
          <a:bodyPr/>
          <a:lstStyle/>
          <a:p>
            <a:fld id="{23692B10-6013-4582-B51F-7055A759BE84}" type="slidenum">
              <a:rPr lang="en-GB" smtClean="0"/>
              <a:t>2</a:t>
            </a:fld>
            <a:endParaRPr lang="en-GB"/>
          </a:p>
        </p:txBody>
      </p:sp>
    </p:spTree>
    <p:extLst>
      <p:ext uri="{BB962C8B-B14F-4D97-AF65-F5344CB8AC3E}">
        <p14:creationId xmlns:p14="http://schemas.microsoft.com/office/powerpoint/2010/main" val="257788088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15000"/>
              </a:lnSpc>
              <a:spcAft>
                <a:spcPts val="1000"/>
              </a:spcAft>
            </a:pPr>
            <a:r>
              <a:rPr lang="en-GB" sz="1200" dirty="0">
                <a:effectLst/>
                <a:latin typeface="Arial"/>
                <a:ea typeface="Calibri"/>
                <a:cs typeface="Times New Roman"/>
              </a:rPr>
              <a:t>This slide shows the typical recording speed of different methods of written records. As can be seen, a stenographer records at a far greater speed than any other type of written recording. In fact, in order to pass the final examination as a stenographer, you need to be able to record a minimum of 225 words per minute. Stenographers have a special type of shorthand and a special machine on which to record proceedings.</a:t>
            </a:r>
          </a:p>
          <a:p>
            <a:r>
              <a:rPr lang="en-GB" sz="1200" dirty="0">
                <a:effectLst/>
                <a:latin typeface="Arial"/>
                <a:ea typeface="Calibri"/>
                <a:cs typeface="Times New Roman"/>
              </a:rPr>
              <a:t>You will also see that any other type of written recording cannot possibly keep up with the spoken word unless you ask every participant in the meeting to speak in “slow motion”.</a:t>
            </a:r>
            <a:endParaRPr lang="en-GB" dirty="0"/>
          </a:p>
        </p:txBody>
      </p:sp>
      <p:sp>
        <p:nvSpPr>
          <p:cNvPr id="4" name="Slide Number Placeholder 3"/>
          <p:cNvSpPr>
            <a:spLocks noGrp="1"/>
          </p:cNvSpPr>
          <p:nvPr>
            <p:ph type="sldNum" sz="quarter" idx="10"/>
          </p:nvPr>
        </p:nvSpPr>
        <p:spPr/>
        <p:txBody>
          <a:bodyPr/>
          <a:lstStyle/>
          <a:p>
            <a:fld id="{23692B10-6013-4582-B51F-7055A759BE84}" type="slidenum">
              <a:rPr lang="en-GB" smtClean="0"/>
              <a:t>3</a:t>
            </a:fld>
            <a:endParaRPr lang="en-GB"/>
          </a:p>
        </p:txBody>
      </p:sp>
    </p:spTree>
    <p:extLst>
      <p:ext uri="{BB962C8B-B14F-4D97-AF65-F5344CB8AC3E}">
        <p14:creationId xmlns:p14="http://schemas.microsoft.com/office/powerpoint/2010/main" val="335370842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15000"/>
              </a:lnSpc>
              <a:spcAft>
                <a:spcPts val="1000"/>
              </a:spcAft>
            </a:pPr>
            <a:r>
              <a:rPr lang="en-GB" sz="1200" dirty="0">
                <a:effectLst/>
                <a:latin typeface="Arial"/>
                <a:ea typeface="Calibri"/>
                <a:cs typeface="Times New Roman"/>
              </a:rPr>
              <a:t>So, you’ve been selected as meeting secretary. The first thing to do is to ensure you are fully prepared.</a:t>
            </a:r>
          </a:p>
          <a:p>
            <a:pPr>
              <a:lnSpc>
                <a:spcPct val="115000"/>
              </a:lnSpc>
              <a:spcAft>
                <a:spcPts val="1000"/>
              </a:spcAft>
            </a:pPr>
            <a:r>
              <a:rPr lang="en-GB" sz="1200" dirty="0">
                <a:effectLst/>
                <a:latin typeface="Arial"/>
                <a:ea typeface="Calibri"/>
                <a:cs typeface="Times New Roman"/>
              </a:rPr>
              <a:t>Discuss the agenda with the chairperson in order that you know what topics are under discussion and to ensure you know the background of these topics. If there have been previous meetings with these topics being discussed then check through the previous meeting minutes to help you understand the discussions.</a:t>
            </a:r>
          </a:p>
          <a:p>
            <a:pPr>
              <a:lnSpc>
                <a:spcPct val="115000"/>
              </a:lnSpc>
              <a:spcAft>
                <a:spcPts val="1000"/>
              </a:spcAft>
            </a:pPr>
            <a:r>
              <a:rPr lang="en-GB" sz="1200" dirty="0">
                <a:effectLst/>
                <a:latin typeface="Arial"/>
                <a:ea typeface="Calibri"/>
                <a:cs typeface="Times New Roman"/>
              </a:rPr>
              <a:t>Make sure you know who should be attending and, if possible find out if there are likely to be any apologies and/or substitutions.</a:t>
            </a:r>
          </a:p>
          <a:p>
            <a:pPr>
              <a:lnSpc>
                <a:spcPct val="115000"/>
              </a:lnSpc>
              <a:spcAft>
                <a:spcPts val="1000"/>
              </a:spcAft>
            </a:pPr>
            <a:r>
              <a:rPr lang="en-GB" sz="1200" dirty="0">
                <a:effectLst/>
                <a:latin typeface="Arial"/>
                <a:ea typeface="Calibri"/>
                <a:cs typeface="Times New Roman"/>
              </a:rPr>
              <a:t>Circulate the agenda to all interested parties.</a:t>
            </a:r>
          </a:p>
          <a:p>
            <a:pPr>
              <a:lnSpc>
                <a:spcPct val="115000"/>
              </a:lnSpc>
              <a:spcAft>
                <a:spcPts val="1000"/>
              </a:spcAft>
            </a:pPr>
            <a:r>
              <a:rPr lang="en-GB" sz="1200" dirty="0">
                <a:effectLst/>
                <a:latin typeface="Arial"/>
                <a:ea typeface="Calibri"/>
                <a:cs typeface="Times New Roman"/>
              </a:rPr>
              <a:t>At this point it may help if you prepare a template to help you record the meeting.</a:t>
            </a:r>
          </a:p>
          <a:p>
            <a:pPr>
              <a:lnSpc>
                <a:spcPct val="115000"/>
              </a:lnSpc>
              <a:spcAft>
                <a:spcPts val="1000"/>
              </a:spcAft>
            </a:pPr>
            <a:r>
              <a:rPr lang="en-GB" sz="1200" dirty="0">
                <a:effectLst/>
                <a:latin typeface="Arial"/>
                <a:ea typeface="Calibri"/>
                <a:cs typeface="Times New Roman"/>
              </a:rPr>
              <a:t>Prepare your recording tools of choice but remember to have spare pens and paper on hand even if you are using a laptop. IT equipment can fail and, if you don’t have an alternative method of recording the meeting then you will be disrupting the meeting if you have to go and get some other equipment.</a:t>
            </a:r>
          </a:p>
          <a:p>
            <a:r>
              <a:rPr lang="en-GB" sz="1200" dirty="0">
                <a:effectLst/>
                <a:latin typeface="Arial"/>
                <a:ea typeface="Calibri"/>
                <a:cs typeface="Times New Roman"/>
              </a:rPr>
              <a:t>We will be discussing audio/visual recordings at the end of this course.</a:t>
            </a:r>
            <a:endParaRPr lang="en-GB" dirty="0"/>
          </a:p>
        </p:txBody>
      </p:sp>
      <p:sp>
        <p:nvSpPr>
          <p:cNvPr id="4" name="Slide Number Placeholder 3"/>
          <p:cNvSpPr>
            <a:spLocks noGrp="1"/>
          </p:cNvSpPr>
          <p:nvPr>
            <p:ph type="sldNum" sz="quarter" idx="10"/>
          </p:nvPr>
        </p:nvSpPr>
        <p:spPr/>
        <p:txBody>
          <a:bodyPr/>
          <a:lstStyle/>
          <a:p>
            <a:fld id="{23692B10-6013-4582-B51F-7055A759BE84}" type="slidenum">
              <a:rPr lang="en-GB" smtClean="0"/>
              <a:t>4</a:t>
            </a:fld>
            <a:endParaRPr lang="en-GB"/>
          </a:p>
        </p:txBody>
      </p:sp>
    </p:spTree>
    <p:extLst>
      <p:ext uri="{BB962C8B-B14F-4D97-AF65-F5344CB8AC3E}">
        <p14:creationId xmlns:p14="http://schemas.microsoft.com/office/powerpoint/2010/main" val="65882019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15000"/>
              </a:lnSpc>
              <a:spcAft>
                <a:spcPts val="1000"/>
              </a:spcAft>
            </a:pPr>
            <a:r>
              <a:rPr lang="en-GB" sz="1200" dirty="0">
                <a:effectLst/>
                <a:latin typeface="Arial"/>
                <a:ea typeface="Calibri"/>
                <a:cs typeface="Times New Roman"/>
              </a:rPr>
              <a:t>So, you’ve been selected as meeting secretary. The first thing to do is to ensure you are fully prepared.</a:t>
            </a:r>
          </a:p>
          <a:p>
            <a:pPr>
              <a:lnSpc>
                <a:spcPct val="115000"/>
              </a:lnSpc>
              <a:spcAft>
                <a:spcPts val="1000"/>
              </a:spcAft>
            </a:pPr>
            <a:r>
              <a:rPr lang="en-GB" sz="1200" dirty="0">
                <a:effectLst/>
                <a:latin typeface="Arial"/>
                <a:ea typeface="Calibri"/>
                <a:cs typeface="Times New Roman"/>
              </a:rPr>
              <a:t>Discuss the agenda with the chairperson in order that you know what topics are under discussion and to ensure you know the background of these topics. If there have been previous meetings with these topics being discussed then check through the previous meeting minutes to help you understand the discussions.</a:t>
            </a:r>
          </a:p>
          <a:p>
            <a:pPr>
              <a:lnSpc>
                <a:spcPct val="115000"/>
              </a:lnSpc>
              <a:spcAft>
                <a:spcPts val="1000"/>
              </a:spcAft>
            </a:pPr>
            <a:r>
              <a:rPr lang="en-GB" sz="1200" dirty="0">
                <a:effectLst/>
                <a:latin typeface="Arial"/>
                <a:ea typeface="Calibri"/>
                <a:cs typeface="Times New Roman"/>
              </a:rPr>
              <a:t>Make sure you know who should be attending and, if possible find out if there are likely to be any apologies and/or substitutions.</a:t>
            </a:r>
          </a:p>
          <a:p>
            <a:pPr>
              <a:lnSpc>
                <a:spcPct val="115000"/>
              </a:lnSpc>
              <a:spcAft>
                <a:spcPts val="1000"/>
              </a:spcAft>
            </a:pPr>
            <a:r>
              <a:rPr lang="en-GB" sz="1200" dirty="0">
                <a:effectLst/>
                <a:latin typeface="Arial"/>
                <a:ea typeface="Calibri"/>
                <a:cs typeface="Times New Roman"/>
              </a:rPr>
              <a:t>Circulate the agenda to all interested parties.</a:t>
            </a:r>
          </a:p>
          <a:p>
            <a:pPr>
              <a:lnSpc>
                <a:spcPct val="115000"/>
              </a:lnSpc>
              <a:spcAft>
                <a:spcPts val="1000"/>
              </a:spcAft>
            </a:pPr>
            <a:r>
              <a:rPr lang="en-GB" sz="1200" dirty="0">
                <a:effectLst/>
                <a:latin typeface="Arial"/>
                <a:ea typeface="Calibri"/>
                <a:cs typeface="Times New Roman"/>
              </a:rPr>
              <a:t>At this point it may help if you prepare a template to help you record the meeting.</a:t>
            </a:r>
          </a:p>
          <a:p>
            <a:pPr>
              <a:lnSpc>
                <a:spcPct val="115000"/>
              </a:lnSpc>
              <a:spcAft>
                <a:spcPts val="1000"/>
              </a:spcAft>
            </a:pPr>
            <a:r>
              <a:rPr lang="en-GB" sz="1200" dirty="0">
                <a:effectLst/>
                <a:latin typeface="Arial"/>
                <a:ea typeface="Calibri"/>
                <a:cs typeface="Times New Roman"/>
              </a:rPr>
              <a:t>Prepare your recording tools of choice but remember to have spare pens and paper on hand even if you are using a laptop. IT equipment can fail and, if you don’t have an alternative method of recording the meeting then you will be disrupting the meeting if you have to go and get some other equipment.</a:t>
            </a:r>
          </a:p>
          <a:p>
            <a:r>
              <a:rPr lang="en-GB" sz="1200" dirty="0">
                <a:effectLst/>
                <a:latin typeface="Arial"/>
                <a:ea typeface="Calibri"/>
                <a:cs typeface="Times New Roman"/>
              </a:rPr>
              <a:t>We will be discussing audio/visual recordings at the end of this course.</a:t>
            </a:r>
            <a:endParaRPr lang="en-GB" dirty="0"/>
          </a:p>
        </p:txBody>
      </p:sp>
      <p:sp>
        <p:nvSpPr>
          <p:cNvPr id="4" name="Slide Number Placeholder 3"/>
          <p:cNvSpPr>
            <a:spLocks noGrp="1"/>
          </p:cNvSpPr>
          <p:nvPr>
            <p:ph type="sldNum" sz="quarter" idx="10"/>
          </p:nvPr>
        </p:nvSpPr>
        <p:spPr/>
        <p:txBody>
          <a:bodyPr/>
          <a:lstStyle/>
          <a:p>
            <a:fld id="{23692B10-6013-4582-B51F-7055A759BE84}" type="slidenum">
              <a:rPr lang="en-GB" smtClean="0"/>
              <a:t>5</a:t>
            </a:fld>
            <a:endParaRPr lang="en-GB"/>
          </a:p>
        </p:txBody>
      </p:sp>
    </p:spTree>
    <p:extLst>
      <p:ext uri="{BB962C8B-B14F-4D97-AF65-F5344CB8AC3E}">
        <p14:creationId xmlns:p14="http://schemas.microsoft.com/office/powerpoint/2010/main" val="381918652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15000"/>
              </a:lnSpc>
              <a:spcAft>
                <a:spcPts val="1000"/>
              </a:spcAft>
            </a:pPr>
            <a:r>
              <a:rPr lang="en-GB" sz="1200" dirty="0">
                <a:effectLst/>
                <a:latin typeface="Arial"/>
                <a:ea typeface="Calibri"/>
                <a:cs typeface="Times New Roman"/>
              </a:rPr>
              <a:t>During the meeting, try and sit next to the chairperson. This way you should be able to hear all the discussion and you can quickly check if you should be recording some point or not.</a:t>
            </a:r>
          </a:p>
          <a:p>
            <a:pPr>
              <a:lnSpc>
                <a:spcPct val="115000"/>
              </a:lnSpc>
              <a:spcAft>
                <a:spcPts val="1000"/>
              </a:spcAft>
            </a:pPr>
            <a:r>
              <a:rPr lang="en-GB" sz="1200" dirty="0">
                <a:effectLst/>
                <a:latin typeface="Arial"/>
                <a:ea typeface="Calibri"/>
                <a:cs typeface="Times New Roman"/>
              </a:rPr>
              <a:t>Make sure you know who is in the room. If necessary ask for a roll call as persons present, together with apologies, need to be recorded.</a:t>
            </a:r>
          </a:p>
          <a:p>
            <a:pPr>
              <a:lnSpc>
                <a:spcPct val="115000"/>
              </a:lnSpc>
              <a:spcAft>
                <a:spcPts val="1000"/>
              </a:spcAft>
            </a:pPr>
            <a:r>
              <a:rPr lang="en-GB" sz="1200" dirty="0">
                <a:effectLst/>
                <a:latin typeface="Arial"/>
                <a:ea typeface="Calibri"/>
                <a:cs typeface="Times New Roman"/>
              </a:rPr>
              <a:t>Make notes on the various discussions. You do not need to go into detail such as he said, she said etc. just record that a discussion took place on the topic. If a course of action is proposed you may want to record who proposed it but the chairperson will guide you on this.</a:t>
            </a:r>
          </a:p>
          <a:p>
            <a:pPr>
              <a:lnSpc>
                <a:spcPct val="115000"/>
              </a:lnSpc>
              <a:spcAft>
                <a:spcPts val="1000"/>
              </a:spcAft>
            </a:pPr>
            <a:r>
              <a:rPr lang="en-GB" sz="1200" dirty="0">
                <a:effectLst/>
                <a:latin typeface="Arial"/>
                <a:ea typeface="Calibri"/>
                <a:cs typeface="Times New Roman"/>
              </a:rPr>
              <a:t>You do need to record any actions arising, who is nominated with completing those actions and the date and time the actions are due for completion.</a:t>
            </a:r>
          </a:p>
          <a:p>
            <a:r>
              <a:rPr lang="en-GB" sz="1200" dirty="0">
                <a:effectLst/>
                <a:latin typeface="Arial"/>
                <a:ea typeface="Calibri"/>
                <a:cs typeface="Times New Roman"/>
              </a:rPr>
              <a:t>If, at any time, you miss something you think is important, ask for clarification.</a:t>
            </a:r>
            <a:endParaRPr lang="en-GB" dirty="0"/>
          </a:p>
        </p:txBody>
      </p:sp>
      <p:sp>
        <p:nvSpPr>
          <p:cNvPr id="4" name="Slide Number Placeholder 3"/>
          <p:cNvSpPr>
            <a:spLocks noGrp="1"/>
          </p:cNvSpPr>
          <p:nvPr>
            <p:ph type="sldNum" sz="quarter" idx="10"/>
          </p:nvPr>
        </p:nvSpPr>
        <p:spPr/>
        <p:txBody>
          <a:bodyPr/>
          <a:lstStyle/>
          <a:p>
            <a:fld id="{23692B10-6013-4582-B51F-7055A759BE84}" type="slidenum">
              <a:rPr lang="en-GB" smtClean="0"/>
              <a:t>6</a:t>
            </a:fld>
            <a:endParaRPr lang="en-GB"/>
          </a:p>
        </p:txBody>
      </p:sp>
    </p:spTree>
    <p:extLst>
      <p:ext uri="{BB962C8B-B14F-4D97-AF65-F5344CB8AC3E}">
        <p14:creationId xmlns:p14="http://schemas.microsoft.com/office/powerpoint/2010/main" val="251621357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15000"/>
              </a:lnSpc>
              <a:spcAft>
                <a:spcPts val="1000"/>
              </a:spcAft>
            </a:pPr>
            <a:r>
              <a:rPr lang="en-GB" sz="1200" dirty="0">
                <a:effectLst/>
                <a:latin typeface="Arial"/>
                <a:ea typeface="Calibri"/>
                <a:cs typeface="Times New Roman"/>
              </a:rPr>
              <a:t>After the meeting try and type the minutes from your notes as soon as possible. Doing this task quickly ensures the meeting is fresh in your mind and your notes will easily jog your memory. The longer you leave it, the more likely it is for you to forget what abbreviations you have used and to have some difficulty recalling various points of the meeting.</a:t>
            </a:r>
          </a:p>
          <a:p>
            <a:pPr>
              <a:lnSpc>
                <a:spcPct val="115000"/>
              </a:lnSpc>
              <a:spcAft>
                <a:spcPts val="1000"/>
              </a:spcAft>
            </a:pPr>
            <a:r>
              <a:rPr lang="en-GB" sz="1200" dirty="0">
                <a:effectLst/>
                <a:latin typeface="Arial"/>
                <a:ea typeface="Calibri"/>
                <a:cs typeface="Times New Roman"/>
              </a:rPr>
              <a:t>Once you have finished the minutes, check with the chairperson that he or she agrees with your minutes then circulate to the attendees. The minutes should act as a reminder that certain actions are required. At the next meeting the minutes can be ratified then circulated to all interested parties (non-attendees) for information.</a:t>
            </a:r>
          </a:p>
          <a:p>
            <a:r>
              <a:rPr lang="en-GB" sz="1200" dirty="0">
                <a:effectLst/>
                <a:latin typeface="Arial"/>
                <a:ea typeface="Calibri"/>
                <a:cs typeface="Times New Roman"/>
              </a:rPr>
              <a:t>Remember that the minutes are a factual representation of discussions so do not include anything that has come to light subsequent to the meeting and do not include your personal opinion.</a:t>
            </a:r>
            <a:endParaRPr lang="en-GB" dirty="0"/>
          </a:p>
        </p:txBody>
      </p:sp>
      <p:sp>
        <p:nvSpPr>
          <p:cNvPr id="4" name="Slide Number Placeholder 3"/>
          <p:cNvSpPr>
            <a:spLocks noGrp="1"/>
          </p:cNvSpPr>
          <p:nvPr>
            <p:ph type="sldNum" sz="quarter" idx="10"/>
          </p:nvPr>
        </p:nvSpPr>
        <p:spPr/>
        <p:txBody>
          <a:bodyPr/>
          <a:lstStyle/>
          <a:p>
            <a:fld id="{23692B10-6013-4582-B51F-7055A759BE84}" type="slidenum">
              <a:rPr lang="en-GB" smtClean="0"/>
              <a:t>7</a:t>
            </a:fld>
            <a:endParaRPr lang="en-GB"/>
          </a:p>
        </p:txBody>
      </p:sp>
    </p:spTree>
    <p:extLst>
      <p:ext uri="{BB962C8B-B14F-4D97-AF65-F5344CB8AC3E}">
        <p14:creationId xmlns:p14="http://schemas.microsoft.com/office/powerpoint/2010/main" val="290709360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15000"/>
              </a:lnSpc>
              <a:spcAft>
                <a:spcPts val="1000"/>
              </a:spcAft>
            </a:pPr>
            <a:r>
              <a:rPr lang="en-GB" sz="1200" dirty="0">
                <a:effectLst/>
                <a:latin typeface="Arial"/>
                <a:ea typeface="Calibri"/>
                <a:cs typeface="Times New Roman"/>
              </a:rPr>
              <a:t>This shows a typical agenda for a business meeting.</a:t>
            </a:r>
          </a:p>
          <a:p>
            <a:endParaRPr lang="en-GB" dirty="0"/>
          </a:p>
        </p:txBody>
      </p:sp>
      <p:sp>
        <p:nvSpPr>
          <p:cNvPr id="4" name="Slide Number Placeholder 3"/>
          <p:cNvSpPr>
            <a:spLocks noGrp="1"/>
          </p:cNvSpPr>
          <p:nvPr>
            <p:ph type="sldNum" sz="quarter" idx="10"/>
          </p:nvPr>
        </p:nvSpPr>
        <p:spPr/>
        <p:txBody>
          <a:bodyPr/>
          <a:lstStyle/>
          <a:p>
            <a:fld id="{23692B10-6013-4582-B51F-7055A759BE84}" type="slidenum">
              <a:rPr lang="en-GB" smtClean="0"/>
              <a:t>8</a:t>
            </a:fld>
            <a:endParaRPr lang="en-GB"/>
          </a:p>
        </p:txBody>
      </p:sp>
    </p:spTree>
    <p:extLst>
      <p:ext uri="{BB962C8B-B14F-4D97-AF65-F5344CB8AC3E}">
        <p14:creationId xmlns:p14="http://schemas.microsoft.com/office/powerpoint/2010/main" val="295230509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15000"/>
              </a:lnSpc>
              <a:spcAft>
                <a:spcPts val="1000"/>
              </a:spcAft>
            </a:pPr>
            <a:r>
              <a:rPr lang="en-GB" sz="1200" dirty="0">
                <a:effectLst/>
                <a:latin typeface="Arial"/>
                <a:ea typeface="Calibri"/>
                <a:cs typeface="Times New Roman"/>
              </a:rPr>
              <a:t>Just to touch on audio/visual recording of meetings.</a:t>
            </a:r>
          </a:p>
          <a:p>
            <a:pPr>
              <a:lnSpc>
                <a:spcPct val="115000"/>
              </a:lnSpc>
              <a:spcAft>
                <a:spcPts val="1000"/>
              </a:spcAft>
            </a:pPr>
            <a:r>
              <a:rPr lang="en-GB" sz="1200" dirty="0">
                <a:effectLst/>
                <a:latin typeface="Arial"/>
                <a:ea typeface="Calibri"/>
                <a:cs typeface="Times New Roman"/>
              </a:rPr>
              <a:t>Meetings can be recorded if it is done</a:t>
            </a:r>
            <a:r>
              <a:rPr lang="en-GB" sz="1200" baseline="0" dirty="0">
                <a:effectLst/>
                <a:latin typeface="Arial"/>
                <a:ea typeface="Calibri"/>
                <a:cs typeface="Times New Roman"/>
              </a:rPr>
              <a:t> for private use e.g. to enable a true set of minutes to </a:t>
            </a:r>
            <a:r>
              <a:rPr lang="en-GB" sz="1200" baseline="0">
                <a:effectLst/>
                <a:latin typeface="Arial"/>
                <a:ea typeface="Calibri"/>
                <a:cs typeface="Times New Roman"/>
              </a:rPr>
              <a:t>be formulated at a later date</a:t>
            </a:r>
            <a:r>
              <a:rPr lang="en-GB" sz="1200">
                <a:effectLst/>
                <a:latin typeface="Arial"/>
                <a:ea typeface="Calibri"/>
                <a:cs typeface="Times New Roman"/>
              </a:rPr>
              <a:t>.</a:t>
            </a:r>
            <a:endParaRPr lang="en-GB" sz="1200" dirty="0">
              <a:effectLst/>
              <a:latin typeface="Arial"/>
              <a:ea typeface="Calibri"/>
              <a:cs typeface="Times New Roman"/>
            </a:endParaRPr>
          </a:p>
          <a:p>
            <a:pPr>
              <a:lnSpc>
                <a:spcPct val="115000"/>
              </a:lnSpc>
              <a:spcAft>
                <a:spcPts val="1000"/>
              </a:spcAft>
            </a:pPr>
            <a:r>
              <a:rPr lang="en-GB" sz="1200" dirty="0">
                <a:effectLst/>
                <a:latin typeface="Arial"/>
                <a:ea typeface="Calibri"/>
                <a:cs typeface="Times New Roman"/>
              </a:rPr>
              <a:t>Any recording of meetings can only be done with the express permission of everyone in the meeting and everyone should be given a copy of the record.</a:t>
            </a:r>
          </a:p>
          <a:p>
            <a:pPr>
              <a:lnSpc>
                <a:spcPct val="115000"/>
              </a:lnSpc>
              <a:spcAft>
                <a:spcPts val="1000"/>
              </a:spcAft>
            </a:pPr>
            <a:r>
              <a:rPr lang="en-GB" sz="1200" dirty="0">
                <a:effectLst/>
                <a:latin typeface="Arial"/>
                <a:ea typeface="Calibri"/>
                <a:cs typeface="Times New Roman"/>
              </a:rPr>
              <a:t>You should check on company policy regarding audio/visual records because it is highly likely that there will be a written statement on this issue.</a:t>
            </a:r>
          </a:p>
          <a:p>
            <a:r>
              <a:rPr lang="en-GB" sz="1200" dirty="0">
                <a:effectLst/>
                <a:latin typeface="Arial"/>
                <a:ea typeface="Calibri"/>
                <a:cs typeface="Times New Roman"/>
              </a:rPr>
              <a:t>A lot of people are uncomfortable knowing that they may be being recorded and this may affect the way the meeting runs so for this reason alone it is better to have a neutral secretary making written notes rather than an audio/visual recording.</a:t>
            </a:r>
            <a:endParaRPr lang="en-GB" dirty="0"/>
          </a:p>
        </p:txBody>
      </p:sp>
      <p:sp>
        <p:nvSpPr>
          <p:cNvPr id="4" name="Slide Number Placeholder 3"/>
          <p:cNvSpPr>
            <a:spLocks noGrp="1"/>
          </p:cNvSpPr>
          <p:nvPr>
            <p:ph type="sldNum" sz="quarter" idx="10"/>
          </p:nvPr>
        </p:nvSpPr>
        <p:spPr/>
        <p:txBody>
          <a:bodyPr/>
          <a:lstStyle/>
          <a:p>
            <a:fld id="{23692B10-6013-4582-B51F-7055A759BE84}" type="slidenum">
              <a:rPr lang="en-GB" smtClean="0"/>
              <a:t>9</a:t>
            </a:fld>
            <a:endParaRPr lang="en-GB"/>
          </a:p>
        </p:txBody>
      </p:sp>
    </p:spTree>
    <p:extLst>
      <p:ext uri="{BB962C8B-B14F-4D97-AF65-F5344CB8AC3E}">
        <p14:creationId xmlns:p14="http://schemas.microsoft.com/office/powerpoint/2010/main" val="210395202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7" name="Picture 6" descr="Brickwork-HD-R1a.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useBgFill="1">
        <p:nvSpPr>
          <p:cNvPr id="12" name="Freeform 11"/>
          <p:cNvSpPr/>
          <p:nvPr/>
        </p:nvSpPr>
        <p:spPr>
          <a:xfrm>
            <a:off x="-15875" y="0"/>
            <a:ext cx="11683810" cy="6588125"/>
          </a:xfrm>
          <a:custGeom>
            <a:avLst/>
            <a:gdLst/>
            <a:ahLst/>
            <a:cxnLst/>
            <a:rect l="l" t="t" r="r" b="b"/>
            <a:pathLst>
              <a:path w="11683810" h="6588125">
                <a:moveTo>
                  <a:pt x="0" y="0"/>
                </a:moveTo>
                <a:lnTo>
                  <a:pt x="11318691" y="0"/>
                </a:lnTo>
                <a:lnTo>
                  <a:pt x="11683810" y="5976938"/>
                </a:lnTo>
                <a:lnTo>
                  <a:pt x="15875" y="6588125"/>
                </a:lnTo>
                <a:cubicBezTo>
                  <a:pt x="10583" y="4386792"/>
                  <a:pt x="5292" y="2185458"/>
                  <a:pt x="0" y="0"/>
                </a:cubicBezTo>
                <a:close/>
              </a:path>
            </a:pathLst>
          </a:custGeom>
          <a:ln>
            <a:noFill/>
          </a:ln>
          <a:effectLst>
            <a:outerShdw blurRad="101600" dist="152400" dir="4380000" algn="tl" rotWithShape="0">
              <a:srgbClr val="000000">
                <a:alpha val="43000"/>
              </a:srgbClr>
            </a:outerShdw>
          </a:effectLst>
        </p:spPr>
        <p:style>
          <a:lnRef idx="1">
            <a:schemeClr val="accent1"/>
          </a:lnRef>
          <a:fillRef idx="3">
            <a:schemeClr val="accent1"/>
          </a:fillRef>
          <a:effectRef idx="2">
            <a:schemeClr val="accent1"/>
          </a:effectRef>
          <a:fontRef idx="minor">
            <a:schemeClr val="lt1"/>
          </a:fontRef>
        </p:style>
      </p:sp>
      <p:sp>
        <p:nvSpPr>
          <p:cNvPr id="14" name="Freeform 13"/>
          <p:cNvSpPr/>
          <p:nvPr/>
        </p:nvSpPr>
        <p:spPr>
          <a:xfrm>
            <a:off x="0" y="4282257"/>
            <a:ext cx="11329257" cy="2028845"/>
          </a:xfrm>
          <a:custGeom>
            <a:avLst/>
            <a:gdLst/>
            <a:ahLst/>
            <a:cxnLst/>
            <a:rect l="l" t="t" r="r" b="b"/>
            <a:pathLst>
              <a:path w="11329257" h="2028845">
                <a:moveTo>
                  <a:pt x="0" y="588520"/>
                </a:moveTo>
                <a:lnTo>
                  <a:pt x="11244075" y="0"/>
                </a:lnTo>
                <a:lnTo>
                  <a:pt x="11329257" y="1424838"/>
                </a:lnTo>
                <a:lnTo>
                  <a:pt x="0" y="2028845"/>
                </a:lnTo>
                <a:lnTo>
                  <a:pt x="0" y="588520"/>
                </a:lnTo>
                <a:close/>
              </a:path>
            </a:pathLst>
          </a:cu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sp>
        <p:nvSpPr>
          <p:cNvPr id="26" name="Freeform 25"/>
          <p:cNvSpPr/>
          <p:nvPr/>
        </p:nvSpPr>
        <p:spPr>
          <a:xfrm>
            <a:off x="0" y="0"/>
            <a:ext cx="8719579" cy="456877"/>
          </a:xfrm>
          <a:custGeom>
            <a:avLst/>
            <a:gdLst/>
            <a:ahLst/>
            <a:cxnLst/>
            <a:rect l="l" t="t" r="r" b="b"/>
            <a:pathLst>
              <a:path w="8719579" h="456877">
                <a:moveTo>
                  <a:pt x="0" y="0"/>
                </a:moveTo>
                <a:lnTo>
                  <a:pt x="8719579" y="0"/>
                </a:lnTo>
                <a:lnTo>
                  <a:pt x="0" y="456877"/>
                </a:lnTo>
                <a:lnTo>
                  <a:pt x="0" y="0"/>
                </a:lnTo>
                <a:close/>
              </a:path>
            </a:pathLst>
          </a:cu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sp>
        <p:nvSpPr>
          <p:cNvPr id="15" name="Freeform 14"/>
          <p:cNvSpPr/>
          <p:nvPr/>
        </p:nvSpPr>
        <p:spPr>
          <a:xfrm rot="21420000">
            <a:off x="-161800" y="293317"/>
            <a:ext cx="11367116" cy="5751804"/>
          </a:xfrm>
          <a:custGeom>
            <a:avLst/>
            <a:gdLst/>
            <a:ahLst/>
            <a:cxnLst/>
            <a:rect l="l" t="t" r="r" b="b"/>
            <a:pathLst>
              <a:path w="11367116" h="5751804">
                <a:moveTo>
                  <a:pt x="11346705" y="0"/>
                </a:moveTo>
                <a:cubicBezTo>
                  <a:pt x="11353509" y="1915114"/>
                  <a:pt x="11360312" y="3830229"/>
                  <a:pt x="11367116" y="5745343"/>
                </a:cubicBezTo>
                <a:lnTo>
                  <a:pt x="0" y="5751804"/>
                </a:lnTo>
              </a:path>
            </a:pathLst>
          </a:custGeom>
          <a:ln w="82550">
            <a:solidFill>
              <a:schemeClr val="tx1">
                <a:lumMod val="50000"/>
                <a:lumOff val="50000"/>
              </a:schemeClr>
            </a:solidFill>
            <a:miter lim="800000"/>
          </a:ln>
        </p:spPr>
        <p:style>
          <a:lnRef idx="2">
            <a:schemeClr val="accent1"/>
          </a:lnRef>
          <a:fillRef idx="0">
            <a:schemeClr val="accent1"/>
          </a:fillRef>
          <a:effectRef idx="1">
            <a:schemeClr val="accent1"/>
          </a:effectRef>
          <a:fontRef idx="minor">
            <a:schemeClr val="tx1"/>
          </a:fontRef>
        </p:style>
      </p:sp>
      <p:sp>
        <p:nvSpPr>
          <p:cNvPr id="2" name="Title 1"/>
          <p:cNvSpPr>
            <a:spLocks noGrp="1"/>
          </p:cNvSpPr>
          <p:nvPr>
            <p:ph type="ctrTitle"/>
          </p:nvPr>
        </p:nvSpPr>
        <p:spPr>
          <a:xfrm rot="21420000">
            <a:off x="891201" y="662656"/>
            <a:ext cx="9755187" cy="2766528"/>
          </a:xfrm>
        </p:spPr>
        <p:txBody>
          <a:bodyPr anchor="b">
            <a:normAutofit/>
          </a:bodyPr>
          <a:lstStyle>
            <a:lvl1pPr algn="r">
              <a:defRPr sz="8000"/>
            </a:lvl1pPr>
          </a:lstStyle>
          <a:p>
            <a:r>
              <a:rPr lang="en-GB"/>
              <a:t>Click to edit Master title style</a:t>
            </a:r>
            <a:endParaRPr lang="en-US" dirty="0"/>
          </a:p>
        </p:txBody>
      </p:sp>
      <p:sp>
        <p:nvSpPr>
          <p:cNvPr id="3" name="Subtitle 2"/>
          <p:cNvSpPr>
            <a:spLocks noGrp="1"/>
          </p:cNvSpPr>
          <p:nvPr>
            <p:ph type="subTitle" idx="1"/>
          </p:nvPr>
        </p:nvSpPr>
        <p:spPr>
          <a:xfrm rot="21420000">
            <a:off x="983062" y="3505209"/>
            <a:ext cx="9755187" cy="550333"/>
          </a:xfrm>
        </p:spPr>
        <p:txBody>
          <a:bodyPr anchor="t">
            <a:noAutofit/>
          </a:bodyPr>
          <a:lstStyle>
            <a:lvl1pPr marL="0" indent="0" algn="r">
              <a:buNone/>
              <a:defRPr sz="28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dirty="0"/>
          </a:p>
        </p:txBody>
      </p:sp>
      <p:sp>
        <p:nvSpPr>
          <p:cNvPr id="4" name="Date Placeholder 3"/>
          <p:cNvSpPr>
            <a:spLocks noGrp="1"/>
          </p:cNvSpPr>
          <p:nvPr>
            <p:ph type="dt" sz="half" idx="10"/>
          </p:nvPr>
        </p:nvSpPr>
        <p:spPr>
          <a:xfrm rot="21420000">
            <a:off x="4948541" y="4578463"/>
            <a:ext cx="6143653" cy="1163112"/>
          </a:xfrm>
        </p:spPr>
        <p:txBody>
          <a:bodyPr/>
          <a:lstStyle>
            <a:lvl1pPr algn="ctr">
              <a:defRPr sz="5400">
                <a:solidFill>
                  <a:schemeClr val="accent1">
                    <a:lumMod val="50000"/>
                  </a:schemeClr>
                </a:solidFill>
              </a:defRPr>
            </a:lvl1pPr>
          </a:lstStyle>
          <a:p>
            <a:fld id="{F7AFFB9B-9FB8-469E-96F9-4D32314110B6}" type="datetimeFigureOut">
              <a:rPr lang="en-US" dirty="0"/>
              <a:t>8/27/2021</a:t>
            </a:fld>
            <a:endParaRPr lang="en-US" dirty="0"/>
          </a:p>
        </p:txBody>
      </p:sp>
      <p:sp>
        <p:nvSpPr>
          <p:cNvPr id="5" name="Footer Placeholder 4"/>
          <p:cNvSpPr>
            <a:spLocks noGrp="1"/>
          </p:cNvSpPr>
          <p:nvPr>
            <p:ph type="ftr" sz="quarter" idx="11"/>
          </p:nvPr>
        </p:nvSpPr>
        <p:spPr>
          <a:xfrm rot="21420000">
            <a:off x="-5560" y="4883024"/>
            <a:ext cx="4047239" cy="1195538"/>
          </a:xfrm>
        </p:spPr>
        <p:txBody>
          <a:bodyPr vert="horz" lIns="91440" tIns="45720" rIns="91440" bIns="45720" rtlCol="0" anchor="ctr"/>
          <a:lstStyle>
            <a:lvl1pPr algn="r">
              <a:defRPr lang="en-US" sz="5400" dirty="0"/>
            </a:lvl1pPr>
          </a:lstStyle>
          <a:p>
            <a:endParaRPr lang="en-US" dirty="0"/>
          </a:p>
        </p:txBody>
      </p:sp>
      <p:sp>
        <p:nvSpPr>
          <p:cNvPr id="6" name="Slide Number Placeholder 5"/>
          <p:cNvSpPr>
            <a:spLocks noGrp="1"/>
          </p:cNvSpPr>
          <p:nvPr>
            <p:ph type="sldNum" sz="quarter" idx="12"/>
          </p:nvPr>
        </p:nvSpPr>
        <p:spPr>
          <a:xfrm rot="21420000">
            <a:off x="9851758" y="3832648"/>
            <a:ext cx="907186" cy="498470"/>
          </a:xfrm>
        </p:spPr>
        <p:txBody>
          <a:bodyPr/>
          <a:lstStyle>
            <a:lvl1pPr>
              <a:defRPr sz="2400">
                <a:solidFill>
                  <a:schemeClr val="tx1">
                    <a:lumMod val="75000"/>
                    <a:lumOff val="25000"/>
                  </a:schemeClr>
                </a:solidFill>
              </a:defRPr>
            </a:lvl1pPr>
          </a:lstStyle>
          <a:p>
            <a:fld id="{6D22F896-40B5-4ADD-8801-0D06FADFA095}" type="slidenum">
              <a:rPr lang="en-US" dirty="0"/>
              <a:pPr/>
              <a:t>‹#›</a:t>
            </a:fld>
            <a:endParaRPr lang="en-US" dirty="0"/>
          </a:p>
        </p:txBody>
      </p:sp>
      <p:sp>
        <p:nvSpPr>
          <p:cNvPr id="25" name="5-Point Star 24"/>
          <p:cNvSpPr/>
          <p:nvPr/>
        </p:nvSpPr>
        <p:spPr>
          <a:xfrm rot="21420000">
            <a:off x="4221385" y="5111356"/>
            <a:ext cx="515386" cy="515386"/>
          </a:xfrm>
          <a:prstGeom prst="star5">
            <a:avLst>
              <a:gd name="adj" fmla="val 26693"/>
              <a:gd name="hf" fmla="val 105146"/>
              <a:gd name="vf" fmla="val 110557"/>
            </a:avLst>
          </a:prstGeom>
          <a:solidFill>
            <a:schemeClr val="tx1">
              <a:alpha val="40000"/>
            </a:schemeClr>
          </a:solidFill>
          <a:ln>
            <a:noFill/>
          </a:ln>
        </p:spPr>
        <p:style>
          <a:lnRef idx="1">
            <a:schemeClr val="accent1"/>
          </a:lnRef>
          <a:fillRef idx="3">
            <a:schemeClr val="accent1"/>
          </a:fillRef>
          <a:effectRef idx="2">
            <a:schemeClr val="accent1"/>
          </a:effectRef>
          <a:fontRef idx="minor">
            <a:schemeClr val="lt1"/>
          </a:fontRef>
        </p:style>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4106333"/>
            <a:ext cx="10394708" cy="588846"/>
          </a:xfrm>
        </p:spPr>
        <p:txBody>
          <a:bodyPr anchor="b"/>
          <a:lstStyle>
            <a:lvl1pPr>
              <a:defRPr sz="3200"/>
            </a:lvl1pPr>
          </a:lstStyle>
          <a:p>
            <a:r>
              <a:rPr lang="en-GB"/>
              <a:t>Click to edit Master title style</a:t>
            </a:r>
            <a:endParaRPr lang="en-US" dirty="0"/>
          </a:p>
        </p:txBody>
      </p:sp>
      <p:sp>
        <p:nvSpPr>
          <p:cNvPr id="3" name="Picture Placeholder 2"/>
          <p:cNvSpPr>
            <a:spLocks noGrp="1" noChangeAspect="1"/>
          </p:cNvSpPr>
          <p:nvPr>
            <p:ph type="pic" idx="1"/>
          </p:nvPr>
        </p:nvSpPr>
        <p:spPr>
          <a:xfrm>
            <a:off x="685801" y="685799"/>
            <a:ext cx="10392513" cy="3194903"/>
          </a:xfrm>
          <a:ln w="57150" cmpd="thinThick">
            <a:solidFill>
              <a:schemeClr val="bg1">
                <a:lumMod val="50000"/>
              </a:schemeClr>
            </a:solidFill>
            <a:miter lim="800000"/>
          </a:ln>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a:t>Click icon to add picture</a:t>
            </a:r>
            <a:endParaRPr lang="en-US" dirty="0"/>
          </a:p>
        </p:txBody>
      </p:sp>
      <p:sp>
        <p:nvSpPr>
          <p:cNvPr id="4" name="Text Placeholder 3"/>
          <p:cNvSpPr>
            <a:spLocks noGrp="1"/>
          </p:cNvSpPr>
          <p:nvPr>
            <p:ph type="body" sz="half" idx="2"/>
          </p:nvPr>
        </p:nvSpPr>
        <p:spPr>
          <a:xfrm>
            <a:off x="685780" y="4702923"/>
            <a:ext cx="10394728" cy="682472"/>
          </a:xfrm>
        </p:spPr>
        <p:txBody>
          <a:bodyPr anchor="t"/>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p:cNvSpPr>
            <a:spLocks noGrp="1"/>
          </p:cNvSpPr>
          <p:nvPr>
            <p:ph type="dt" sz="half" idx="10"/>
          </p:nvPr>
        </p:nvSpPr>
        <p:spPr/>
        <p:txBody>
          <a:bodyPr/>
          <a:lstStyle/>
          <a:p>
            <a:fld id="{341D2AC3-6A0B-4169-B1EA-E3AE8B351BDD}" type="datetimeFigureOut">
              <a:rPr lang="en-US" dirty="0"/>
              <a:t>8/27/2021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1" y="685800"/>
            <a:ext cx="10396902" cy="3194903"/>
          </a:xfrm>
        </p:spPr>
        <p:txBody>
          <a:bodyPr anchor="ctr">
            <a:normAutofit/>
          </a:bodyPr>
          <a:lstStyle>
            <a:lvl1pPr algn="ctr">
              <a:defRPr sz="4800"/>
            </a:lvl1pPr>
          </a:lstStyle>
          <a:p>
            <a:r>
              <a:rPr lang="en-GB"/>
              <a:t>Click to edit Master title style</a:t>
            </a:r>
            <a:endParaRPr lang="en-US" dirty="0"/>
          </a:p>
        </p:txBody>
      </p:sp>
      <p:sp>
        <p:nvSpPr>
          <p:cNvPr id="4" name="Text Placeholder 3"/>
          <p:cNvSpPr>
            <a:spLocks noGrp="1"/>
          </p:cNvSpPr>
          <p:nvPr>
            <p:ph type="body" sz="half" idx="2"/>
          </p:nvPr>
        </p:nvSpPr>
        <p:spPr>
          <a:xfrm>
            <a:off x="685779" y="4106333"/>
            <a:ext cx="10394729" cy="1273606"/>
          </a:xfrm>
        </p:spPr>
        <p:txBody>
          <a:bodyPr anchor="ct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p:cNvSpPr>
            <a:spLocks noGrp="1"/>
          </p:cNvSpPr>
          <p:nvPr>
            <p:ph type="dt" sz="half" idx="10"/>
          </p:nvPr>
        </p:nvSpPr>
        <p:spPr/>
        <p:txBody>
          <a:bodyPr/>
          <a:lstStyle/>
          <a:p>
            <a:fld id="{DD4B9363-8B87-41B7-9F8E-64519CBB8F34}" type="datetimeFigureOut">
              <a:rPr lang="en-US" dirty="0"/>
              <a:t>8/27/2021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21732" y="685800"/>
            <a:ext cx="9525020" cy="2916704"/>
          </a:xfrm>
        </p:spPr>
        <p:txBody>
          <a:bodyPr anchor="ctr">
            <a:normAutofit/>
          </a:bodyPr>
          <a:lstStyle>
            <a:lvl1pPr algn="ctr">
              <a:defRPr sz="4800"/>
            </a:lvl1pPr>
          </a:lstStyle>
          <a:p>
            <a:r>
              <a:rPr lang="en-GB"/>
              <a:t>Click to edit Master title style</a:t>
            </a:r>
            <a:endParaRPr lang="en-US" dirty="0"/>
          </a:p>
        </p:txBody>
      </p:sp>
      <p:sp>
        <p:nvSpPr>
          <p:cNvPr id="12" name="Text Placeholder 3"/>
          <p:cNvSpPr>
            <a:spLocks noGrp="1"/>
          </p:cNvSpPr>
          <p:nvPr>
            <p:ph type="body" sz="half" idx="13"/>
          </p:nvPr>
        </p:nvSpPr>
        <p:spPr>
          <a:xfrm>
            <a:off x="1550264" y="3610032"/>
            <a:ext cx="8667956" cy="377768"/>
          </a:xfrm>
        </p:spPr>
        <p:txBody>
          <a:bodyPr anchor="t">
            <a:normAutofit/>
          </a:bodyPr>
          <a:lstStyle>
            <a:lvl1pPr marL="0" indent="0" algn="r">
              <a:buNone/>
              <a:defRPr sz="1400">
                <a:solidFill>
                  <a:schemeClr val="tx1">
                    <a:lumMod val="50000"/>
                    <a:lumOff val="50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4" name="Text Placeholder 3"/>
          <p:cNvSpPr>
            <a:spLocks noGrp="1"/>
          </p:cNvSpPr>
          <p:nvPr>
            <p:ph type="body" sz="half" idx="2"/>
          </p:nvPr>
        </p:nvSpPr>
        <p:spPr>
          <a:xfrm>
            <a:off x="685801" y="4106334"/>
            <a:ext cx="10396882" cy="1268252"/>
          </a:xfrm>
        </p:spPr>
        <p:txBody>
          <a:bodyPr anchor="ct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p:cNvSpPr>
            <a:spLocks noGrp="1"/>
          </p:cNvSpPr>
          <p:nvPr>
            <p:ph type="dt" sz="half" idx="10"/>
          </p:nvPr>
        </p:nvSpPr>
        <p:spPr/>
        <p:txBody>
          <a:bodyPr/>
          <a:lstStyle/>
          <a:p>
            <a:fld id="{EAEF5746-5284-4951-9F37-7AE924EDBCB7}" type="datetimeFigureOut">
              <a:rPr lang="en-US" dirty="0"/>
              <a:t>8/27/2021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
        <p:nvSpPr>
          <p:cNvPr id="13" name="TextBox 12"/>
          <p:cNvSpPr txBox="1"/>
          <p:nvPr/>
        </p:nvSpPr>
        <p:spPr>
          <a:xfrm>
            <a:off x="685801" y="89262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4" name="TextBox 13"/>
          <p:cNvSpPr txBox="1"/>
          <p:nvPr/>
        </p:nvSpPr>
        <p:spPr>
          <a:xfrm>
            <a:off x="10473083" y="2922827"/>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85800" y="1723854"/>
            <a:ext cx="10394707" cy="2511835"/>
          </a:xfrm>
        </p:spPr>
        <p:txBody>
          <a:bodyPr anchor="b">
            <a:normAutofit/>
          </a:bodyPr>
          <a:lstStyle>
            <a:lvl1pPr algn="l">
              <a:defRPr sz="4800"/>
            </a:lvl1pPr>
          </a:lstStyle>
          <a:p>
            <a:r>
              <a:rPr lang="en-GB"/>
              <a:t>Click to edit Master title style</a:t>
            </a:r>
            <a:endParaRPr lang="en-US" dirty="0"/>
          </a:p>
        </p:txBody>
      </p:sp>
      <p:sp>
        <p:nvSpPr>
          <p:cNvPr id="4" name="Text Placeholder 3"/>
          <p:cNvSpPr>
            <a:spLocks noGrp="1"/>
          </p:cNvSpPr>
          <p:nvPr>
            <p:ph type="body" sz="half" idx="2"/>
          </p:nvPr>
        </p:nvSpPr>
        <p:spPr>
          <a:xfrm>
            <a:off x="685800" y="4247468"/>
            <a:ext cx="10394707" cy="1140644"/>
          </a:xfrm>
        </p:spPr>
        <p:txBody>
          <a:bodyPr anchor="t">
            <a:normAutofit/>
          </a:bodyPr>
          <a:lstStyle>
            <a:lvl1pPr marL="0" indent="0" algn="l">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p:cNvSpPr>
            <a:spLocks noGrp="1"/>
          </p:cNvSpPr>
          <p:nvPr>
            <p:ph type="dt" sz="half" idx="10"/>
          </p:nvPr>
        </p:nvSpPr>
        <p:spPr/>
        <p:txBody>
          <a:bodyPr/>
          <a:lstStyle/>
          <a:p>
            <a:fld id="{02398B29-7265-4A65-A2A4-6703C057B7C1}" type="datetimeFigureOut">
              <a:rPr lang="en-US" dirty="0"/>
              <a:t>8/27/2021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685802" y="685800"/>
            <a:ext cx="10394706" cy="1151965"/>
          </a:xfrm>
        </p:spPr>
        <p:txBody>
          <a:bodyPr/>
          <a:lstStyle>
            <a:lvl1pPr algn="ctr">
              <a:defRPr/>
            </a:lvl1pPr>
          </a:lstStyle>
          <a:p>
            <a:r>
              <a:rPr lang="en-GB"/>
              <a:t>Click to edit Master title style</a:t>
            </a:r>
            <a:endParaRPr lang="en-US" dirty="0"/>
          </a:p>
        </p:txBody>
      </p:sp>
      <p:sp>
        <p:nvSpPr>
          <p:cNvPr id="7" name="Text Placeholder 2"/>
          <p:cNvSpPr>
            <a:spLocks noGrp="1"/>
          </p:cNvSpPr>
          <p:nvPr>
            <p:ph type="body" idx="1"/>
          </p:nvPr>
        </p:nvSpPr>
        <p:spPr>
          <a:xfrm>
            <a:off x="685802" y="2063395"/>
            <a:ext cx="3310128" cy="576262"/>
          </a:xfrm>
        </p:spPr>
        <p:txBody>
          <a:bodyPr anchor="b">
            <a:noAutofit/>
          </a:bodyPr>
          <a:lstStyle>
            <a:lvl1pPr marL="0" indent="0" algn="ctr">
              <a:lnSpc>
                <a:spcPct val="90000"/>
              </a:lnSpc>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8" name="Text Placeholder 3"/>
          <p:cNvSpPr>
            <a:spLocks noGrp="1"/>
          </p:cNvSpPr>
          <p:nvPr>
            <p:ph type="body" sz="half" idx="15"/>
          </p:nvPr>
        </p:nvSpPr>
        <p:spPr>
          <a:xfrm>
            <a:off x="685802" y="2639658"/>
            <a:ext cx="3310128" cy="273492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9" name="Text Placeholder 4"/>
          <p:cNvSpPr>
            <a:spLocks noGrp="1"/>
          </p:cNvSpPr>
          <p:nvPr>
            <p:ph type="body" sz="quarter" idx="3"/>
          </p:nvPr>
        </p:nvSpPr>
        <p:spPr>
          <a:xfrm>
            <a:off x="4234622" y="2063395"/>
            <a:ext cx="3310128" cy="576262"/>
          </a:xfrm>
        </p:spPr>
        <p:txBody>
          <a:bodyPr anchor="b">
            <a:noAutofit/>
          </a:bodyPr>
          <a:lstStyle>
            <a:lvl1pPr marL="0" indent="0" algn="ctr">
              <a:lnSpc>
                <a:spcPct val="90000"/>
              </a:lnSpc>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10" name="Text Placeholder 3"/>
          <p:cNvSpPr>
            <a:spLocks noGrp="1"/>
          </p:cNvSpPr>
          <p:nvPr>
            <p:ph type="body" sz="half" idx="16"/>
          </p:nvPr>
        </p:nvSpPr>
        <p:spPr>
          <a:xfrm>
            <a:off x="4234621" y="2639658"/>
            <a:ext cx="3310128" cy="273492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11" name="Text Placeholder 4"/>
          <p:cNvSpPr>
            <a:spLocks noGrp="1"/>
          </p:cNvSpPr>
          <p:nvPr>
            <p:ph type="body" sz="quarter" idx="13"/>
          </p:nvPr>
        </p:nvSpPr>
        <p:spPr>
          <a:xfrm>
            <a:off x="7770380" y="2063395"/>
            <a:ext cx="3310128" cy="576262"/>
          </a:xfrm>
        </p:spPr>
        <p:txBody>
          <a:bodyPr anchor="b">
            <a:noAutofit/>
          </a:bodyPr>
          <a:lstStyle>
            <a:lvl1pPr marL="0" indent="0" algn="ctr">
              <a:lnSpc>
                <a:spcPct val="90000"/>
              </a:lnSpc>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12" name="Text Placeholder 3"/>
          <p:cNvSpPr>
            <a:spLocks noGrp="1"/>
          </p:cNvSpPr>
          <p:nvPr>
            <p:ph type="body" sz="half" idx="17"/>
          </p:nvPr>
        </p:nvSpPr>
        <p:spPr>
          <a:xfrm>
            <a:off x="7770380" y="2639658"/>
            <a:ext cx="3310128" cy="273492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3" name="Date Placeholder 2"/>
          <p:cNvSpPr>
            <a:spLocks noGrp="1"/>
          </p:cNvSpPr>
          <p:nvPr>
            <p:ph type="dt" sz="half" idx="10"/>
          </p:nvPr>
        </p:nvSpPr>
        <p:spPr/>
        <p:txBody>
          <a:bodyPr/>
          <a:lstStyle/>
          <a:p>
            <a:fld id="{28FBA082-94DF-4C4B-A041-6624924AB0A8}" type="datetimeFigureOut">
              <a:rPr lang="en-US" dirty="0"/>
              <a:t>8/27/2021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685801" y="685800"/>
            <a:ext cx="10396882" cy="1151965"/>
          </a:xfrm>
        </p:spPr>
        <p:txBody>
          <a:bodyPr/>
          <a:lstStyle>
            <a:lvl1pPr algn="ctr">
              <a:defRPr/>
            </a:lvl1pPr>
          </a:lstStyle>
          <a:p>
            <a:r>
              <a:rPr lang="en-GB"/>
              <a:t>Click to edit Master title style</a:t>
            </a:r>
            <a:endParaRPr lang="en-US" dirty="0"/>
          </a:p>
        </p:txBody>
      </p:sp>
      <p:sp>
        <p:nvSpPr>
          <p:cNvPr id="19" name="Text Placeholder 2"/>
          <p:cNvSpPr>
            <a:spLocks noGrp="1"/>
          </p:cNvSpPr>
          <p:nvPr>
            <p:ph type="body" idx="1"/>
          </p:nvPr>
        </p:nvSpPr>
        <p:spPr>
          <a:xfrm>
            <a:off x="691840" y="3813025"/>
            <a:ext cx="3310128" cy="576262"/>
          </a:xfrm>
        </p:spPr>
        <p:txBody>
          <a:bodyPr anchor="b">
            <a:noAutofit/>
          </a:bodyPr>
          <a:lstStyle>
            <a:lvl1pPr marL="0" indent="0" algn="ctr">
              <a:lnSpc>
                <a:spcPct val="90000"/>
              </a:lnSpc>
              <a:buNone/>
              <a:defRPr sz="2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20" name="Picture Placeholder 2"/>
          <p:cNvSpPr>
            <a:spLocks noGrp="1" noChangeAspect="1"/>
          </p:cNvSpPr>
          <p:nvPr>
            <p:ph type="pic" idx="15"/>
          </p:nvPr>
        </p:nvSpPr>
        <p:spPr>
          <a:xfrm>
            <a:off x="685780" y="2063395"/>
            <a:ext cx="3310128" cy="1536725"/>
          </a:xfrm>
          <a:prstGeom prst="roundRect">
            <a:avLst>
              <a:gd name="adj" fmla="val 0"/>
            </a:avLst>
          </a:prstGeom>
          <a:ln w="57150" cmpd="thinThick">
            <a:solidFill>
              <a:schemeClr val="bg1">
                <a:lumMod val="50000"/>
              </a:schemeClr>
            </a:solidFill>
            <a:miter lim="800000"/>
          </a:ln>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GB"/>
              <a:t>Click icon to add picture</a:t>
            </a:r>
            <a:endParaRPr lang="en-US" dirty="0"/>
          </a:p>
        </p:txBody>
      </p:sp>
      <p:sp>
        <p:nvSpPr>
          <p:cNvPr id="21" name="Text Placeholder 3"/>
          <p:cNvSpPr>
            <a:spLocks noGrp="1"/>
          </p:cNvSpPr>
          <p:nvPr>
            <p:ph type="body" sz="half" idx="18"/>
          </p:nvPr>
        </p:nvSpPr>
        <p:spPr>
          <a:xfrm>
            <a:off x="691840" y="4389287"/>
            <a:ext cx="3310128" cy="985299"/>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22" name="Text Placeholder 4"/>
          <p:cNvSpPr>
            <a:spLocks noGrp="1"/>
          </p:cNvSpPr>
          <p:nvPr>
            <p:ph type="body" sz="quarter" idx="3"/>
          </p:nvPr>
        </p:nvSpPr>
        <p:spPr>
          <a:xfrm>
            <a:off x="4237410" y="3813025"/>
            <a:ext cx="3310128" cy="576262"/>
          </a:xfrm>
        </p:spPr>
        <p:txBody>
          <a:bodyPr anchor="b">
            <a:noAutofit/>
          </a:bodyPr>
          <a:lstStyle>
            <a:lvl1pPr marL="0" indent="0" algn="ctr">
              <a:lnSpc>
                <a:spcPct val="90000"/>
              </a:lnSpc>
              <a:buNone/>
              <a:defRPr sz="2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23" name="Picture Placeholder 2"/>
          <p:cNvSpPr>
            <a:spLocks noGrp="1" noChangeAspect="1"/>
          </p:cNvSpPr>
          <p:nvPr>
            <p:ph type="pic" idx="21"/>
          </p:nvPr>
        </p:nvSpPr>
        <p:spPr>
          <a:xfrm>
            <a:off x="4235999" y="2063395"/>
            <a:ext cx="3310128" cy="1535237"/>
          </a:xfrm>
          <a:prstGeom prst="roundRect">
            <a:avLst>
              <a:gd name="adj" fmla="val 0"/>
            </a:avLst>
          </a:prstGeom>
          <a:ln w="57150" cmpd="thinThick">
            <a:solidFill>
              <a:schemeClr val="bg1">
                <a:lumMod val="50000"/>
              </a:schemeClr>
            </a:solidFill>
            <a:miter lim="800000"/>
          </a:ln>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GB"/>
              <a:t>Click icon to add picture</a:t>
            </a:r>
            <a:endParaRPr lang="en-US" dirty="0"/>
          </a:p>
        </p:txBody>
      </p:sp>
      <p:sp>
        <p:nvSpPr>
          <p:cNvPr id="24" name="Text Placeholder 3"/>
          <p:cNvSpPr>
            <a:spLocks noGrp="1"/>
          </p:cNvSpPr>
          <p:nvPr>
            <p:ph type="body" sz="half" idx="19"/>
          </p:nvPr>
        </p:nvSpPr>
        <p:spPr>
          <a:xfrm>
            <a:off x="4235999" y="4389286"/>
            <a:ext cx="3310128" cy="98530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25" name="Text Placeholder 4"/>
          <p:cNvSpPr>
            <a:spLocks noGrp="1"/>
          </p:cNvSpPr>
          <p:nvPr>
            <p:ph type="body" sz="quarter" idx="13"/>
          </p:nvPr>
        </p:nvSpPr>
        <p:spPr>
          <a:xfrm>
            <a:off x="7768944" y="3813025"/>
            <a:ext cx="3310128" cy="576262"/>
          </a:xfrm>
        </p:spPr>
        <p:txBody>
          <a:bodyPr anchor="b">
            <a:noAutofit/>
          </a:bodyPr>
          <a:lstStyle>
            <a:lvl1pPr marL="0" indent="0" algn="ctr">
              <a:lnSpc>
                <a:spcPct val="90000"/>
              </a:lnSpc>
              <a:buNone/>
              <a:defRPr sz="2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26" name="Picture Placeholder 2"/>
          <p:cNvSpPr>
            <a:spLocks noGrp="1" noChangeAspect="1"/>
          </p:cNvSpPr>
          <p:nvPr>
            <p:ph type="pic" idx="22"/>
          </p:nvPr>
        </p:nvSpPr>
        <p:spPr>
          <a:xfrm>
            <a:off x="7768819" y="2063394"/>
            <a:ext cx="3310128" cy="1537196"/>
          </a:xfrm>
          <a:prstGeom prst="roundRect">
            <a:avLst>
              <a:gd name="adj" fmla="val 0"/>
            </a:avLst>
          </a:prstGeom>
          <a:ln w="57150" cmpd="thinThick">
            <a:solidFill>
              <a:schemeClr val="bg1">
                <a:lumMod val="50000"/>
              </a:schemeClr>
            </a:solidFill>
            <a:miter lim="800000"/>
          </a:ln>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GB"/>
              <a:t>Click icon to add picture</a:t>
            </a:r>
            <a:endParaRPr lang="en-US" dirty="0"/>
          </a:p>
        </p:txBody>
      </p:sp>
      <p:sp>
        <p:nvSpPr>
          <p:cNvPr id="27" name="Text Placeholder 3"/>
          <p:cNvSpPr>
            <a:spLocks noGrp="1"/>
          </p:cNvSpPr>
          <p:nvPr>
            <p:ph type="body" sz="half" idx="20"/>
          </p:nvPr>
        </p:nvSpPr>
        <p:spPr>
          <a:xfrm>
            <a:off x="7768819" y="4389284"/>
            <a:ext cx="3310128" cy="985302"/>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3" name="Date Placeholder 2"/>
          <p:cNvSpPr>
            <a:spLocks noGrp="1"/>
          </p:cNvSpPr>
          <p:nvPr>
            <p:ph type="dt" sz="half" idx="10"/>
          </p:nvPr>
        </p:nvSpPr>
        <p:spPr/>
        <p:txBody>
          <a:bodyPr/>
          <a:lstStyle/>
          <a:p>
            <a:fld id="{B27686C4-3AB5-4E0C-86CA-FB108C350AA9}" type="datetimeFigureOut">
              <a:rPr lang="en-US" dirty="0"/>
              <a:t>8/27/2021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r">
              <a:defRPr/>
            </a:lvl1pPr>
          </a:lstStyle>
          <a:p>
            <a:r>
              <a:rPr lang="en-GB"/>
              <a:t>Click to edit Master title style</a:t>
            </a:r>
            <a:endParaRPr lang="en-US" dirty="0"/>
          </a:p>
        </p:txBody>
      </p:sp>
      <p:sp>
        <p:nvSpPr>
          <p:cNvPr id="11" name="Vertical Text Placeholder 2"/>
          <p:cNvSpPr>
            <a:spLocks noGrp="1"/>
          </p:cNvSpPr>
          <p:nvPr>
            <p:ph type="body" orient="vert" sz="quarter" idx="13"/>
          </p:nvPr>
        </p:nvSpPr>
        <p:spPr>
          <a:xfrm>
            <a:off x="685800" y="2063396"/>
            <a:ext cx="10394707" cy="3311190"/>
          </a:xfrm>
        </p:spPr>
        <p:txBody>
          <a:bodyPr vert="eaVert" ancho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49FF1211-4E0C-4AB3-B04F-585959BDAFE8}" type="datetimeFigureOut">
              <a:rPr lang="en-US" dirty="0"/>
              <a:t>8/27/2021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15862" y="685800"/>
            <a:ext cx="2264646" cy="4688785"/>
          </a:xfrm>
        </p:spPr>
        <p:txBody>
          <a:bodyPr vert="eaVert"/>
          <a:lstStyle>
            <a:lvl1pPr algn="l">
              <a:defRPr/>
            </a:lvl1pPr>
          </a:lstStyle>
          <a:p>
            <a:r>
              <a:rPr lang="en-GB"/>
              <a:t>Click to edit Master title style</a:t>
            </a:r>
            <a:endParaRPr lang="en-US" dirty="0"/>
          </a:p>
        </p:txBody>
      </p:sp>
      <p:sp>
        <p:nvSpPr>
          <p:cNvPr id="8" name="Vertical Text Placeholder 2"/>
          <p:cNvSpPr>
            <a:spLocks noGrp="1"/>
          </p:cNvSpPr>
          <p:nvPr>
            <p:ph type="body" orient="vert" sz="quarter" idx="13"/>
          </p:nvPr>
        </p:nvSpPr>
        <p:spPr>
          <a:xfrm>
            <a:off x="685800" y="685800"/>
            <a:ext cx="7904431" cy="4688785"/>
          </a:xfrm>
        </p:spPr>
        <p:txBody>
          <a:bodyPr vert="eaVert" ancho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28BDECAF-D3BE-4069-9C78-642ECCD01477}" type="datetimeFigureOut">
              <a:rPr lang="en-US" dirty="0"/>
              <a:t>8/27/2021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12" name="Content Placeholder 2"/>
          <p:cNvSpPr>
            <a:spLocks noGrp="1"/>
          </p:cNvSpPr>
          <p:nvPr>
            <p:ph sz="quarter" idx="13"/>
          </p:nvPr>
        </p:nvSpPr>
        <p:spPr>
          <a:xfrm>
            <a:off x="685800" y="2063396"/>
            <a:ext cx="10394707" cy="3311189"/>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8EFBDC27-E420-4878-9EE6-7B9656D6442A}" type="datetimeFigureOut">
              <a:rPr lang="en-US" dirty="0"/>
              <a:t>8/27/2021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5801" y="685800"/>
            <a:ext cx="10394707" cy="3193487"/>
          </a:xfrm>
        </p:spPr>
        <p:txBody>
          <a:bodyPr anchor="b">
            <a:normAutofit/>
          </a:bodyPr>
          <a:lstStyle>
            <a:lvl1pPr algn="l">
              <a:defRPr sz="5400"/>
            </a:lvl1pPr>
          </a:lstStyle>
          <a:p>
            <a:r>
              <a:rPr lang="en-GB"/>
              <a:t>Click to edit Master title style</a:t>
            </a:r>
            <a:endParaRPr lang="en-US" dirty="0"/>
          </a:p>
        </p:txBody>
      </p:sp>
      <p:sp>
        <p:nvSpPr>
          <p:cNvPr id="3" name="Text Placeholder 2"/>
          <p:cNvSpPr>
            <a:spLocks noGrp="1"/>
          </p:cNvSpPr>
          <p:nvPr>
            <p:ph type="body" idx="1"/>
          </p:nvPr>
        </p:nvSpPr>
        <p:spPr>
          <a:xfrm>
            <a:off x="685801" y="3742267"/>
            <a:ext cx="10394707" cy="1639614"/>
          </a:xfrm>
        </p:spPr>
        <p:txBody>
          <a:bodyPr anchor="t">
            <a:normAutofit/>
          </a:bodyPr>
          <a:lstStyle>
            <a:lvl1pPr marL="0" indent="0" algn="l">
              <a:buNone/>
              <a:defRPr sz="2000">
                <a:solidFill>
                  <a:schemeClr val="bg1">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0F7F47CF-67C9-420C-80A5-E2069FF0C2DF}" type="datetimeFigureOut">
              <a:rPr lang="en-US" dirty="0"/>
              <a:t>8/27/2021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14" name="Title 1"/>
          <p:cNvSpPr>
            <a:spLocks noGrp="1"/>
          </p:cNvSpPr>
          <p:nvPr>
            <p:ph type="title"/>
          </p:nvPr>
        </p:nvSpPr>
        <p:spPr>
          <a:xfrm>
            <a:off x="685801" y="685800"/>
            <a:ext cx="10396882" cy="1158140"/>
          </a:xfrm>
        </p:spPr>
        <p:txBody>
          <a:bodyPr/>
          <a:lstStyle/>
          <a:p>
            <a:r>
              <a:rPr lang="en-GB"/>
              <a:t>Click to edit Master title style</a:t>
            </a:r>
            <a:endParaRPr lang="en-US" dirty="0"/>
          </a:p>
        </p:txBody>
      </p:sp>
      <p:sp>
        <p:nvSpPr>
          <p:cNvPr id="12" name="Content Placeholder 2"/>
          <p:cNvSpPr>
            <a:spLocks noGrp="1"/>
          </p:cNvSpPr>
          <p:nvPr>
            <p:ph sz="quarter" idx="13"/>
          </p:nvPr>
        </p:nvSpPr>
        <p:spPr>
          <a:xfrm>
            <a:off x="685800" y="2063396"/>
            <a:ext cx="5088714" cy="3311189"/>
          </a:xfrm>
        </p:spPr>
        <p:txBody>
          <a:bodyPr ancho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13" name="Content Placeholder 3"/>
          <p:cNvSpPr>
            <a:spLocks noGrp="1"/>
          </p:cNvSpPr>
          <p:nvPr>
            <p:ph sz="quarter" idx="14"/>
          </p:nvPr>
        </p:nvSpPr>
        <p:spPr>
          <a:xfrm>
            <a:off x="5993971" y="2063396"/>
            <a:ext cx="5086538" cy="3311189"/>
          </a:xfrm>
        </p:spPr>
        <p:txBody>
          <a:bodyPr ancho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Date Placeholder 4"/>
          <p:cNvSpPr>
            <a:spLocks noGrp="1"/>
          </p:cNvSpPr>
          <p:nvPr>
            <p:ph type="dt" sz="half" idx="10"/>
          </p:nvPr>
        </p:nvSpPr>
        <p:spPr/>
        <p:txBody>
          <a:bodyPr/>
          <a:lstStyle/>
          <a:p>
            <a:fld id="{AE22DC73-F065-42F5-A9F2-D90B2E42A0B3}" type="datetimeFigureOut">
              <a:rPr lang="en-US" dirty="0"/>
              <a:t>8/27/2021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4" name="Title 1"/>
          <p:cNvSpPr>
            <a:spLocks noGrp="1"/>
          </p:cNvSpPr>
          <p:nvPr>
            <p:ph type="title"/>
          </p:nvPr>
        </p:nvSpPr>
        <p:spPr>
          <a:xfrm>
            <a:off x="685801" y="685800"/>
            <a:ext cx="10394707" cy="1158140"/>
          </a:xfrm>
        </p:spPr>
        <p:txBody>
          <a:bodyPr/>
          <a:lstStyle/>
          <a:p>
            <a:r>
              <a:rPr lang="en-GB"/>
              <a:t>Click to edit Master title style</a:t>
            </a:r>
            <a:endParaRPr lang="en-US" dirty="0"/>
          </a:p>
        </p:txBody>
      </p:sp>
      <p:sp>
        <p:nvSpPr>
          <p:cNvPr id="3" name="Text Placeholder 2"/>
          <p:cNvSpPr>
            <a:spLocks noGrp="1"/>
          </p:cNvSpPr>
          <p:nvPr>
            <p:ph type="body" idx="1"/>
          </p:nvPr>
        </p:nvSpPr>
        <p:spPr>
          <a:xfrm>
            <a:off x="918356" y="2063396"/>
            <a:ext cx="4856158" cy="679994"/>
          </a:xfrm>
        </p:spPr>
        <p:txBody>
          <a:bodyPr anchor="b">
            <a:noAutofit/>
          </a:bodyPr>
          <a:lstStyle>
            <a:lvl1pPr marL="0" indent="0">
              <a:lnSpc>
                <a:spcPct val="90000"/>
              </a:lnSpc>
              <a:buNone/>
              <a:defRPr sz="26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12" name="Content Placeholder 3"/>
          <p:cNvSpPr>
            <a:spLocks noGrp="1"/>
          </p:cNvSpPr>
          <p:nvPr>
            <p:ph sz="quarter" idx="13"/>
          </p:nvPr>
        </p:nvSpPr>
        <p:spPr>
          <a:xfrm>
            <a:off x="685802" y="2861733"/>
            <a:ext cx="5088712" cy="2512852"/>
          </a:xfrm>
        </p:spPr>
        <p:txBody>
          <a:bodyPr ancho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Text Placeholder 4"/>
          <p:cNvSpPr>
            <a:spLocks noGrp="1"/>
          </p:cNvSpPr>
          <p:nvPr>
            <p:ph type="body" sz="quarter" idx="3"/>
          </p:nvPr>
        </p:nvSpPr>
        <p:spPr>
          <a:xfrm>
            <a:off x="6218191" y="2063396"/>
            <a:ext cx="4864491" cy="679994"/>
          </a:xfrm>
        </p:spPr>
        <p:txBody>
          <a:bodyPr anchor="b">
            <a:noAutofit/>
          </a:bodyPr>
          <a:lstStyle>
            <a:lvl1pPr marL="0" indent="0">
              <a:lnSpc>
                <a:spcPct val="90000"/>
              </a:lnSpc>
              <a:buNone/>
              <a:defRPr sz="26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13" name="Content Placeholder 5"/>
          <p:cNvSpPr>
            <a:spLocks noGrp="1"/>
          </p:cNvSpPr>
          <p:nvPr>
            <p:ph sz="quarter" idx="14"/>
          </p:nvPr>
        </p:nvSpPr>
        <p:spPr>
          <a:xfrm>
            <a:off x="5993969" y="2861733"/>
            <a:ext cx="5088713" cy="2512852"/>
          </a:xfrm>
        </p:spPr>
        <p:txBody>
          <a:bodyPr ancho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7" name="Date Placeholder 6"/>
          <p:cNvSpPr>
            <a:spLocks noGrp="1"/>
          </p:cNvSpPr>
          <p:nvPr>
            <p:ph type="dt" sz="half" idx="10"/>
          </p:nvPr>
        </p:nvSpPr>
        <p:spPr/>
        <p:txBody>
          <a:bodyPr/>
          <a:lstStyle/>
          <a:p>
            <a:fld id="{76BEA702-9B29-41CC-9BCC-3DF8A0D379FE}" type="datetimeFigureOut">
              <a:rPr lang="en-US" dirty="0"/>
              <a:t>8/27/2021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Date Placeholder 2"/>
          <p:cNvSpPr>
            <a:spLocks noGrp="1"/>
          </p:cNvSpPr>
          <p:nvPr>
            <p:ph type="dt" sz="half" idx="10"/>
          </p:nvPr>
        </p:nvSpPr>
        <p:spPr/>
        <p:txBody>
          <a:bodyPr/>
          <a:lstStyle/>
          <a:p>
            <a:fld id="{097649AC-CB8F-4FF1-9A34-5861C74DD0A7}" type="datetimeFigureOut">
              <a:rPr lang="en-US" dirty="0"/>
              <a:t>8/27/2021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EC5CECA-2D3A-4680-9B49-752200DE467C}" type="datetimeFigureOut">
              <a:rPr lang="en-US" dirty="0"/>
              <a:t>8/27/2021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93643" y="685800"/>
            <a:ext cx="4126860" cy="2023252"/>
          </a:xfrm>
        </p:spPr>
        <p:txBody>
          <a:bodyPr anchor="b">
            <a:normAutofit/>
          </a:bodyPr>
          <a:lstStyle>
            <a:lvl1pPr algn="ctr">
              <a:defRPr sz="3600"/>
            </a:lvl1pPr>
          </a:lstStyle>
          <a:p>
            <a:r>
              <a:rPr lang="en-GB"/>
              <a:t>Click to edit Master title style</a:t>
            </a:r>
            <a:endParaRPr lang="en-US" dirty="0"/>
          </a:p>
        </p:txBody>
      </p:sp>
      <p:sp>
        <p:nvSpPr>
          <p:cNvPr id="10" name="Content Placeholder 2"/>
          <p:cNvSpPr>
            <a:spLocks noGrp="1"/>
          </p:cNvSpPr>
          <p:nvPr>
            <p:ph sz="quarter" idx="13"/>
          </p:nvPr>
        </p:nvSpPr>
        <p:spPr>
          <a:xfrm>
            <a:off x="5046132" y="685800"/>
            <a:ext cx="6034375" cy="4688785"/>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Text Placeholder 3"/>
          <p:cNvSpPr>
            <a:spLocks noGrp="1"/>
          </p:cNvSpPr>
          <p:nvPr>
            <p:ph type="body" sz="half" idx="2"/>
          </p:nvPr>
        </p:nvSpPr>
        <p:spPr>
          <a:xfrm>
            <a:off x="693642" y="2709052"/>
            <a:ext cx="4126861" cy="2665533"/>
          </a:xfrm>
        </p:spPr>
        <p:txBody>
          <a:bodyPr anchor="t">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p:cNvSpPr>
            <a:spLocks noGrp="1"/>
          </p:cNvSpPr>
          <p:nvPr>
            <p:ph type="dt" sz="half" idx="10"/>
          </p:nvPr>
        </p:nvSpPr>
        <p:spPr/>
        <p:txBody>
          <a:bodyPr/>
          <a:lstStyle/>
          <a:p>
            <a:fld id="{50C3BFE2-83B7-4B0A-B9D3-AB28331082B3}" type="datetimeFigureOut">
              <a:rPr lang="en-US" dirty="0"/>
              <a:t>8/27/2021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685800"/>
            <a:ext cx="6345302" cy="2023252"/>
          </a:xfrm>
        </p:spPr>
        <p:txBody>
          <a:bodyPr anchor="b">
            <a:normAutofit/>
          </a:bodyPr>
          <a:lstStyle>
            <a:lvl1pPr algn="ctr">
              <a:defRPr sz="3600"/>
            </a:lvl1pPr>
          </a:lstStyle>
          <a:p>
            <a:r>
              <a:rPr lang="en-GB"/>
              <a:t>Click to edit Master title style</a:t>
            </a:r>
            <a:endParaRPr lang="en-US" dirty="0"/>
          </a:p>
        </p:txBody>
      </p:sp>
      <p:sp>
        <p:nvSpPr>
          <p:cNvPr id="3" name="Picture Placeholder 2"/>
          <p:cNvSpPr>
            <a:spLocks noGrp="1" noChangeAspect="1"/>
          </p:cNvSpPr>
          <p:nvPr>
            <p:ph type="pic" idx="1"/>
          </p:nvPr>
        </p:nvSpPr>
        <p:spPr>
          <a:xfrm>
            <a:off x="7482362" y="0"/>
            <a:ext cx="3598146" cy="5071533"/>
          </a:xfrm>
          <a:ln w="57150" cmpd="thinThick">
            <a:solidFill>
              <a:schemeClr val="bg1">
                <a:lumMod val="50000"/>
              </a:schemeClr>
            </a:solidFill>
            <a:miter lim="800000"/>
          </a:ln>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a:t>Click icon to add picture</a:t>
            </a:r>
            <a:endParaRPr lang="en-US" dirty="0"/>
          </a:p>
        </p:txBody>
      </p:sp>
      <p:sp>
        <p:nvSpPr>
          <p:cNvPr id="4" name="Text Placeholder 3"/>
          <p:cNvSpPr>
            <a:spLocks noGrp="1"/>
          </p:cNvSpPr>
          <p:nvPr>
            <p:ph type="body" sz="half" idx="2"/>
          </p:nvPr>
        </p:nvSpPr>
        <p:spPr>
          <a:xfrm>
            <a:off x="685801" y="2709052"/>
            <a:ext cx="6345301" cy="2362481"/>
          </a:xfrm>
        </p:spPr>
        <p:txBody>
          <a:bodyPr anchor="t">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p:cNvSpPr>
            <a:spLocks noGrp="1"/>
          </p:cNvSpPr>
          <p:nvPr>
            <p:ph type="dt" sz="half" idx="10"/>
          </p:nvPr>
        </p:nvSpPr>
        <p:spPr/>
        <p:txBody>
          <a:bodyPr/>
          <a:lstStyle/>
          <a:p>
            <a:fld id="{12EF78E3-FDA3-4D28-AAA2-0B81F349A39D}" type="datetimeFigureOut">
              <a:rPr lang="en-US" dirty="0"/>
              <a:t>8/27/2021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jp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pic>
        <p:nvPicPr>
          <p:cNvPr id="7" name="Picture 6" descr="Brickwork-HD-R1a.jp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grpSp>
        <p:nvGrpSpPr>
          <p:cNvPr id="10" name="Group 9"/>
          <p:cNvGrpSpPr/>
          <p:nvPr/>
        </p:nvGrpSpPr>
        <p:grpSpPr>
          <a:xfrm>
            <a:off x="-25397" y="0"/>
            <a:ext cx="12005350" cy="6644081"/>
            <a:chOff x="-25397" y="0"/>
            <a:chExt cx="12005350" cy="6644081"/>
          </a:xfrm>
        </p:grpSpPr>
        <p:sp useBgFill="1">
          <p:nvSpPr>
            <p:cNvPr id="11" name="Rectangle 10"/>
            <p:cNvSpPr/>
            <p:nvPr/>
          </p:nvSpPr>
          <p:spPr>
            <a:xfrm>
              <a:off x="1" y="0"/>
              <a:ext cx="11979952" cy="6644081"/>
            </a:xfrm>
            <a:prstGeom prst="rect">
              <a:avLst/>
            </a:prstGeom>
            <a:ln>
              <a:noFill/>
            </a:ln>
            <a:effectLst>
              <a:outerShdw blurRad="98425" dist="76200" dir="4380000" algn="tl" rotWithShape="0">
                <a:srgbClr val="000000">
                  <a:alpha val="68000"/>
                </a:srgbClr>
              </a:outerShdw>
            </a:effectLst>
          </p:spPr>
          <p:style>
            <a:lnRef idx="1">
              <a:schemeClr val="accent1"/>
            </a:lnRef>
            <a:fillRef idx="3">
              <a:schemeClr val="accent1"/>
            </a:fillRef>
            <a:effectRef idx="2">
              <a:schemeClr val="accent1"/>
            </a:effectRef>
            <a:fontRef idx="minor">
              <a:schemeClr val="lt1"/>
            </a:fontRef>
          </p:style>
        </p:sp>
        <p:sp>
          <p:nvSpPr>
            <p:cNvPr id="12" name="Freeform 11"/>
            <p:cNvSpPr/>
            <p:nvPr/>
          </p:nvSpPr>
          <p:spPr>
            <a:xfrm>
              <a:off x="-25397" y="0"/>
              <a:ext cx="11773291" cy="6419514"/>
            </a:xfrm>
            <a:custGeom>
              <a:avLst/>
              <a:gdLst/>
              <a:ahLst/>
              <a:cxnLst/>
              <a:rect l="l" t="t" r="r" b="b"/>
              <a:pathLst>
                <a:path w="11773291" h="6419514">
                  <a:moveTo>
                    <a:pt x="11750059" y="0"/>
                  </a:moveTo>
                  <a:lnTo>
                    <a:pt x="11773291" y="6419514"/>
                  </a:lnTo>
                  <a:lnTo>
                    <a:pt x="0" y="6411047"/>
                  </a:lnTo>
                </a:path>
              </a:pathLst>
            </a:custGeom>
            <a:ln w="82550">
              <a:solidFill>
                <a:schemeClr val="tx1">
                  <a:lumMod val="50000"/>
                  <a:lumOff val="50000"/>
                </a:schemeClr>
              </a:solidFill>
              <a:miter lim="800000"/>
            </a:ln>
          </p:spPr>
          <p:style>
            <a:lnRef idx="2">
              <a:schemeClr val="accent1"/>
            </a:lnRef>
            <a:fillRef idx="0">
              <a:schemeClr val="accent1"/>
            </a:fillRef>
            <a:effectRef idx="1">
              <a:schemeClr val="accent1"/>
            </a:effectRef>
            <a:fontRef idx="minor">
              <a:schemeClr val="tx1"/>
            </a:fontRef>
          </p:style>
        </p:sp>
        <p:sp>
          <p:nvSpPr>
            <p:cNvPr id="13" name="Rectangle 12"/>
            <p:cNvSpPr/>
            <p:nvPr/>
          </p:nvSpPr>
          <p:spPr>
            <a:xfrm>
              <a:off x="1" y="5600215"/>
              <a:ext cx="11706512" cy="780581"/>
            </a:xfrm>
            <a:prstGeom prst="rect">
              <a:avLst/>
            </a:pr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85801" y="685800"/>
            <a:ext cx="10396882" cy="1151965"/>
          </a:xfrm>
          <a:prstGeom prst="rect">
            <a:avLst/>
          </a:prstGeom>
        </p:spPr>
        <p:txBody>
          <a:bodyPr vert="horz" lIns="91440" tIns="45720" rIns="91440" bIns="45720" rtlCol="0" anchor="ctr">
            <a:normAutofit/>
          </a:bodyPr>
          <a:lstStyle/>
          <a:p>
            <a:r>
              <a:rPr lang="en-GB"/>
              <a:t>Click to edit Master title style</a:t>
            </a:r>
            <a:endParaRPr lang="en-US" dirty="0"/>
          </a:p>
        </p:txBody>
      </p:sp>
      <p:sp>
        <p:nvSpPr>
          <p:cNvPr id="3" name="Text Placeholder 2"/>
          <p:cNvSpPr>
            <a:spLocks noGrp="1"/>
          </p:cNvSpPr>
          <p:nvPr>
            <p:ph type="body" idx="1"/>
          </p:nvPr>
        </p:nvSpPr>
        <p:spPr>
          <a:xfrm>
            <a:off x="685800" y="2063396"/>
            <a:ext cx="10396883" cy="3311189"/>
          </a:xfrm>
          <a:prstGeom prst="rect">
            <a:avLst/>
          </a:prstGeom>
        </p:spPr>
        <p:txBody>
          <a:bodyPr vert="horz" lIns="91440" tIns="45720" rIns="91440" bIns="45720" rtlCol="0" anchor="ctr">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2"/>
          </p:nvPr>
        </p:nvSpPr>
        <p:spPr>
          <a:xfrm>
            <a:off x="7298083" y="5757334"/>
            <a:ext cx="3784600" cy="498470"/>
          </a:xfrm>
          <a:prstGeom prst="rect">
            <a:avLst/>
          </a:prstGeom>
        </p:spPr>
        <p:txBody>
          <a:bodyPr vert="horz" lIns="91440" tIns="45720" rIns="91440" bIns="45720" rtlCol="0" anchor="ctr"/>
          <a:lstStyle>
            <a:lvl1pPr algn="r">
              <a:defRPr sz="3200" cap="all" baseline="0">
                <a:solidFill>
                  <a:schemeClr val="accent1">
                    <a:lumMod val="50000"/>
                  </a:schemeClr>
                </a:solidFill>
              </a:defRPr>
            </a:lvl1pPr>
          </a:lstStyle>
          <a:p>
            <a:fld id="{C35BB1C6-BF8F-4481-8AB2-603A1C8A906A}" type="datetimeFigureOut">
              <a:rPr lang="en-US" dirty="0"/>
              <a:t>8/27/2021</a:t>
            </a:fld>
            <a:endParaRPr lang="en-US" dirty="0"/>
          </a:p>
        </p:txBody>
      </p:sp>
      <p:sp>
        <p:nvSpPr>
          <p:cNvPr id="5" name="Footer Placeholder 4"/>
          <p:cNvSpPr>
            <a:spLocks noGrp="1"/>
          </p:cNvSpPr>
          <p:nvPr>
            <p:ph type="ftr" sz="quarter" idx="3"/>
          </p:nvPr>
        </p:nvSpPr>
        <p:spPr>
          <a:xfrm>
            <a:off x="685801" y="5757334"/>
            <a:ext cx="5499719" cy="498470"/>
          </a:xfrm>
          <a:prstGeom prst="rect">
            <a:avLst/>
          </a:prstGeom>
        </p:spPr>
        <p:txBody>
          <a:bodyPr vert="horz" lIns="91440" tIns="45720" rIns="91440" bIns="45720" rtlCol="0" anchor="ctr"/>
          <a:lstStyle>
            <a:lvl1pPr algn="l">
              <a:defRPr sz="3200" cap="all" baseline="0">
                <a:solidFill>
                  <a:schemeClr val="accent1">
                    <a:lumMod val="50000"/>
                  </a:schemeClr>
                </a:solidFill>
              </a:defRPr>
            </a:lvl1pPr>
          </a:lstStyle>
          <a:p>
            <a:endParaRPr lang="en-US" dirty="0"/>
          </a:p>
        </p:txBody>
      </p:sp>
      <p:sp>
        <p:nvSpPr>
          <p:cNvPr id="6" name="Slide Number Placeholder 5"/>
          <p:cNvSpPr>
            <a:spLocks noGrp="1"/>
          </p:cNvSpPr>
          <p:nvPr>
            <p:ph type="sldNum" sz="quarter" idx="4"/>
          </p:nvPr>
        </p:nvSpPr>
        <p:spPr>
          <a:xfrm>
            <a:off x="6287121" y="5757334"/>
            <a:ext cx="907186" cy="498470"/>
          </a:xfrm>
          <a:prstGeom prst="rect">
            <a:avLst/>
          </a:prstGeom>
        </p:spPr>
        <p:txBody>
          <a:bodyPr vert="horz" lIns="91440" tIns="45720" rIns="91440" bIns="45720" rtlCol="0" anchor="ctr"/>
          <a:lstStyle>
            <a:lvl1pPr algn="ctr">
              <a:defRPr sz="3200" cap="all" baseline="0">
                <a:solidFill>
                  <a:schemeClr val="accent1">
                    <a:lumMod val="50000"/>
                  </a:schemeClr>
                </a:solidFill>
              </a:defRPr>
            </a:lvl1pPr>
          </a:lstStyle>
          <a:p>
            <a:fld id="{6D22F896-40B5-4ADD-8801-0D06FADFA09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6" r:id="rId12"/>
    <p:sldLayoutId id="2147483663" r:id="rId13"/>
    <p:sldLayoutId id="2147483667" r:id="rId14"/>
    <p:sldLayoutId id="2147483668" r:id="rId15"/>
    <p:sldLayoutId id="2147483658" r:id="rId16"/>
    <p:sldLayoutId id="2147483659" r:id="rId17"/>
  </p:sldLayoutIdLst>
  <p:hf sldNum="0" hdr="0" ftr="0" dt="0"/>
  <p:txStyles>
    <p:titleStyle>
      <a:lvl1pPr algn="l" defTabSz="914400" rtl="0" eaLnBrk="1" latinLnBrk="0" hangingPunct="1">
        <a:lnSpc>
          <a:spcPct val="90000"/>
        </a:lnSpc>
        <a:spcBef>
          <a:spcPct val="0"/>
        </a:spcBef>
        <a:buNone/>
        <a:defRPr sz="5400" kern="1200" cap="all" baseline="0">
          <a:solidFill>
            <a:schemeClr val="accent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accent1"/>
        </a:buClr>
        <a:buSzPct val="160000"/>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7BF67A-356A-B94C-A3E2-F08BD22F3F6C}"/>
              </a:ext>
            </a:extLst>
          </p:cNvPr>
          <p:cNvSpPr>
            <a:spLocks noGrp="1"/>
          </p:cNvSpPr>
          <p:nvPr>
            <p:ph type="ctrTitle"/>
          </p:nvPr>
        </p:nvSpPr>
        <p:spPr/>
        <p:txBody>
          <a:bodyPr/>
          <a:lstStyle/>
          <a:p>
            <a:r>
              <a:rPr lang="en-US" dirty="0"/>
              <a:t>Recording Meetings</a:t>
            </a:r>
          </a:p>
        </p:txBody>
      </p:sp>
      <p:sp>
        <p:nvSpPr>
          <p:cNvPr id="3" name="Subtitle 2">
            <a:extLst>
              <a:ext uri="{FF2B5EF4-FFF2-40B4-BE49-F238E27FC236}">
                <a16:creationId xmlns:a16="http://schemas.microsoft.com/office/drawing/2014/main" id="{E196AA59-09C3-034B-B2E6-25FEBD77A47D}"/>
              </a:ext>
            </a:extLst>
          </p:cNvPr>
          <p:cNvSpPr>
            <a:spLocks noGrp="1"/>
          </p:cNvSpPr>
          <p:nvPr>
            <p:ph type="subTitle" idx="1"/>
          </p:nvPr>
        </p:nvSpPr>
        <p:spPr/>
        <p:txBody>
          <a:bodyPr/>
          <a:lstStyle/>
          <a:p>
            <a:r>
              <a:rPr lang="en-US" dirty="0"/>
              <a:t>Minutes or Transcript</a:t>
            </a:r>
          </a:p>
        </p:txBody>
      </p:sp>
      <p:pic>
        <p:nvPicPr>
          <p:cNvPr id="5" name="Picture 4">
            <a:extLst>
              <a:ext uri="{FF2B5EF4-FFF2-40B4-BE49-F238E27FC236}">
                <a16:creationId xmlns:a16="http://schemas.microsoft.com/office/drawing/2014/main" id="{54D37A42-5C83-C24B-8301-A1B85CBFA564}"/>
              </a:ext>
            </a:extLst>
          </p:cNvPr>
          <p:cNvPicPr>
            <a:picLocks noChangeAspect="1"/>
          </p:cNvPicPr>
          <p:nvPr/>
        </p:nvPicPr>
        <p:blipFill>
          <a:blip r:embed="rId3"/>
          <a:stretch>
            <a:fillRect/>
          </a:stretch>
        </p:blipFill>
        <p:spPr>
          <a:xfrm rot="21388333">
            <a:off x="8105120" y="4403337"/>
            <a:ext cx="3066994" cy="1542194"/>
          </a:xfrm>
          <a:prstGeom prst="rect">
            <a:avLst/>
          </a:prstGeom>
        </p:spPr>
      </p:pic>
    </p:spTree>
    <p:extLst>
      <p:ext uri="{BB962C8B-B14F-4D97-AF65-F5344CB8AC3E}">
        <p14:creationId xmlns:p14="http://schemas.microsoft.com/office/powerpoint/2010/main" val="290720302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49792" y="559850"/>
            <a:ext cx="7552764" cy="766755"/>
          </a:xfrm>
        </p:spPr>
        <p:txBody>
          <a:bodyPr>
            <a:normAutofit/>
          </a:bodyPr>
          <a:lstStyle/>
          <a:p>
            <a:r>
              <a:rPr lang="en-GB" sz="4900" dirty="0"/>
              <a:t>How to Record Meetings</a:t>
            </a:r>
          </a:p>
        </p:txBody>
      </p:sp>
      <p:pic>
        <p:nvPicPr>
          <p:cNvPr id="3" name="Content Placeholder 4">
            <a:extLst>
              <a:ext uri="{FF2B5EF4-FFF2-40B4-BE49-F238E27FC236}">
                <a16:creationId xmlns:a16="http://schemas.microsoft.com/office/drawing/2014/main" id="{CB7D5281-596E-8840-8C4C-F5A8A47BAD51}"/>
              </a:ext>
            </a:extLst>
          </p:cNvPr>
          <p:cNvPicPr>
            <a:picLocks noChangeAspect="1"/>
          </p:cNvPicPr>
          <p:nvPr/>
        </p:nvPicPr>
        <p:blipFill>
          <a:blip r:embed="rId3"/>
          <a:stretch>
            <a:fillRect/>
          </a:stretch>
        </p:blipFill>
        <p:spPr>
          <a:xfrm>
            <a:off x="9841230" y="5570704"/>
            <a:ext cx="1775513" cy="892792"/>
          </a:xfrm>
          <a:prstGeom prst="rect">
            <a:avLst/>
          </a:prstGeom>
        </p:spPr>
      </p:pic>
      <p:sp>
        <p:nvSpPr>
          <p:cNvPr id="4" name="TextBox 3"/>
          <p:cNvSpPr txBox="1"/>
          <p:nvPr/>
        </p:nvSpPr>
        <p:spPr>
          <a:xfrm>
            <a:off x="768490" y="1536174"/>
            <a:ext cx="10351453" cy="3785652"/>
          </a:xfrm>
          <a:prstGeom prst="rect">
            <a:avLst/>
          </a:prstGeom>
          <a:noFill/>
        </p:spPr>
        <p:txBody>
          <a:bodyPr wrap="square" rtlCol="0">
            <a:spAutoFit/>
          </a:bodyPr>
          <a:lstStyle/>
          <a:p>
            <a:pPr marL="342900" indent="-342900">
              <a:buClr>
                <a:schemeClr val="accent1"/>
              </a:buClr>
              <a:buSzPct val="150000"/>
              <a:buFont typeface="Arial" panose="020B0604020202020204" pitchFamily="34" charset="0"/>
              <a:buChar char="•"/>
            </a:pPr>
            <a:r>
              <a:rPr lang="en-GB" sz="2400" dirty="0"/>
              <a:t>Transcript or Minutes – What's the Difference?</a:t>
            </a:r>
          </a:p>
          <a:p>
            <a:pPr marL="342900" indent="-342900">
              <a:buClr>
                <a:schemeClr val="accent1"/>
              </a:buClr>
              <a:buSzPct val="150000"/>
              <a:buFont typeface="Arial" panose="020B0604020202020204" pitchFamily="34" charset="0"/>
              <a:buChar char="•"/>
            </a:pPr>
            <a:r>
              <a:rPr lang="en-GB" sz="2400" dirty="0"/>
              <a:t>Transcript – An EXACT written copy of something that was said</a:t>
            </a:r>
          </a:p>
          <a:p>
            <a:pPr marL="342900" indent="-342900">
              <a:buClr>
                <a:schemeClr val="accent1"/>
              </a:buClr>
              <a:buSzPct val="150000"/>
              <a:buFont typeface="Arial" panose="020B0604020202020204" pitchFamily="34" charset="0"/>
              <a:buChar char="•"/>
            </a:pPr>
            <a:r>
              <a:rPr lang="en-GB" sz="2400" dirty="0"/>
              <a:t>(Cambridge Dictionary)</a:t>
            </a:r>
          </a:p>
          <a:p>
            <a:pPr marL="342900" indent="-342900">
              <a:buClr>
                <a:schemeClr val="accent1"/>
              </a:buClr>
              <a:buSzPct val="150000"/>
              <a:buFont typeface="Arial" panose="020B0604020202020204" pitchFamily="34" charset="0"/>
              <a:buChar char="•"/>
            </a:pPr>
            <a:r>
              <a:rPr lang="en-GB" sz="2400" dirty="0"/>
              <a:t>Meeting Minutes – The written record of what was said at the meeting.</a:t>
            </a:r>
          </a:p>
          <a:p>
            <a:pPr marL="342900" indent="-342900">
              <a:buClr>
                <a:schemeClr val="accent1"/>
              </a:buClr>
              <a:buSzPct val="150000"/>
              <a:buFont typeface="Arial" panose="020B0604020202020204" pitchFamily="34" charset="0"/>
              <a:buChar char="•"/>
            </a:pPr>
            <a:r>
              <a:rPr lang="en-GB" sz="2400" dirty="0"/>
              <a:t>(Cambridge Dictionary)</a:t>
            </a:r>
          </a:p>
          <a:p>
            <a:pPr marL="342900" indent="-342900">
              <a:buClr>
                <a:schemeClr val="accent1"/>
              </a:buClr>
              <a:buSzPct val="150000"/>
              <a:buFont typeface="Arial" panose="020B0604020202020204" pitchFamily="34" charset="0"/>
              <a:buChar char="•"/>
            </a:pPr>
            <a:r>
              <a:rPr lang="en-GB" sz="2400" dirty="0"/>
              <a:t>So are the two things are the same?</a:t>
            </a:r>
          </a:p>
          <a:p>
            <a:pPr marL="342900" indent="-342900">
              <a:buClr>
                <a:schemeClr val="accent1"/>
              </a:buClr>
              <a:buSzPct val="150000"/>
              <a:buFont typeface="Arial" panose="020B0604020202020204" pitchFamily="34" charset="0"/>
              <a:buChar char="•"/>
            </a:pPr>
            <a:r>
              <a:rPr lang="en-GB" sz="2400" dirty="0"/>
              <a:t>A transcript records every single word spoken whereas minutes are a summary of the discussions</a:t>
            </a:r>
          </a:p>
          <a:p>
            <a:pPr marL="342900" indent="-342900">
              <a:buClr>
                <a:schemeClr val="accent1"/>
              </a:buClr>
              <a:buSzPct val="150000"/>
              <a:buFont typeface="Arial" panose="020B0604020202020204" pitchFamily="34" charset="0"/>
              <a:buChar char="•"/>
            </a:pPr>
            <a:r>
              <a:rPr lang="en-GB" sz="2400" dirty="0"/>
              <a:t>A transcript of an hour long meeting will probably be 20 – 25 pages long</a:t>
            </a:r>
          </a:p>
          <a:p>
            <a:pPr marL="342900" indent="-342900">
              <a:buClr>
                <a:schemeClr val="accent1"/>
              </a:buClr>
              <a:buSzPct val="150000"/>
              <a:buFont typeface="Arial" panose="020B0604020202020204" pitchFamily="34" charset="0"/>
              <a:buChar char="•"/>
            </a:pPr>
            <a:r>
              <a:rPr lang="en-GB" sz="2400" dirty="0"/>
              <a:t>Minutes of the same meeting would typically be 2-3 pages long</a:t>
            </a:r>
          </a:p>
        </p:txBody>
      </p:sp>
    </p:spTree>
    <p:extLst>
      <p:ext uri="{BB962C8B-B14F-4D97-AF65-F5344CB8AC3E}">
        <p14:creationId xmlns:p14="http://schemas.microsoft.com/office/powerpoint/2010/main" val="404566638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Content Placeholder 4">
            <a:extLst>
              <a:ext uri="{FF2B5EF4-FFF2-40B4-BE49-F238E27FC236}">
                <a16:creationId xmlns:a16="http://schemas.microsoft.com/office/drawing/2014/main" id="{CB7D5281-596E-8840-8C4C-F5A8A47BAD51}"/>
              </a:ext>
            </a:extLst>
          </p:cNvPr>
          <p:cNvPicPr>
            <a:picLocks noChangeAspect="1"/>
          </p:cNvPicPr>
          <p:nvPr/>
        </p:nvPicPr>
        <p:blipFill>
          <a:blip r:embed="rId3"/>
          <a:stretch>
            <a:fillRect/>
          </a:stretch>
        </p:blipFill>
        <p:spPr>
          <a:xfrm>
            <a:off x="9841230" y="5570704"/>
            <a:ext cx="1775513" cy="892792"/>
          </a:xfrm>
          <a:prstGeom prst="rect">
            <a:avLst/>
          </a:prstGeom>
        </p:spPr>
      </p:pic>
      <p:sp>
        <p:nvSpPr>
          <p:cNvPr id="4" name="Title 1"/>
          <p:cNvSpPr txBox="1">
            <a:spLocks/>
          </p:cNvSpPr>
          <p:nvPr/>
        </p:nvSpPr>
        <p:spPr>
          <a:xfrm>
            <a:off x="774598" y="599918"/>
            <a:ext cx="7552764" cy="802358"/>
          </a:xfrm>
          <a:prstGeom prst="rect">
            <a:avLst/>
          </a:prstGeom>
        </p:spPr>
        <p:txBody>
          <a:bodyPr/>
          <a:lstStyle>
            <a:lvl1pPr algn="l" defTabSz="914400" rtl="0" eaLnBrk="1" latinLnBrk="0" hangingPunct="1">
              <a:lnSpc>
                <a:spcPct val="90000"/>
              </a:lnSpc>
              <a:spcBef>
                <a:spcPct val="0"/>
              </a:spcBef>
              <a:buNone/>
              <a:defRPr sz="5400" kern="1200" cap="all" baseline="0">
                <a:solidFill>
                  <a:schemeClr val="accent1"/>
                </a:solidFill>
                <a:effectLst/>
                <a:latin typeface="+mj-lt"/>
                <a:ea typeface="+mj-ea"/>
                <a:cs typeface="+mj-cs"/>
              </a:defRPr>
            </a:lvl1pPr>
          </a:lstStyle>
          <a:p>
            <a:r>
              <a:rPr lang="en-GB" sz="4900" dirty="0"/>
              <a:t>How to Record Meetings</a:t>
            </a:r>
          </a:p>
        </p:txBody>
      </p:sp>
      <p:sp>
        <p:nvSpPr>
          <p:cNvPr id="5" name="TextBox 4"/>
          <p:cNvSpPr txBox="1"/>
          <p:nvPr/>
        </p:nvSpPr>
        <p:spPr>
          <a:xfrm>
            <a:off x="774598" y="1402276"/>
            <a:ext cx="10642804" cy="4154984"/>
          </a:xfrm>
          <a:prstGeom prst="rect">
            <a:avLst/>
          </a:prstGeom>
          <a:noFill/>
        </p:spPr>
        <p:txBody>
          <a:bodyPr wrap="square" rtlCol="0">
            <a:spAutoFit/>
          </a:bodyPr>
          <a:lstStyle/>
          <a:p>
            <a:pPr marL="273050" lvl="1" indent="-273050"/>
            <a:r>
              <a:rPr lang="en-GB" sz="2400" dirty="0"/>
              <a:t>Consider the following statistics: -</a:t>
            </a:r>
          </a:p>
          <a:p>
            <a:pPr marL="800100" lvl="2" indent="-342900">
              <a:buClr>
                <a:schemeClr val="accent1"/>
              </a:buClr>
              <a:buSzPct val="150000"/>
              <a:buFont typeface="Arial" panose="020B0604020202020204" pitchFamily="34" charset="0"/>
              <a:buChar char="•"/>
            </a:pPr>
            <a:r>
              <a:rPr lang="en-GB" sz="2400" dirty="0"/>
              <a:t>A trained stenographer can type at an average of 200 - 300 words per minute</a:t>
            </a:r>
          </a:p>
          <a:p>
            <a:pPr marL="800100" lvl="2" indent="-342900">
              <a:buClr>
                <a:schemeClr val="accent1"/>
              </a:buClr>
              <a:buSzPct val="150000"/>
              <a:buFont typeface="Arial" panose="020B0604020202020204" pitchFamily="34" charset="0"/>
              <a:buChar char="•"/>
            </a:pPr>
            <a:r>
              <a:rPr lang="en-GB" sz="2400" dirty="0"/>
              <a:t>A typical touch typist can type at an average of 80 words per minute</a:t>
            </a:r>
          </a:p>
          <a:p>
            <a:pPr marL="800100" lvl="2" indent="-342900">
              <a:buClr>
                <a:schemeClr val="accent1"/>
              </a:buClr>
              <a:buSzPct val="150000"/>
              <a:buFont typeface="Arial" panose="020B0604020202020204" pitchFamily="34" charset="0"/>
              <a:buChar char="•"/>
            </a:pPr>
            <a:r>
              <a:rPr lang="en-GB" sz="2400" dirty="0"/>
              <a:t>A good shorthand practitioner can write an average of 80 words per minute</a:t>
            </a:r>
          </a:p>
          <a:p>
            <a:pPr marL="800100" lvl="2" indent="-342900">
              <a:buClr>
                <a:schemeClr val="accent1"/>
              </a:buClr>
              <a:buSzPct val="150000"/>
              <a:buFont typeface="Arial" panose="020B0604020202020204" pitchFamily="34" charset="0"/>
              <a:buChar char="•"/>
            </a:pPr>
            <a:r>
              <a:rPr lang="en-GB" sz="2400" dirty="0"/>
              <a:t>A good speedwriter can write an average of 40 – 60 words per minute</a:t>
            </a:r>
          </a:p>
          <a:p>
            <a:pPr marL="800100" lvl="2" indent="-342900">
              <a:buClr>
                <a:schemeClr val="accent1"/>
              </a:buClr>
              <a:buSzPct val="150000"/>
              <a:buFont typeface="Arial" panose="020B0604020202020204" pitchFamily="34" charset="0"/>
              <a:buChar char="•"/>
            </a:pPr>
            <a:r>
              <a:rPr lang="en-GB" sz="2400" dirty="0"/>
              <a:t>An average person can write longhand at an average of 25 – 45 words per minute</a:t>
            </a:r>
          </a:p>
          <a:p>
            <a:pPr marL="800100" lvl="2" indent="-342900">
              <a:buClr>
                <a:schemeClr val="accent1"/>
              </a:buClr>
              <a:buSzPct val="150000"/>
              <a:buFont typeface="Arial" panose="020B0604020202020204" pitchFamily="34" charset="0"/>
              <a:buChar char="•"/>
            </a:pPr>
            <a:r>
              <a:rPr lang="en-GB" sz="2400" dirty="0"/>
              <a:t>The average person speaks at 150 – 200 words per minute</a:t>
            </a:r>
          </a:p>
          <a:p>
            <a:pPr marL="342900" lvl="1" indent="-342900">
              <a:buSzPct val="150000"/>
              <a:buFont typeface="Arial" panose="020B0604020202020204" pitchFamily="34" charset="0"/>
              <a:buChar char="•"/>
            </a:pPr>
            <a:endParaRPr lang="en-GB" sz="2400" dirty="0"/>
          </a:p>
          <a:p>
            <a:pPr marL="0" lvl="1"/>
            <a:r>
              <a:rPr lang="en-GB" sz="2400" dirty="0"/>
              <a:t>Therefore unless you are a trained STENOGRAPHER you cannot possibly produce a TRANSCRIPT of a meeting so you write MINUTES</a:t>
            </a:r>
          </a:p>
        </p:txBody>
      </p:sp>
    </p:spTree>
    <p:extLst>
      <p:ext uri="{BB962C8B-B14F-4D97-AF65-F5344CB8AC3E}">
        <p14:creationId xmlns:p14="http://schemas.microsoft.com/office/powerpoint/2010/main" val="200914967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Content Placeholder 4">
            <a:extLst>
              <a:ext uri="{FF2B5EF4-FFF2-40B4-BE49-F238E27FC236}">
                <a16:creationId xmlns:a16="http://schemas.microsoft.com/office/drawing/2014/main" id="{CB7D5281-596E-8840-8C4C-F5A8A47BAD51}"/>
              </a:ext>
            </a:extLst>
          </p:cNvPr>
          <p:cNvPicPr>
            <a:picLocks noChangeAspect="1"/>
          </p:cNvPicPr>
          <p:nvPr/>
        </p:nvPicPr>
        <p:blipFill>
          <a:blip r:embed="rId3"/>
          <a:stretch>
            <a:fillRect/>
          </a:stretch>
        </p:blipFill>
        <p:spPr>
          <a:xfrm>
            <a:off x="9841230" y="5570704"/>
            <a:ext cx="1775513" cy="892792"/>
          </a:xfrm>
          <a:prstGeom prst="rect">
            <a:avLst/>
          </a:prstGeom>
        </p:spPr>
      </p:pic>
      <p:sp>
        <p:nvSpPr>
          <p:cNvPr id="5" name="TextBox 4"/>
          <p:cNvSpPr txBox="1"/>
          <p:nvPr/>
        </p:nvSpPr>
        <p:spPr>
          <a:xfrm>
            <a:off x="774597" y="1500247"/>
            <a:ext cx="10089346" cy="2418419"/>
          </a:xfrm>
          <a:prstGeom prst="rect">
            <a:avLst/>
          </a:prstGeom>
          <a:noFill/>
        </p:spPr>
        <p:txBody>
          <a:bodyPr wrap="square" rtlCol="0">
            <a:spAutoFit/>
          </a:bodyPr>
          <a:lstStyle/>
          <a:p>
            <a:r>
              <a:rPr lang="en-GB" sz="2400" dirty="0"/>
              <a:t>As secretary it is your job to ensure you are fully prepared.</a:t>
            </a:r>
          </a:p>
          <a:p>
            <a:endParaRPr lang="en-GB" sz="2400" dirty="0"/>
          </a:p>
          <a:p>
            <a:pPr marL="342900" indent="-342900">
              <a:lnSpc>
                <a:spcPct val="150000"/>
              </a:lnSpc>
              <a:buClr>
                <a:schemeClr val="accent1"/>
              </a:buClr>
              <a:buSzPct val="150000"/>
              <a:buFont typeface="Arial" panose="020B0604020202020204" pitchFamily="34" charset="0"/>
              <a:buChar char="•"/>
            </a:pPr>
            <a:r>
              <a:rPr lang="en-GB" sz="2400" dirty="0"/>
              <a:t>Discuss the agenda with the Chairperson</a:t>
            </a:r>
          </a:p>
          <a:p>
            <a:pPr marL="342900" indent="-342900">
              <a:lnSpc>
                <a:spcPct val="150000"/>
              </a:lnSpc>
              <a:buClr>
                <a:schemeClr val="accent1"/>
              </a:buClr>
              <a:buSzPct val="150000"/>
              <a:buFont typeface="Arial" panose="020B0604020202020204" pitchFamily="34" charset="0"/>
              <a:buChar char="•"/>
            </a:pPr>
            <a:r>
              <a:rPr lang="en-GB" sz="2400" dirty="0"/>
              <a:t>Make sure you know who should be attending</a:t>
            </a:r>
          </a:p>
          <a:p>
            <a:pPr marL="342900" indent="-342900">
              <a:lnSpc>
                <a:spcPct val="150000"/>
              </a:lnSpc>
              <a:buClr>
                <a:schemeClr val="accent1"/>
              </a:buClr>
              <a:buSzPct val="150000"/>
              <a:buFont typeface="Arial" panose="020B0604020202020204" pitchFamily="34" charset="0"/>
              <a:buChar char="•"/>
            </a:pPr>
            <a:r>
              <a:rPr lang="en-GB" sz="2400" dirty="0"/>
              <a:t>Circulate the agenda to all invitees and find out any apologies</a:t>
            </a:r>
          </a:p>
        </p:txBody>
      </p:sp>
      <p:sp>
        <p:nvSpPr>
          <p:cNvPr id="6" name="Title 1">
            <a:extLst>
              <a:ext uri="{FF2B5EF4-FFF2-40B4-BE49-F238E27FC236}">
                <a16:creationId xmlns:a16="http://schemas.microsoft.com/office/drawing/2014/main" id="{D707D3FC-FA08-4713-B5A9-E06560C2D82D}"/>
              </a:ext>
            </a:extLst>
          </p:cNvPr>
          <p:cNvSpPr txBox="1">
            <a:spLocks/>
          </p:cNvSpPr>
          <p:nvPr/>
        </p:nvSpPr>
        <p:spPr>
          <a:xfrm>
            <a:off x="774597" y="599918"/>
            <a:ext cx="10415917" cy="802358"/>
          </a:xfrm>
          <a:prstGeom prst="rect">
            <a:avLst/>
          </a:prstGeom>
        </p:spPr>
        <p:txBody>
          <a:bodyPr/>
          <a:lstStyle>
            <a:lvl1pPr algn="l" defTabSz="914400" rtl="0" eaLnBrk="1" latinLnBrk="0" hangingPunct="1">
              <a:lnSpc>
                <a:spcPct val="90000"/>
              </a:lnSpc>
              <a:spcBef>
                <a:spcPct val="0"/>
              </a:spcBef>
              <a:buNone/>
              <a:defRPr sz="5400" kern="1200" cap="all" baseline="0">
                <a:solidFill>
                  <a:schemeClr val="accent1"/>
                </a:solidFill>
                <a:effectLst/>
                <a:latin typeface="+mj-lt"/>
                <a:ea typeface="+mj-ea"/>
                <a:cs typeface="+mj-cs"/>
              </a:defRPr>
            </a:lvl1pPr>
          </a:lstStyle>
          <a:p>
            <a:r>
              <a:rPr lang="en-GB" sz="4900" dirty="0"/>
              <a:t>How to Record Meetings - preparation</a:t>
            </a:r>
          </a:p>
        </p:txBody>
      </p:sp>
    </p:spTree>
    <p:extLst>
      <p:ext uri="{BB962C8B-B14F-4D97-AF65-F5344CB8AC3E}">
        <p14:creationId xmlns:p14="http://schemas.microsoft.com/office/powerpoint/2010/main" val="409088085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Content Placeholder 4">
            <a:extLst>
              <a:ext uri="{FF2B5EF4-FFF2-40B4-BE49-F238E27FC236}">
                <a16:creationId xmlns:a16="http://schemas.microsoft.com/office/drawing/2014/main" id="{CB7D5281-596E-8840-8C4C-F5A8A47BAD51}"/>
              </a:ext>
            </a:extLst>
          </p:cNvPr>
          <p:cNvPicPr>
            <a:picLocks noChangeAspect="1"/>
          </p:cNvPicPr>
          <p:nvPr/>
        </p:nvPicPr>
        <p:blipFill>
          <a:blip r:embed="rId3"/>
          <a:stretch>
            <a:fillRect/>
          </a:stretch>
        </p:blipFill>
        <p:spPr>
          <a:xfrm>
            <a:off x="9841230" y="5570704"/>
            <a:ext cx="1775513" cy="892792"/>
          </a:xfrm>
          <a:prstGeom prst="rect">
            <a:avLst/>
          </a:prstGeom>
        </p:spPr>
      </p:pic>
      <p:sp>
        <p:nvSpPr>
          <p:cNvPr id="5" name="TextBox 4"/>
          <p:cNvSpPr txBox="1"/>
          <p:nvPr/>
        </p:nvSpPr>
        <p:spPr>
          <a:xfrm>
            <a:off x="623047" y="1443841"/>
            <a:ext cx="10945906" cy="3785652"/>
          </a:xfrm>
          <a:prstGeom prst="rect">
            <a:avLst/>
          </a:prstGeom>
          <a:noFill/>
        </p:spPr>
        <p:txBody>
          <a:bodyPr wrap="square" rtlCol="0">
            <a:spAutoFit/>
          </a:bodyPr>
          <a:lstStyle/>
          <a:p>
            <a:r>
              <a:rPr lang="en-GB" sz="2400" dirty="0"/>
              <a:t>Ensure you have equipment to enable you to record the meeting minutes</a:t>
            </a:r>
          </a:p>
          <a:p>
            <a:pPr marL="742950" lvl="1" indent="-285750">
              <a:buClr>
                <a:schemeClr val="accent1"/>
              </a:buClr>
              <a:buSzPct val="150000"/>
              <a:buFont typeface="Arial" panose="020B0604020202020204" pitchFamily="34" charset="0"/>
              <a:buChar char="•"/>
            </a:pPr>
            <a:r>
              <a:rPr lang="en-GB" sz="2400" dirty="0"/>
              <a:t>If using pen / pencil and paper make sure you have enough paper and a backup scribing tool</a:t>
            </a:r>
          </a:p>
          <a:p>
            <a:pPr marL="742950" lvl="1" indent="-285750">
              <a:buClr>
                <a:schemeClr val="accent1"/>
              </a:buClr>
              <a:buSzPct val="150000"/>
              <a:buFont typeface="Arial" panose="020B0604020202020204" pitchFamily="34" charset="0"/>
              <a:buChar char="•"/>
            </a:pPr>
            <a:r>
              <a:rPr lang="en-GB" sz="2400" dirty="0"/>
              <a:t>If using a laptop make sure it is fully charged but also make sure you have a pen and paper in case of IT equipment failure</a:t>
            </a:r>
          </a:p>
          <a:p>
            <a:pPr marL="742950" lvl="1" indent="-285750">
              <a:buClr>
                <a:schemeClr val="accent1"/>
              </a:buClr>
              <a:buSzPct val="150000"/>
              <a:buFont typeface="Arial" panose="020B0604020202020204" pitchFamily="34" charset="0"/>
              <a:buChar char="•"/>
            </a:pPr>
            <a:r>
              <a:rPr lang="en-GB" sz="2400" dirty="0"/>
              <a:t>REMEMBER it is not illegal to make an audio or visual record any meeting but it may be against company policy and you should have the express permission of ALL members.</a:t>
            </a:r>
          </a:p>
          <a:p>
            <a:endParaRPr lang="en-GB" sz="2400" dirty="0"/>
          </a:p>
          <a:p>
            <a:r>
              <a:rPr lang="en-GB" sz="2400" dirty="0"/>
              <a:t>It may be helpful to prepare a template for use in the meeting based on the agenda</a:t>
            </a:r>
          </a:p>
        </p:txBody>
      </p:sp>
      <p:sp>
        <p:nvSpPr>
          <p:cNvPr id="7" name="Title 1">
            <a:extLst>
              <a:ext uri="{FF2B5EF4-FFF2-40B4-BE49-F238E27FC236}">
                <a16:creationId xmlns:a16="http://schemas.microsoft.com/office/drawing/2014/main" id="{27E7C070-6930-47E7-BE98-EEA54832C8A2}"/>
              </a:ext>
            </a:extLst>
          </p:cNvPr>
          <p:cNvSpPr txBox="1">
            <a:spLocks/>
          </p:cNvSpPr>
          <p:nvPr/>
        </p:nvSpPr>
        <p:spPr>
          <a:xfrm>
            <a:off x="774597" y="599918"/>
            <a:ext cx="10415917" cy="802358"/>
          </a:xfrm>
          <a:prstGeom prst="rect">
            <a:avLst/>
          </a:prstGeom>
        </p:spPr>
        <p:txBody>
          <a:bodyPr/>
          <a:lstStyle>
            <a:lvl1pPr algn="l" defTabSz="914400" rtl="0" eaLnBrk="1" latinLnBrk="0" hangingPunct="1">
              <a:lnSpc>
                <a:spcPct val="90000"/>
              </a:lnSpc>
              <a:spcBef>
                <a:spcPct val="0"/>
              </a:spcBef>
              <a:buNone/>
              <a:defRPr sz="5400" kern="1200" cap="all" baseline="0">
                <a:solidFill>
                  <a:schemeClr val="accent1"/>
                </a:solidFill>
                <a:effectLst/>
                <a:latin typeface="+mj-lt"/>
                <a:ea typeface="+mj-ea"/>
                <a:cs typeface="+mj-cs"/>
              </a:defRPr>
            </a:lvl1pPr>
          </a:lstStyle>
          <a:p>
            <a:r>
              <a:rPr lang="en-GB" sz="4900" dirty="0"/>
              <a:t>How to Record Meetings - preparation</a:t>
            </a:r>
          </a:p>
        </p:txBody>
      </p:sp>
    </p:spTree>
    <p:extLst>
      <p:ext uri="{BB962C8B-B14F-4D97-AF65-F5344CB8AC3E}">
        <p14:creationId xmlns:p14="http://schemas.microsoft.com/office/powerpoint/2010/main" val="47093847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Content Placeholder 4">
            <a:extLst>
              <a:ext uri="{FF2B5EF4-FFF2-40B4-BE49-F238E27FC236}">
                <a16:creationId xmlns:a16="http://schemas.microsoft.com/office/drawing/2014/main" id="{CB7D5281-596E-8840-8C4C-F5A8A47BAD51}"/>
              </a:ext>
            </a:extLst>
          </p:cNvPr>
          <p:cNvPicPr>
            <a:picLocks noChangeAspect="1"/>
          </p:cNvPicPr>
          <p:nvPr/>
        </p:nvPicPr>
        <p:blipFill>
          <a:blip r:embed="rId3"/>
          <a:stretch>
            <a:fillRect/>
          </a:stretch>
        </p:blipFill>
        <p:spPr>
          <a:xfrm>
            <a:off x="9841230" y="5570704"/>
            <a:ext cx="1775513" cy="892792"/>
          </a:xfrm>
          <a:prstGeom prst="rect">
            <a:avLst/>
          </a:prstGeom>
        </p:spPr>
      </p:pic>
      <p:sp>
        <p:nvSpPr>
          <p:cNvPr id="5" name="TextBox 4"/>
          <p:cNvSpPr txBox="1"/>
          <p:nvPr/>
        </p:nvSpPr>
        <p:spPr>
          <a:xfrm>
            <a:off x="833508" y="1415720"/>
            <a:ext cx="10049436" cy="4154984"/>
          </a:xfrm>
          <a:prstGeom prst="rect">
            <a:avLst/>
          </a:prstGeom>
          <a:noFill/>
        </p:spPr>
        <p:txBody>
          <a:bodyPr wrap="square" rtlCol="0">
            <a:spAutoFit/>
          </a:bodyPr>
          <a:lstStyle/>
          <a:p>
            <a:r>
              <a:rPr lang="en-GB" sz="2400" dirty="0"/>
              <a:t>Sit next to the Chairperson to enable you to check on salient points</a:t>
            </a:r>
          </a:p>
          <a:p>
            <a:r>
              <a:rPr lang="en-GB" sz="2400" dirty="0"/>
              <a:t>Ensure you know who is present and who has sent apologies</a:t>
            </a:r>
          </a:p>
          <a:p>
            <a:endParaRPr lang="en-GB" sz="2400" dirty="0"/>
          </a:p>
          <a:p>
            <a:r>
              <a:rPr lang="en-GB" sz="2400" dirty="0"/>
              <a:t>Record a summary of all discussions and resulting actions noting: </a:t>
            </a:r>
          </a:p>
          <a:p>
            <a:pPr marL="742950" lvl="1" indent="-285750">
              <a:buClr>
                <a:schemeClr val="accent1"/>
              </a:buClr>
              <a:buSzPct val="150000"/>
              <a:buFont typeface="Arial" panose="020B0604020202020204" pitchFamily="34" charset="0"/>
              <a:buChar char="•"/>
            </a:pPr>
            <a:r>
              <a:rPr lang="en-GB" sz="2400" dirty="0"/>
              <a:t>Date action required by</a:t>
            </a:r>
          </a:p>
          <a:p>
            <a:pPr marL="742950" lvl="1" indent="-285750">
              <a:buClr>
                <a:schemeClr val="accent1"/>
              </a:buClr>
              <a:buSzPct val="150000"/>
              <a:buFont typeface="Arial" panose="020B0604020202020204" pitchFamily="34" charset="0"/>
              <a:buChar char="•"/>
            </a:pPr>
            <a:r>
              <a:rPr lang="en-GB" sz="2400" dirty="0"/>
              <a:t>Person nominated with action</a:t>
            </a:r>
          </a:p>
          <a:p>
            <a:endParaRPr lang="en-GB" sz="2400" dirty="0"/>
          </a:p>
          <a:p>
            <a:r>
              <a:rPr lang="en-GB" sz="2400" dirty="0"/>
              <a:t>If in doubt as to whether or not something requires recording check with the Chairperson</a:t>
            </a:r>
          </a:p>
          <a:p>
            <a:endParaRPr lang="en-GB" sz="2400" dirty="0"/>
          </a:p>
          <a:p>
            <a:r>
              <a:rPr lang="en-GB" sz="2400" dirty="0"/>
              <a:t>If you miss something or need clarification ask for a repeat</a:t>
            </a:r>
          </a:p>
        </p:txBody>
      </p:sp>
      <p:sp>
        <p:nvSpPr>
          <p:cNvPr id="6" name="Title 1">
            <a:extLst>
              <a:ext uri="{FF2B5EF4-FFF2-40B4-BE49-F238E27FC236}">
                <a16:creationId xmlns:a16="http://schemas.microsoft.com/office/drawing/2014/main" id="{2F1203CE-2593-42E0-815C-E2E811FE9098}"/>
              </a:ext>
            </a:extLst>
          </p:cNvPr>
          <p:cNvSpPr txBox="1">
            <a:spLocks/>
          </p:cNvSpPr>
          <p:nvPr/>
        </p:nvSpPr>
        <p:spPr>
          <a:xfrm>
            <a:off x="774597" y="599918"/>
            <a:ext cx="9795431" cy="802358"/>
          </a:xfrm>
          <a:prstGeom prst="rect">
            <a:avLst/>
          </a:prstGeom>
        </p:spPr>
        <p:txBody>
          <a:bodyPr/>
          <a:lstStyle>
            <a:lvl1pPr algn="l" defTabSz="914400" rtl="0" eaLnBrk="1" latinLnBrk="0" hangingPunct="1">
              <a:lnSpc>
                <a:spcPct val="90000"/>
              </a:lnSpc>
              <a:spcBef>
                <a:spcPct val="0"/>
              </a:spcBef>
              <a:buNone/>
              <a:defRPr sz="5400" kern="1200" cap="all" baseline="0">
                <a:solidFill>
                  <a:schemeClr val="accent1"/>
                </a:solidFill>
                <a:effectLst/>
                <a:latin typeface="+mj-lt"/>
                <a:ea typeface="+mj-ea"/>
                <a:cs typeface="+mj-cs"/>
              </a:defRPr>
            </a:lvl1pPr>
          </a:lstStyle>
          <a:p>
            <a:r>
              <a:rPr lang="en-GB" sz="4900" dirty="0"/>
              <a:t>How to Record Meetings - during</a:t>
            </a:r>
          </a:p>
        </p:txBody>
      </p:sp>
    </p:spTree>
    <p:extLst>
      <p:ext uri="{BB962C8B-B14F-4D97-AF65-F5344CB8AC3E}">
        <p14:creationId xmlns:p14="http://schemas.microsoft.com/office/powerpoint/2010/main" val="44796315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Content Placeholder 4">
            <a:extLst>
              <a:ext uri="{FF2B5EF4-FFF2-40B4-BE49-F238E27FC236}">
                <a16:creationId xmlns:a16="http://schemas.microsoft.com/office/drawing/2014/main" id="{CB7D5281-596E-8840-8C4C-F5A8A47BAD51}"/>
              </a:ext>
            </a:extLst>
          </p:cNvPr>
          <p:cNvPicPr>
            <a:picLocks noChangeAspect="1"/>
          </p:cNvPicPr>
          <p:nvPr/>
        </p:nvPicPr>
        <p:blipFill>
          <a:blip r:embed="rId3"/>
          <a:stretch>
            <a:fillRect/>
          </a:stretch>
        </p:blipFill>
        <p:spPr>
          <a:xfrm>
            <a:off x="9841230" y="5570704"/>
            <a:ext cx="1775513" cy="892792"/>
          </a:xfrm>
          <a:prstGeom prst="rect">
            <a:avLst/>
          </a:prstGeom>
        </p:spPr>
      </p:pic>
      <p:sp>
        <p:nvSpPr>
          <p:cNvPr id="5" name="TextBox 4"/>
          <p:cNvSpPr txBox="1"/>
          <p:nvPr/>
        </p:nvSpPr>
        <p:spPr>
          <a:xfrm>
            <a:off x="881183" y="1536174"/>
            <a:ext cx="10625017" cy="3785652"/>
          </a:xfrm>
          <a:prstGeom prst="rect">
            <a:avLst/>
          </a:prstGeom>
          <a:noFill/>
        </p:spPr>
        <p:txBody>
          <a:bodyPr wrap="square" rtlCol="0">
            <a:spAutoFit/>
          </a:bodyPr>
          <a:lstStyle/>
          <a:p>
            <a:pPr marL="342900" indent="-342900">
              <a:buClr>
                <a:schemeClr val="accent1"/>
              </a:buClr>
              <a:buSzPct val="150000"/>
              <a:buFont typeface="Arial" panose="020B0604020202020204" pitchFamily="34" charset="0"/>
              <a:buChar char="•"/>
            </a:pPr>
            <a:r>
              <a:rPr lang="en-GB" sz="2400" dirty="0"/>
              <a:t>Write the minutes as soon after the meeting as possible (within 24 hours if possible)</a:t>
            </a:r>
          </a:p>
          <a:p>
            <a:pPr marL="342900" indent="-342900">
              <a:buClr>
                <a:schemeClr val="accent1"/>
              </a:buClr>
              <a:buSzPct val="150000"/>
              <a:buFont typeface="Arial" panose="020B0604020202020204" pitchFamily="34" charset="0"/>
              <a:buChar char="•"/>
            </a:pPr>
            <a:r>
              <a:rPr lang="en-GB" sz="2400" dirty="0"/>
              <a:t>Liaise with the meeting chairperson to ensure minutes are complete and correct</a:t>
            </a:r>
          </a:p>
          <a:p>
            <a:pPr marL="342900" indent="-342900">
              <a:buClr>
                <a:schemeClr val="accent1"/>
              </a:buClr>
              <a:buSzPct val="150000"/>
              <a:buFont typeface="Arial" panose="020B0604020202020204" pitchFamily="34" charset="0"/>
              <a:buChar char="•"/>
            </a:pPr>
            <a:r>
              <a:rPr lang="en-GB" sz="2400" dirty="0"/>
              <a:t>Circulate the minutes to all attendees and apologies</a:t>
            </a:r>
          </a:p>
          <a:p>
            <a:pPr>
              <a:buClr>
                <a:schemeClr val="accent1"/>
              </a:buClr>
              <a:buSzPct val="150000"/>
            </a:pPr>
            <a:endParaRPr lang="en-GB" sz="2400" dirty="0"/>
          </a:p>
          <a:p>
            <a:pPr>
              <a:buClr>
                <a:schemeClr val="accent1"/>
              </a:buClr>
              <a:buSzPct val="150000"/>
            </a:pPr>
            <a:r>
              <a:rPr lang="en-GB" sz="2400" dirty="0"/>
              <a:t>REMEMBER</a:t>
            </a:r>
          </a:p>
          <a:p>
            <a:pPr>
              <a:buClr>
                <a:schemeClr val="accent1"/>
              </a:buClr>
              <a:buSzPct val="150000"/>
            </a:pPr>
            <a:endParaRPr lang="en-GB" sz="2400" dirty="0"/>
          </a:p>
          <a:p>
            <a:pPr marL="342900" indent="-342900">
              <a:buClr>
                <a:schemeClr val="accent1"/>
              </a:buClr>
              <a:buSzPct val="150000"/>
              <a:buFont typeface="Arial" panose="020B0604020202020204" pitchFamily="34" charset="0"/>
              <a:buChar char="•"/>
            </a:pPr>
            <a:r>
              <a:rPr lang="en-GB" sz="2400" dirty="0"/>
              <a:t>Minutes are meant to be a factual record of a meeting and should not include: -Personal opinion</a:t>
            </a:r>
          </a:p>
          <a:p>
            <a:pPr marL="342900" indent="-342900">
              <a:buClr>
                <a:schemeClr val="accent1"/>
              </a:buClr>
              <a:buSzPct val="150000"/>
              <a:buFont typeface="Arial" panose="020B0604020202020204" pitchFamily="34" charset="0"/>
              <a:buChar char="•"/>
            </a:pPr>
            <a:r>
              <a:rPr lang="en-GB" sz="2400" dirty="0"/>
              <a:t>Information that was not available at the meeting</a:t>
            </a:r>
          </a:p>
        </p:txBody>
      </p:sp>
      <p:sp>
        <p:nvSpPr>
          <p:cNvPr id="7" name="Title 1">
            <a:extLst>
              <a:ext uri="{FF2B5EF4-FFF2-40B4-BE49-F238E27FC236}">
                <a16:creationId xmlns:a16="http://schemas.microsoft.com/office/drawing/2014/main" id="{314FEE4E-06E1-47BB-A2A8-78411BB6FD61}"/>
              </a:ext>
            </a:extLst>
          </p:cNvPr>
          <p:cNvSpPr txBox="1">
            <a:spLocks/>
          </p:cNvSpPr>
          <p:nvPr/>
        </p:nvSpPr>
        <p:spPr>
          <a:xfrm>
            <a:off x="774598" y="599918"/>
            <a:ext cx="8663316" cy="802358"/>
          </a:xfrm>
          <a:prstGeom prst="rect">
            <a:avLst/>
          </a:prstGeom>
        </p:spPr>
        <p:txBody>
          <a:bodyPr/>
          <a:lstStyle>
            <a:lvl1pPr algn="l" defTabSz="914400" rtl="0" eaLnBrk="1" latinLnBrk="0" hangingPunct="1">
              <a:lnSpc>
                <a:spcPct val="90000"/>
              </a:lnSpc>
              <a:spcBef>
                <a:spcPct val="0"/>
              </a:spcBef>
              <a:buNone/>
              <a:defRPr sz="5400" kern="1200" cap="all" baseline="0">
                <a:solidFill>
                  <a:schemeClr val="accent1"/>
                </a:solidFill>
                <a:effectLst/>
                <a:latin typeface="+mj-lt"/>
                <a:ea typeface="+mj-ea"/>
                <a:cs typeface="+mj-cs"/>
              </a:defRPr>
            </a:lvl1pPr>
          </a:lstStyle>
          <a:p>
            <a:r>
              <a:rPr lang="en-GB" sz="4900" dirty="0"/>
              <a:t>How to Record Meetings - after</a:t>
            </a:r>
          </a:p>
        </p:txBody>
      </p:sp>
    </p:spTree>
    <p:extLst>
      <p:ext uri="{BB962C8B-B14F-4D97-AF65-F5344CB8AC3E}">
        <p14:creationId xmlns:p14="http://schemas.microsoft.com/office/powerpoint/2010/main" val="286434894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Content Placeholder 4">
            <a:extLst>
              <a:ext uri="{FF2B5EF4-FFF2-40B4-BE49-F238E27FC236}">
                <a16:creationId xmlns:a16="http://schemas.microsoft.com/office/drawing/2014/main" id="{CB7D5281-596E-8840-8C4C-F5A8A47BAD51}"/>
              </a:ext>
            </a:extLst>
          </p:cNvPr>
          <p:cNvPicPr>
            <a:picLocks noChangeAspect="1"/>
          </p:cNvPicPr>
          <p:nvPr/>
        </p:nvPicPr>
        <p:blipFill>
          <a:blip r:embed="rId3"/>
          <a:stretch>
            <a:fillRect/>
          </a:stretch>
        </p:blipFill>
        <p:spPr>
          <a:xfrm>
            <a:off x="9841229" y="5570704"/>
            <a:ext cx="1775513" cy="892792"/>
          </a:xfrm>
          <a:prstGeom prst="rect">
            <a:avLst/>
          </a:prstGeom>
        </p:spPr>
      </p:pic>
      <p:sp>
        <p:nvSpPr>
          <p:cNvPr id="5" name="TextBox 4"/>
          <p:cNvSpPr txBox="1"/>
          <p:nvPr/>
        </p:nvSpPr>
        <p:spPr>
          <a:xfrm>
            <a:off x="741941" y="1550058"/>
            <a:ext cx="3710316" cy="2677656"/>
          </a:xfrm>
          <a:prstGeom prst="rect">
            <a:avLst/>
          </a:prstGeom>
          <a:noFill/>
        </p:spPr>
        <p:txBody>
          <a:bodyPr wrap="square" rtlCol="0">
            <a:spAutoFit/>
          </a:bodyPr>
          <a:lstStyle/>
          <a:p>
            <a:pPr marL="342900" indent="-342900">
              <a:buClr>
                <a:schemeClr val="accent1"/>
              </a:buClr>
              <a:buSzPct val="150000"/>
              <a:buFont typeface="Arial" panose="020B0604020202020204" pitchFamily="34" charset="0"/>
              <a:buChar char="•"/>
            </a:pPr>
            <a:r>
              <a:rPr lang="en-GB" sz="2400" dirty="0"/>
              <a:t>Meeting Title</a:t>
            </a:r>
          </a:p>
          <a:p>
            <a:pPr marL="342900" indent="-342900">
              <a:buClr>
                <a:schemeClr val="accent1"/>
              </a:buClr>
              <a:buSzPct val="150000"/>
              <a:buFont typeface="Arial" panose="020B0604020202020204" pitchFamily="34" charset="0"/>
              <a:buChar char="•"/>
            </a:pPr>
            <a:r>
              <a:rPr lang="en-GB" sz="2400" dirty="0"/>
              <a:t>Date</a:t>
            </a:r>
          </a:p>
          <a:p>
            <a:pPr marL="342900" indent="-342900">
              <a:buClr>
                <a:schemeClr val="accent1"/>
              </a:buClr>
              <a:buSzPct val="150000"/>
              <a:buFont typeface="Arial" panose="020B0604020202020204" pitchFamily="34" charset="0"/>
              <a:buChar char="•"/>
            </a:pPr>
            <a:r>
              <a:rPr lang="en-GB" sz="2400" dirty="0"/>
              <a:t>Location</a:t>
            </a:r>
          </a:p>
          <a:p>
            <a:pPr marL="342900" indent="-342900">
              <a:buClr>
                <a:schemeClr val="accent1"/>
              </a:buClr>
              <a:buSzPct val="150000"/>
              <a:buFont typeface="Arial" panose="020B0604020202020204" pitchFamily="34" charset="0"/>
              <a:buChar char="•"/>
            </a:pPr>
            <a:r>
              <a:rPr lang="en-GB" sz="2400" dirty="0"/>
              <a:t>Chairperson</a:t>
            </a:r>
          </a:p>
          <a:p>
            <a:pPr marL="342900" indent="-342900">
              <a:buClr>
                <a:schemeClr val="accent1"/>
              </a:buClr>
              <a:buSzPct val="150000"/>
              <a:buFont typeface="Arial" panose="020B0604020202020204" pitchFamily="34" charset="0"/>
              <a:buChar char="•"/>
            </a:pPr>
            <a:r>
              <a:rPr lang="en-GB" sz="2400" dirty="0"/>
              <a:t>Secretary</a:t>
            </a:r>
          </a:p>
          <a:p>
            <a:pPr marL="342900" indent="-342900">
              <a:buClr>
                <a:schemeClr val="accent1"/>
              </a:buClr>
              <a:buSzPct val="150000"/>
              <a:buFont typeface="Arial" panose="020B0604020202020204" pitchFamily="34" charset="0"/>
              <a:buChar char="•"/>
            </a:pPr>
            <a:r>
              <a:rPr lang="en-GB" sz="2400" dirty="0"/>
              <a:t>Persons in Attendance</a:t>
            </a:r>
          </a:p>
          <a:p>
            <a:pPr marL="342900" indent="-342900">
              <a:buClr>
                <a:schemeClr val="accent1"/>
              </a:buClr>
              <a:buSzPct val="150000"/>
              <a:buFont typeface="Arial" panose="020B0604020202020204" pitchFamily="34" charset="0"/>
              <a:buChar char="•"/>
            </a:pPr>
            <a:r>
              <a:rPr lang="en-GB" sz="2400" dirty="0"/>
              <a:t>Apologies</a:t>
            </a:r>
          </a:p>
        </p:txBody>
      </p:sp>
      <p:sp>
        <p:nvSpPr>
          <p:cNvPr id="6" name="Title 1">
            <a:extLst>
              <a:ext uri="{FF2B5EF4-FFF2-40B4-BE49-F238E27FC236}">
                <a16:creationId xmlns:a16="http://schemas.microsoft.com/office/drawing/2014/main" id="{1ECD93E3-66D5-44C8-A883-87BD9B4A2C4C}"/>
              </a:ext>
            </a:extLst>
          </p:cNvPr>
          <p:cNvSpPr txBox="1">
            <a:spLocks/>
          </p:cNvSpPr>
          <p:nvPr/>
        </p:nvSpPr>
        <p:spPr>
          <a:xfrm>
            <a:off x="741941" y="555865"/>
            <a:ext cx="9675688" cy="802358"/>
          </a:xfrm>
          <a:prstGeom prst="rect">
            <a:avLst/>
          </a:prstGeom>
        </p:spPr>
        <p:txBody>
          <a:bodyPr/>
          <a:lstStyle>
            <a:lvl1pPr algn="l" defTabSz="914400" rtl="0" eaLnBrk="1" latinLnBrk="0" hangingPunct="1">
              <a:lnSpc>
                <a:spcPct val="90000"/>
              </a:lnSpc>
              <a:spcBef>
                <a:spcPct val="0"/>
              </a:spcBef>
              <a:buNone/>
              <a:defRPr sz="5400" kern="1200" cap="all" baseline="0">
                <a:solidFill>
                  <a:schemeClr val="accent1"/>
                </a:solidFill>
                <a:effectLst/>
                <a:latin typeface="+mj-lt"/>
                <a:ea typeface="+mj-ea"/>
                <a:cs typeface="+mj-cs"/>
              </a:defRPr>
            </a:lvl1pPr>
          </a:lstStyle>
          <a:p>
            <a:r>
              <a:rPr lang="en-GB" sz="4900" dirty="0"/>
              <a:t>Suggested Structure of Minutes</a:t>
            </a:r>
          </a:p>
        </p:txBody>
      </p:sp>
      <p:sp>
        <p:nvSpPr>
          <p:cNvPr id="8" name="TextBox 7">
            <a:extLst>
              <a:ext uri="{FF2B5EF4-FFF2-40B4-BE49-F238E27FC236}">
                <a16:creationId xmlns:a16="http://schemas.microsoft.com/office/drawing/2014/main" id="{4DB5BF44-B6BA-4654-B90B-55123006086A}"/>
              </a:ext>
            </a:extLst>
          </p:cNvPr>
          <p:cNvSpPr txBox="1"/>
          <p:nvPr/>
        </p:nvSpPr>
        <p:spPr>
          <a:xfrm>
            <a:off x="5186006" y="1554345"/>
            <a:ext cx="5948367" cy="2308324"/>
          </a:xfrm>
          <a:prstGeom prst="rect">
            <a:avLst/>
          </a:prstGeom>
          <a:noFill/>
        </p:spPr>
        <p:txBody>
          <a:bodyPr wrap="square">
            <a:spAutoFit/>
          </a:bodyPr>
          <a:lstStyle/>
          <a:p>
            <a:pPr marL="342900" indent="-342900">
              <a:buClr>
                <a:schemeClr val="accent1"/>
              </a:buClr>
              <a:buSzPct val="150000"/>
              <a:buFont typeface="Arial" panose="020B0604020202020204" pitchFamily="34" charset="0"/>
              <a:buChar char="•"/>
            </a:pPr>
            <a:r>
              <a:rPr lang="en-GB" sz="2400" dirty="0"/>
              <a:t>Review of previous meeting minutes</a:t>
            </a:r>
          </a:p>
          <a:p>
            <a:pPr marL="342900" indent="-342900">
              <a:buClr>
                <a:schemeClr val="accent1"/>
              </a:buClr>
              <a:buSzPct val="150000"/>
              <a:buFont typeface="Arial" panose="020B0604020202020204" pitchFamily="34" charset="0"/>
              <a:buChar char="•"/>
            </a:pPr>
            <a:r>
              <a:rPr lang="en-GB" sz="2400" dirty="0"/>
              <a:t>Points arising</a:t>
            </a:r>
          </a:p>
          <a:p>
            <a:pPr marL="342900" indent="-342900">
              <a:buClr>
                <a:schemeClr val="accent1"/>
              </a:buClr>
              <a:buSzPct val="150000"/>
              <a:buFont typeface="Arial" panose="020B0604020202020204" pitchFamily="34" charset="0"/>
              <a:buChar char="•"/>
            </a:pPr>
            <a:r>
              <a:rPr lang="en-GB" sz="2400" dirty="0"/>
              <a:t>Discussion items with BRIEF resume of each item</a:t>
            </a:r>
          </a:p>
          <a:p>
            <a:pPr marL="342900" indent="-342900">
              <a:buClr>
                <a:schemeClr val="accent1"/>
              </a:buClr>
              <a:buSzPct val="150000"/>
              <a:buFont typeface="Arial" panose="020B0604020202020204" pitchFamily="34" charset="0"/>
              <a:buChar char="•"/>
            </a:pPr>
            <a:r>
              <a:rPr lang="en-GB" sz="2400" dirty="0"/>
              <a:t>Actions with Names and Date Action Due</a:t>
            </a:r>
          </a:p>
          <a:p>
            <a:pPr marL="342900" indent="-342900">
              <a:buClr>
                <a:schemeClr val="accent1"/>
              </a:buClr>
              <a:buSzPct val="150000"/>
              <a:buFont typeface="Arial" panose="020B0604020202020204" pitchFamily="34" charset="0"/>
              <a:buChar char="•"/>
            </a:pPr>
            <a:r>
              <a:rPr lang="en-GB" sz="2400" dirty="0"/>
              <a:t>Next meeting Location, Time &amp; Date</a:t>
            </a:r>
          </a:p>
        </p:txBody>
      </p:sp>
    </p:spTree>
    <p:extLst>
      <p:ext uri="{BB962C8B-B14F-4D97-AF65-F5344CB8AC3E}">
        <p14:creationId xmlns:p14="http://schemas.microsoft.com/office/powerpoint/2010/main" val="193401795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Content Placeholder 4">
            <a:extLst>
              <a:ext uri="{FF2B5EF4-FFF2-40B4-BE49-F238E27FC236}">
                <a16:creationId xmlns:a16="http://schemas.microsoft.com/office/drawing/2014/main" id="{CB7D5281-596E-8840-8C4C-F5A8A47BAD51}"/>
              </a:ext>
            </a:extLst>
          </p:cNvPr>
          <p:cNvPicPr>
            <a:picLocks noChangeAspect="1"/>
          </p:cNvPicPr>
          <p:nvPr/>
        </p:nvPicPr>
        <p:blipFill>
          <a:blip r:embed="rId3"/>
          <a:stretch>
            <a:fillRect/>
          </a:stretch>
        </p:blipFill>
        <p:spPr>
          <a:xfrm>
            <a:off x="9841229" y="5570704"/>
            <a:ext cx="1775513" cy="892792"/>
          </a:xfrm>
          <a:prstGeom prst="rect">
            <a:avLst/>
          </a:prstGeom>
        </p:spPr>
      </p:pic>
      <p:sp>
        <p:nvSpPr>
          <p:cNvPr id="5" name="TextBox 4"/>
          <p:cNvSpPr txBox="1"/>
          <p:nvPr/>
        </p:nvSpPr>
        <p:spPr>
          <a:xfrm>
            <a:off x="774598" y="1505949"/>
            <a:ext cx="10633631" cy="3416320"/>
          </a:xfrm>
          <a:prstGeom prst="rect">
            <a:avLst/>
          </a:prstGeom>
          <a:noFill/>
        </p:spPr>
        <p:txBody>
          <a:bodyPr wrap="square" rtlCol="0">
            <a:spAutoFit/>
          </a:bodyPr>
          <a:lstStyle/>
          <a:p>
            <a:r>
              <a:rPr lang="en-GB" sz="2400" dirty="0"/>
              <a:t>Finally a few comments on audio/video recording of a meeting</a:t>
            </a:r>
          </a:p>
          <a:p>
            <a:endParaRPr lang="en-GB" sz="2400" dirty="0"/>
          </a:p>
          <a:p>
            <a:pPr marL="342900" indent="-342900">
              <a:buClr>
                <a:schemeClr val="accent1"/>
              </a:buClr>
              <a:buSzPct val="150000"/>
              <a:buFont typeface="Arial" panose="020B0604020202020204" pitchFamily="34" charset="0"/>
              <a:buChar char="•"/>
            </a:pPr>
            <a:r>
              <a:rPr lang="en-GB" sz="2400" dirty="0"/>
              <a:t>It is not ILLEGAL to record a meeting but you should obtain the agreement of ALL parties.</a:t>
            </a:r>
          </a:p>
          <a:p>
            <a:pPr marL="342900" indent="-342900">
              <a:buClr>
                <a:schemeClr val="accent1"/>
              </a:buClr>
              <a:buSzPct val="150000"/>
              <a:buFont typeface="Arial" panose="020B0604020202020204" pitchFamily="34" charset="0"/>
              <a:buChar char="•"/>
            </a:pPr>
            <a:r>
              <a:rPr lang="en-GB" sz="2400" dirty="0"/>
              <a:t>It is highly likely that company policy will expressly forbid recording of meetings</a:t>
            </a:r>
          </a:p>
          <a:p>
            <a:pPr marL="342900" indent="-342900">
              <a:buClr>
                <a:schemeClr val="accent1"/>
              </a:buClr>
              <a:buSzPct val="150000"/>
              <a:buFont typeface="Arial" panose="020B0604020202020204" pitchFamily="34" charset="0"/>
              <a:buChar char="•"/>
            </a:pPr>
            <a:r>
              <a:rPr lang="en-GB" sz="2400" dirty="0"/>
              <a:t>Recording meetings can make all or some of the parties attending uncomfortable and therefore may affect the way the meeting runs</a:t>
            </a:r>
          </a:p>
          <a:p>
            <a:pPr marL="342900" indent="-342900">
              <a:buClr>
                <a:schemeClr val="accent1"/>
              </a:buClr>
              <a:buSzPct val="150000"/>
              <a:buFont typeface="Arial" panose="020B0604020202020204" pitchFamily="34" charset="0"/>
              <a:buChar char="•"/>
            </a:pPr>
            <a:r>
              <a:rPr lang="en-GB" sz="2400" dirty="0"/>
              <a:t>It is preferable to have a dedicated meeting secretary who can then share the meeting minutes at a later date</a:t>
            </a:r>
          </a:p>
        </p:txBody>
      </p:sp>
      <p:sp>
        <p:nvSpPr>
          <p:cNvPr id="6" name="Title 1">
            <a:extLst>
              <a:ext uri="{FF2B5EF4-FFF2-40B4-BE49-F238E27FC236}">
                <a16:creationId xmlns:a16="http://schemas.microsoft.com/office/drawing/2014/main" id="{4B62365C-01D4-4D6D-8543-23169F2A7695}"/>
              </a:ext>
            </a:extLst>
          </p:cNvPr>
          <p:cNvSpPr txBox="1">
            <a:spLocks/>
          </p:cNvSpPr>
          <p:nvPr/>
        </p:nvSpPr>
        <p:spPr>
          <a:xfrm>
            <a:off x="774598" y="599918"/>
            <a:ext cx="7552764" cy="802358"/>
          </a:xfrm>
          <a:prstGeom prst="rect">
            <a:avLst/>
          </a:prstGeom>
        </p:spPr>
        <p:txBody>
          <a:bodyPr/>
          <a:lstStyle>
            <a:lvl1pPr algn="l" defTabSz="914400" rtl="0" eaLnBrk="1" latinLnBrk="0" hangingPunct="1">
              <a:lnSpc>
                <a:spcPct val="90000"/>
              </a:lnSpc>
              <a:spcBef>
                <a:spcPct val="0"/>
              </a:spcBef>
              <a:buNone/>
              <a:defRPr sz="5400" kern="1200" cap="all" baseline="0">
                <a:solidFill>
                  <a:schemeClr val="accent1"/>
                </a:solidFill>
                <a:effectLst/>
                <a:latin typeface="+mj-lt"/>
                <a:ea typeface="+mj-ea"/>
                <a:cs typeface="+mj-cs"/>
              </a:defRPr>
            </a:lvl1pPr>
          </a:lstStyle>
          <a:p>
            <a:r>
              <a:rPr lang="en-GB" sz="4900" dirty="0"/>
              <a:t>How to Record Meetings</a:t>
            </a:r>
          </a:p>
        </p:txBody>
      </p:sp>
    </p:spTree>
    <p:extLst>
      <p:ext uri="{BB962C8B-B14F-4D97-AF65-F5344CB8AC3E}">
        <p14:creationId xmlns:p14="http://schemas.microsoft.com/office/powerpoint/2010/main" val="4093623774"/>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Main Event">
  <a:themeElements>
    <a:clrScheme name="Main Event">
      <a:dk1>
        <a:sysClr val="windowText" lastClr="000000"/>
      </a:dk1>
      <a:lt1>
        <a:sysClr val="window" lastClr="FFFFFF"/>
      </a:lt1>
      <a:dk2>
        <a:srgbClr val="424242"/>
      </a:dk2>
      <a:lt2>
        <a:srgbClr val="C8C8C8"/>
      </a:lt2>
      <a:accent1>
        <a:srgbClr val="B80E0F"/>
      </a:accent1>
      <a:accent2>
        <a:srgbClr val="A6987D"/>
      </a:accent2>
      <a:accent3>
        <a:srgbClr val="7F9A71"/>
      </a:accent3>
      <a:accent4>
        <a:srgbClr val="64969F"/>
      </a:accent4>
      <a:accent5>
        <a:srgbClr val="9B75B2"/>
      </a:accent5>
      <a:accent6>
        <a:srgbClr val="80737A"/>
      </a:accent6>
      <a:hlink>
        <a:srgbClr val="F21213"/>
      </a:hlink>
      <a:folHlink>
        <a:srgbClr val="B6A394"/>
      </a:folHlink>
    </a:clrScheme>
    <a:fontScheme name="Main Event">
      <a:majorFont>
        <a:latin typeface="Impact" panose="020B080603090205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Impact" panose="020B080603090205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Main Event">
      <a:fillStyleLst>
        <a:solidFill>
          <a:schemeClr val="phClr"/>
        </a:solidFill>
        <a:solidFill>
          <a:schemeClr val="phClr">
            <a:tint val="69000"/>
            <a:satMod val="105000"/>
            <a:lumMod val="110000"/>
          </a:schemeClr>
        </a:solidFill>
        <a:blipFill>
          <a:blip xmlns:r="http://schemas.openxmlformats.org/officeDocument/2006/relationships" r:embed="rId1">
            <a:duotone>
              <a:schemeClr val="phClr">
                <a:shade val="88000"/>
                <a:lumMod val="88000"/>
              </a:schemeClr>
              <a:schemeClr val="phClr"/>
            </a:duotone>
          </a:blip>
          <a:tile tx="0" ty="0" sx="100000" sy="100000" flip="none" algn="tl"/>
        </a:blipFill>
      </a:fillStyleLst>
      <a:lnStyleLst>
        <a:ln w="9525" cap="flat" cmpd="sng" algn="ctr">
          <a:solidFill>
            <a:schemeClr val="phClr">
              <a:shade val="60000"/>
            </a:scheme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effectStyle>
        <a:effectStyle>
          <a:effectLst>
            <a:outerShdw blurRad="25400" dist="127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88000"/>
              </a:schemeClr>
            </a:gs>
          </a:gsLst>
          <a:lin ang="5400000" scaled="0"/>
        </a:gradFill>
        <a:blipFill>
          <a:blip xmlns:r="http://schemas.openxmlformats.org/officeDocument/2006/relationships" r:embed="rId2">
            <a:duotone>
              <a:schemeClr val="phClr">
                <a:shade val="48000"/>
                <a:satMod val="110000"/>
                <a:lumMod val="40000"/>
              </a:schemeClr>
              <a:schemeClr val="phClr">
                <a:tint val="90000"/>
                <a:lumMod val="106000"/>
              </a:schemeClr>
            </a:duotone>
          </a:blip>
          <a:stretch/>
        </a:blipFill>
      </a:bgFillStyleLst>
    </a:fmtScheme>
  </a:themeElements>
  <a:objectDefaults/>
  <a:extraClrSchemeLst/>
  <a:extLst>
    <a:ext uri="{05A4C25C-085E-4340-85A3-A5531E510DB2}">
      <thm15:themeFamily xmlns:thm15="http://schemas.microsoft.com/office/thememl/2012/main" name="Main Event" id="{AC372BB4-D83D-411E-B849-B641926BA760}" vid="{F1EFBDE3-1A95-4E3D-81AD-1F53D65BEA0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Main Event</Template>
  <TotalTime>743</TotalTime>
  <Words>1810</Words>
  <Application>Microsoft Office PowerPoint</Application>
  <PresentationFormat>Widescreen</PresentationFormat>
  <Paragraphs>117</Paragraphs>
  <Slides>9</Slides>
  <Notes>9</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9</vt:i4>
      </vt:variant>
    </vt:vector>
  </HeadingPairs>
  <TitlesOfParts>
    <vt:vector size="13" baseType="lpstr">
      <vt:lpstr>Arial</vt:lpstr>
      <vt:lpstr>Calibri</vt:lpstr>
      <vt:lpstr>Impact</vt:lpstr>
      <vt:lpstr>Main Event</vt:lpstr>
      <vt:lpstr>Recording Meetings</vt:lpstr>
      <vt:lpstr>How to Record Meetings</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Understanding the disciplinary process</dc:title>
  <dc:creator>Ethan Pearson</dc:creator>
  <cp:lastModifiedBy>Andrew Walker</cp:lastModifiedBy>
  <cp:revision>45</cp:revision>
  <dcterms:created xsi:type="dcterms:W3CDTF">2020-04-06T08:39:37Z</dcterms:created>
  <dcterms:modified xsi:type="dcterms:W3CDTF">2021-08-27T18:06:17Z</dcterms:modified>
</cp:coreProperties>
</file>