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 Walker" initials="AW" lastIdx="5" clrIdx="0">
    <p:extLst>
      <p:ext uri="{19B8F6BF-5375-455C-9EA6-DF929625EA0E}">
        <p15:presenceInfo xmlns:p15="http://schemas.microsoft.com/office/powerpoint/2012/main" userId="b4a0bcce7ba9e92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Horsfield" userId="94d76f078e9c8736" providerId="LiveId" clId="{4A426CD7-F3BD-4D2F-9358-301D11880C94}"/>
    <pc:docChg chg="modSld">
      <pc:chgData name="Richard Horsfield" userId="94d76f078e9c8736" providerId="LiveId" clId="{4A426CD7-F3BD-4D2F-9358-301D11880C94}" dt="2021-09-28T18:07:00.637" v="16" actId="20577"/>
      <pc:docMkLst>
        <pc:docMk/>
      </pc:docMkLst>
      <pc:sldChg chg="modSp mod">
        <pc:chgData name="Richard Horsfield" userId="94d76f078e9c8736" providerId="LiveId" clId="{4A426CD7-F3BD-4D2F-9358-301D11880C94}" dt="2021-09-28T18:07:00.637" v="16" actId="20577"/>
        <pc:sldMkLst>
          <pc:docMk/>
          <pc:sldMk cId="3195209525" sldId="259"/>
        </pc:sldMkLst>
        <pc:spChg chg="mod">
          <ac:chgData name="Richard Horsfield" userId="94d76f078e9c8736" providerId="LiveId" clId="{4A426CD7-F3BD-4D2F-9358-301D11880C94}" dt="2021-09-28T18:07:00.637" v="16" actId="20577"/>
          <ac:spMkLst>
            <pc:docMk/>
            <pc:sldMk cId="3195209525" sldId="259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D25DDF-4768-480D-A600-1521780958F2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4AAD461-F490-4477-B4C4-248B0468E7BD}">
      <dgm:prSet/>
      <dgm:spPr/>
      <dgm:t>
        <a:bodyPr/>
        <a:lstStyle/>
        <a:p>
          <a:r>
            <a:rPr lang="en-US"/>
            <a:t>Stress</a:t>
          </a:r>
        </a:p>
      </dgm:t>
    </dgm:pt>
    <dgm:pt modelId="{4BB22730-9296-4CB3-A2AF-C46799ACC39B}" type="parTrans" cxnId="{8F15248F-A556-433E-ABE3-564F0B421E9F}">
      <dgm:prSet/>
      <dgm:spPr/>
      <dgm:t>
        <a:bodyPr/>
        <a:lstStyle/>
        <a:p>
          <a:endParaRPr lang="en-US"/>
        </a:p>
      </dgm:t>
    </dgm:pt>
    <dgm:pt modelId="{5AEE4F43-4440-4F3E-8D87-E195E2BA045A}" type="sibTrans" cxnId="{8F15248F-A556-433E-ABE3-564F0B421E9F}">
      <dgm:prSet/>
      <dgm:spPr/>
      <dgm:t>
        <a:bodyPr/>
        <a:lstStyle/>
        <a:p>
          <a:endParaRPr lang="en-US"/>
        </a:p>
      </dgm:t>
    </dgm:pt>
    <dgm:pt modelId="{9B857A85-1E53-460A-9111-825860492B27}">
      <dgm:prSet/>
      <dgm:spPr/>
      <dgm:t>
        <a:bodyPr/>
        <a:lstStyle/>
        <a:p>
          <a:r>
            <a:rPr lang="en-US"/>
            <a:t>Anxiety</a:t>
          </a:r>
        </a:p>
      </dgm:t>
    </dgm:pt>
    <dgm:pt modelId="{B7D6AFA9-DC24-433E-80BD-BD1B3DA46C17}" type="parTrans" cxnId="{CA2EA172-F969-471E-B3ED-1D87524150A6}">
      <dgm:prSet/>
      <dgm:spPr/>
      <dgm:t>
        <a:bodyPr/>
        <a:lstStyle/>
        <a:p>
          <a:endParaRPr lang="en-US"/>
        </a:p>
      </dgm:t>
    </dgm:pt>
    <dgm:pt modelId="{72400EAB-445B-4704-AC6C-93D6FC5A931B}" type="sibTrans" cxnId="{CA2EA172-F969-471E-B3ED-1D87524150A6}">
      <dgm:prSet/>
      <dgm:spPr/>
      <dgm:t>
        <a:bodyPr/>
        <a:lstStyle/>
        <a:p>
          <a:endParaRPr lang="en-US"/>
        </a:p>
      </dgm:t>
    </dgm:pt>
    <dgm:pt modelId="{59C063AB-1924-46D7-9ED0-C28EEF6296DA}">
      <dgm:prSet/>
      <dgm:spPr/>
      <dgm:t>
        <a:bodyPr/>
        <a:lstStyle/>
        <a:p>
          <a:r>
            <a:rPr lang="en-US"/>
            <a:t>Depression</a:t>
          </a:r>
        </a:p>
      </dgm:t>
    </dgm:pt>
    <dgm:pt modelId="{1DF89116-2DCE-4970-BE59-6FAFE03CBEBB}" type="parTrans" cxnId="{72901776-A050-451E-892C-73564B9349D6}">
      <dgm:prSet/>
      <dgm:spPr/>
      <dgm:t>
        <a:bodyPr/>
        <a:lstStyle/>
        <a:p>
          <a:endParaRPr lang="en-US"/>
        </a:p>
      </dgm:t>
    </dgm:pt>
    <dgm:pt modelId="{17700961-D16A-4079-9517-580406D179DB}" type="sibTrans" cxnId="{72901776-A050-451E-892C-73564B9349D6}">
      <dgm:prSet/>
      <dgm:spPr/>
      <dgm:t>
        <a:bodyPr/>
        <a:lstStyle/>
        <a:p>
          <a:endParaRPr lang="en-US"/>
        </a:p>
      </dgm:t>
    </dgm:pt>
    <dgm:pt modelId="{91F2E2F3-4CFD-41EB-9D8B-D86157115AFB}">
      <dgm:prSet/>
      <dgm:spPr/>
      <dgm:t>
        <a:bodyPr/>
        <a:lstStyle/>
        <a:p>
          <a:r>
            <a:rPr lang="en-US"/>
            <a:t>Eating disorders</a:t>
          </a:r>
        </a:p>
      </dgm:t>
    </dgm:pt>
    <dgm:pt modelId="{7A4E0358-0360-4C87-87B7-D620E36713A0}" type="parTrans" cxnId="{14629A46-F8A3-4899-9F9F-AF5FD913FD5E}">
      <dgm:prSet/>
      <dgm:spPr/>
      <dgm:t>
        <a:bodyPr/>
        <a:lstStyle/>
        <a:p>
          <a:endParaRPr lang="en-US"/>
        </a:p>
      </dgm:t>
    </dgm:pt>
    <dgm:pt modelId="{D5353208-D081-47BA-A87A-A974D3C70186}" type="sibTrans" cxnId="{14629A46-F8A3-4899-9F9F-AF5FD913FD5E}">
      <dgm:prSet/>
      <dgm:spPr/>
      <dgm:t>
        <a:bodyPr/>
        <a:lstStyle/>
        <a:p>
          <a:endParaRPr lang="en-US"/>
        </a:p>
      </dgm:t>
    </dgm:pt>
    <dgm:pt modelId="{B5038EE8-1334-4FA8-A33E-B2423AD1E59F}">
      <dgm:prSet/>
      <dgm:spPr/>
      <dgm:t>
        <a:bodyPr/>
        <a:lstStyle/>
        <a:p>
          <a:r>
            <a:rPr lang="en-US"/>
            <a:t>Personality disorders</a:t>
          </a:r>
        </a:p>
      </dgm:t>
    </dgm:pt>
    <dgm:pt modelId="{0047A8AC-C627-49B7-886F-34851B59C502}" type="parTrans" cxnId="{1AB16A3D-30A0-477E-B1C8-3FA893B76972}">
      <dgm:prSet/>
      <dgm:spPr/>
      <dgm:t>
        <a:bodyPr/>
        <a:lstStyle/>
        <a:p>
          <a:endParaRPr lang="en-US"/>
        </a:p>
      </dgm:t>
    </dgm:pt>
    <dgm:pt modelId="{FFD5419D-5A27-4819-BA7F-8BE7994896CB}" type="sibTrans" cxnId="{1AB16A3D-30A0-477E-B1C8-3FA893B76972}">
      <dgm:prSet/>
      <dgm:spPr/>
      <dgm:t>
        <a:bodyPr/>
        <a:lstStyle/>
        <a:p>
          <a:endParaRPr lang="en-US"/>
        </a:p>
      </dgm:t>
    </dgm:pt>
    <dgm:pt modelId="{08A56A87-3B7B-4631-94C9-EDE7D6483014}">
      <dgm:prSet/>
      <dgm:spPr/>
      <dgm:t>
        <a:bodyPr/>
        <a:lstStyle/>
        <a:p>
          <a:r>
            <a:rPr lang="en-US"/>
            <a:t>Bipolar disorder</a:t>
          </a:r>
        </a:p>
      </dgm:t>
    </dgm:pt>
    <dgm:pt modelId="{FEFFA699-5B35-4765-8F8F-662A20F46ED4}" type="parTrans" cxnId="{93814D27-23EE-45B2-84E8-5F5010C162F0}">
      <dgm:prSet/>
      <dgm:spPr/>
      <dgm:t>
        <a:bodyPr/>
        <a:lstStyle/>
        <a:p>
          <a:endParaRPr lang="en-US"/>
        </a:p>
      </dgm:t>
    </dgm:pt>
    <dgm:pt modelId="{DDB80343-75EC-4CD1-B005-C880E7101BAD}" type="sibTrans" cxnId="{93814D27-23EE-45B2-84E8-5F5010C162F0}">
      <dgm:prSet/>
      <dgm:spPr/>
      <dgm:t>
        <a:bodyPr/>
        <a:lstStyle/>
        <a:p>
          <a:endParaRPr lang="en-US"/>
        </a:p>
      </dgm:t>
    </dgm:pt>
    <dgm:pt modelId="{0806C310-CFCF-4D86-BC38-3079C112DE38}">
      <dgm:prSet/>
      <dgm:spPr/>
      <dgm:t>
        <a:bodyPr/>
        <a:lstStyle/>
        <a:p>
          <a:r>
            <a:rPr lang="en-US"/>
            <a:t>Schizophrenia</a:t>
          </a:r>
        </a:p>
      </dgm:t>
    </dgm:pt>
    <dgm:pt modelId="{FF492ACC-AD77-44BC-9765-EBCA92276F35}" type="parTrans" cxnId="{11950082-1032-4809-B717-B8F500C65210}">
      <dgm:prSet/>
      <dgm:spPr/>
      <dgm:t>
        <a:bodyPr/>
        <a:lstStyle/>
        <a:p>
          <a:endParaRPr lang="en-US"/>
        </a:p>
      </dgm:t>
    </dgm:pt>
    <dgm:pt modelId="{5E58355B-ACEB-4629-BFCF-8C5EB0960D5F}" type="sibTrans" cxnId="{11950082-1032-4809-B717-B8F500C65210}">
      <dgm:prSet/>
      <dgm:spPr/>
      <dgm:t>
        <a:bodyPr/>
        <a:lstStyle/>
        <a:p>
          <a:endParaRPr lang="en-US"/>
        </a:p>
      </dgm:t>
    </dgm:pt>
    <dgm:pt modelId="{B28184E8-F650-44F3-88A8-405D5C34CCE7}" type="pres">
      <dgm:prSet presAssocID="{B6D25DDF-4768-480D-A600-1521780958F2}" presName="diagram" presStyleCnt="0">
        <dgm:presLayoutVars>
          <dgm:dir/>
          <dgm:resizeHandles val="exact"/>
        </dgm:presLayoutVars>
      </dgm:prSet>
      <dgm:spPr/>
    </dgm:pt>
    <dgm:pt modelId="{C70887C4-D64B-41D2-9A63-43B9909F9BC2}" type="pres">
      <dgm:prSet presAssocID="{A4AAD461-F490-4477-B4C4-248B0468E7BD}" presName="node" presStyleLbl="node1" presStyleIdx="0" presStyleCnt="7">
        <dgm:presLayoutVars>
          <dgm:bulletEnabled val="1"/>
        </dgm:presLayoutVars>
      </dgm:prSet>
      <dgm:spPr/>
    </dgm:pt>
    <dgm:pt modelId="{EEF3D607-B860-4082-AF0B-961C6759A987}" type="pres">
      <dgm:prSet presAssocID="{5AEE4F43-4440-4F3E-8D87-E195E2BA045A}" presName="sibTrans" presStyleCnt="0"/>
      <dgm:spPr/>
    </dgm:pt>
    <dgm:pt modelId="{91773A3E-EAC6-4E87-9232-CB74E6E9D4F9}" type="pres">
      <dgm:prSet presAssocID="{9B857A85-1E53-460A-9111-825860492B27}" presName="node" presStyleLbl="node1" presStyleIdx="1" presStyleCnt="7">
        <dgm:presLayoutVars>
          <dgm:bulletEnabled val="1"/>
        </dgm:presLayoutVars>
      </dgm:prSet>
      <dgm:spPr/>
    </dgm:pt>
    <dgm:pt modelId="{F5CE6662-3DC0-4B1F-80E0-F51FA4DA2AD9}" type="pres">
      <dgm:prSet presAssocID="{72400EAB-445B-4704-AC6C-93D6FC5A931B}" presName="sibTrans" presStyleCnt="0"/>
      <dgm:spPr/>
    </dgm:pt>
    <dgm:pt modelId="{1217C170-924A-4177-8AE8-23F0A7574B0B}" type="pres">
      <dgm:prSet presAssocID="{59C063AB-1924-46D7-9ED0-C28EEF6296DA}" presName="node" presStyleLbl="node1" presStyleIdx="2" presStyleCnt="7">
        <dgm:presLayoutVars>
          <dgm:bulletEnabled val="1"/>
        </dgm:presLayoutVars>
      </dgm:prSet>
      <dgm:spPr/>
    </dgm:pt>
    <dgm:pt modelId="{335F1370-9EE3-45E0-9643-3666A02A9D2D}" type="pres">
      <dgm:prSet presAssocID="{17700961-D16A-4079-9517-580406D179DB}" presName="sibTrans" presStyleCnt="0"/>
      <dgm:spPr/>
    </dgm:pt>
    <dgm:pt modelId="{AD729406-02C6-4B15-9E17-122110A517F6}" type="pres">
      <dgm:prSet presAssocID="{91F2E2F3-4CFD-41EB-9D8B-D86157115AFB}" presName="node" presStyleLbl="node1" presStyleIdx="3" presStyleCnt="7">
        <dgm:presLayoutVars>
          <dgm:bulletEnabled val="1"/>
        </dgm:presLayoutVars>
      </dgm:prSet>
      <dgm:spPr/>
    </dgm:pt>
    <dgm:pt modelId="{C4924E5D-A08F-4FDB-99DA-B9F15F4041ED}" type="pres">
      <dgm:prSet presAssocID="{D5353208-D081-47BA-A87A-A974D3C70186}" presName="sibTrans" presStyleCnt="0"/>
      <dgm:spPr/>
    </dgm:pt>
    <dgm:pt modelId="{0A599448-96D0-473A-8C55-9CB07DC5C603}" type="pres">
      <dgm:prSet presAssocID="{B5038EE8-1334-4FA8-A33E-B2423AD1E59F}" presName="node" presStyleLbl="node1" presStyleIdx="4" presStyleCnt="7">
        <dgm:presLayoutVars>
          <dgm:bulletEnabled val="1"/>
        </dgm:presLayoutVars>
      </dgm:prSet>
      <dgm:spPr/>
    </dgm:pt>
    <dgm:pt modelId="{B50E2B7D-FD76-45FD-8C88-E1F1CDAE6BD2}" type="pres">
      <dgm:prSet presAssocID="{FFD5419D-5A27-4819-BA7F-8BE7994896CB}" presName="sibTrans" presStyleCnt="0"/>
      <dgm:spPr/>
    </dgm:pt>
    <dgm:pt modelId="{E43E6142-0EDD-44B5-8989-453D533DFC50}" type="pres">
      <dgm:prSet presAssocID="{08A56A87-3B7B-4631-94C9-EDE7D6483014}" presName="node" presStyleLbl="node1" presStyleIdx="5" presStyleCnt="7">
        <dgm:presLayoutVars>
          <dgm:bulletEnabled val="1"/>
        </dgm:presLayoutVars>
      </dgm:prSet>
      <dgm:spPr/>
    </dgm:pt>
    <dgm:pt modelId="{77FECC52-382E-48C3-AE85-FB79105360DE}" type="pres">
      <dgm:prSet presAssocID="{DDB80343-75EC-4CD1-B005-C880E7101BAD}" presName="sibTrans" presStyleCnt="0"/>
      <dgm:spPr/>
    </dgm:pt>
    <dgm:pt modelId="{4D30BB66-E803-4908-BF5A-443DD320B257}" type="pres">
      <dgm:prSet presAssocID="{0806C310-CFCF-4D86-BC38-3079C112DE38}" presName="node" presStyleLbl="node1" presStyleIdx="6" presStyleCnt="7">
        <dgm:presLayoutVars>
          <dgm:bulletEnabled val="1"/>
        </dgm:presLayoutVars>
      </dgm:prSet>
      <dgm:spPr/>
    </dgm:pt>
  </dgm:ptLst>
  <dgm:cxnLst>
    <dgm:cxn modelId="{14A08A09-71B5-44C7-B5BB-617F26F7F599}" type="presOf" srcId="{0806C310-CFCF-4D86-BC38-3079C112DE38}" destId="{4D30BB66-E803-4908-BF5A-443DD320B257}" srcOrd="0" destOrd="0" presId="urn:microsoft.com/office/officeart/2005/8/layout/default"/>
    <dgm:cxn modelId="{9BC25C15-DB2D-440F-B73E-0D240BA19648}" type="presOf" srcId="{A4AAD461-F490-4477-B4C4-248B0468E7BD}" destId="{C70887C4-D64B-41D2-9A63-43B9909F9BC2}" srcOrd="0" destOrd="0" presId="urn:microsoft.com/office/officeart/2005/8/layout/default"/>
    <dgm:cxn modelId="{93814D27-23EE-45B2-84E8-5F5010C162F0}" srcId="{B6D25DDF-4768-480D-A600-1521780958F2}" destId="{08A56A87-3B7B-4631-94C9-EDE7D6483014}" srcOrd="5" destOrd="0" parTransId="{FEFFA699-5B35-4765-8F8F-662A20F46ED4}" sibTransId="{DDB80343-75EC-4CD1-B005-C880E7101BAD}"/>
    <dgm:cxn modelId="{21769F36-DEC6-4325-8620-7E59DE50224F}" type="presOf" srcId="{B5038EE8-1334-4FA8-A33E-B2423AD1E59F}" destId="{0A599448-96D0-473A-8C55-9CB07DC5C603}" srcOrd="0" destOrd="0" presId="urn:microsoft.com/office/officeart/2005/8/layout/default"/>
    <dgm:cxn modelId="{1AB16A3D-30A0-477E-B1C8-3FA893B76972}" srcId="{B6D25DDF-4768-480D-A600-1521780958F2}" destId="{B5038EE8-1334-4FA8-A33E-B2423AD1E59F}" srcOrd="4" destOrd="0" parTransId="{0047A8AC-C627-49B7-886F-34851B59C502}" sibTransId="{FFD5419D-5A27-4819-BA7F-8BE7994896CB}"/>
    <dgm:cxn modelId="{14629A46-F8A3-4899-9F9F-AF5FD913FD5E}" srcId="{B6D25DDF-4768-480D-A600-1521780958F2}" destId="{91F2E2F3-4CFD-41EB-9D8B-D86157115AFB}" srcOrd="3" destOrd="0" parTransId="{7A4E0358-0360-4C87-87B7-D620E36713A0}" sibTransId="{D5353208-D081-47BA-A87A-A974D3C70186}"/>
    <dgm:cxn modelId="{CA2EA172-F969-471E-B3ED-1D87524150A6}" srcId="{B6D25DDF-4768-480D-A600-1521780958F2}" destId="{9B857A85-1E53-460A-9111-825860492B27}" srcOrd="1" destOrd="0" parTransId="{B7D6AFA9-DC24-433E-80BD-BD1B3DA46C17}" sibTransId="{72400EAB-445B-4704-AC6C-93D6FC5A931B}"/>
    <dgm:cxn modelId="{72901776-A050-451E-892C-73564B9349D6}" srcId="{B6D25DDF-4768-480D-A600-1521780958F2}" destId="{59C063AB-1924-46D7-9ED0-C28EEF6296DA}" srcOrd="2" destOrd="0" parTransId="{1DF89116-2DCE-4970-BE59-6FAFE03CBEBB}" sibTransId="{17700961-D16A-4079-9517-580406D179DB}"/>
    <dgm:cxn modelId="{11950082-1032-4809-B717-B8F500C65210}" srcId="{B6D25DDF-4768-480D-A600-1521780958F2}" destId="{0806C310-CFCF-4D86-BC38-3079C112DE38}" srcOrd="6" destOrd="0" parTransId="{FF492ACC-AD77-44BC-9765-EBCA92276F35}" sibTransId="{5E58355B-ACEB-4629-BFCF-8C5EB0960D5F}"/>
    <dgm:cxn modelId="{F6CFCC8C-E840-456C-A260-5F9A4CBA5265}" type="presOf" srcId="{59C063AB-1924-46D7-9ED0-C28EEF6296DA}" destId="{1217C170-924A-4177-8AE8-23F0A7574B0B}" srcOrd="0" destOrd="0" presId="urn:microsoft.com/office/officeart/2005/8/layout/default"/>
    <dgm:cxn modelId="{8F15248F-A556-433E-ABE3-564F0B421E9F}" srcId="{B6D25DDF-4768-480D-A600-1521780958F2}" destId="{A4AAD461-F490-4477-B4C4-248B0468E7BD}" srcOrd="0" destOrd="0" parTransId="{4BB22730-9296-4CB3-A2AF-C46799ACC39B}" sibTransId="{5AEE4F43-4440-4F3E-8D87-E195E2BA045A}"/>
    <dgm:cxn modelId="{DC50FC9E-8FC1-4DE7-978E-1029CE5CA3E1}" type="presOf" srcId="{9B857A85-1E53-460A-9111-825860492B27}" destId="{91773A3E-EAC6-4E87-9232-CB74E6E9D4F9}" srcOrd="0" destOrd="0" presId="urn:microsoft.com/office/officeart/2005/8/layout/default"/>
    <dgm:cxn modelId="{FF4E52A1-88A0-4F67-8468-DF0C203F23C6}" type="presOf" srcId="{B6D25DDF-4768-480D-A600-1521780958F2}" destId="{B28184E8-F650-44F3-88A8-405D5C34CCE7}" srcOrd="0" destOrd="0" presId="urn:microsoft.com/office/officeart/2005/8/layout/default"/>
    <dgm:cxn modelId="{32766FB8-58FA-4410-8AB0-F9A449319521}" type="presOf" srcId="{08A56A87-3B7B-4631-94C9-EDE7D6483014}" destId="{E43E6142-0EDD-44B5-8989-453D533DFC50}" srcOrd="0" destOrd="0" presId="urn:microsoft.com/office/officeart/2005/8/layout/default"/>
    <dgm:cxn modelId="{976507D2-9971-4DA3-801D-DDAA9E1F5806}" type="presOf" srcId="{91F2E2F3-4CFD-41EB-9D8B-D86157115AFB}" destId="{AD729406-02C6-4B15-9E17-122110A517F6}" srcOrd="0" destOrd="0" presId="urn:microsoft.com/office/officeart/2005/8/layout/default"/>
    <dgm:cxn modelId="{3425A0BF-14BB-4351-94DD-2707E0E9C3ED}" type="presParOf" srcId="{B28184E8-F650-44F3-88A8-405D5C34CCE7}" destId="{C70887C4-D64B-41D2-9A63-43B9909F9BC2}" srcOrd="0" destOrd="0" presId="urn:microsoft.com/office/officeart/2005/8/layout/default"/>
    <dgm:cxn modelId="{25A84537-BBD5-4A6A-82F3-F370DCCCA094}" type="presParOf" srcId="{B28184E8-F650-44F3-88A8-405D5C34CCE7}" destId="{EEF3D607-B860-4082-AF0B-961C6759A987}" srcOrd="1" destOrd="0" presId="urn:microsoft.com/office/officeart/2005/8/layout/default"/>
    <dgm:cxn modelId="{0036A021-522D-4CEB-9416-91BAAACA6E1E}" type="presParOf" srcId="{B28184E8-F650-44F3-88A8-405D5C34CCE7}" destId="{91773A3E-EAC6-4E87-9232-CB74E6E9D4F9}" srcOrd="2" destOrd="0" presId="urn:microsoft.com/office/officeart/2005/8/layout/default"/>
    <dgm:cxn modelId="{2BB47A91-CD15-47E7-999F-CE2FC3E800D5}" type="presParOf" srcId="{B28184E8-F650-44F3-88A8-405D5C34CCE7}" destId="{F5CE6662-3DC0-4B1F-80E0-F51FA4DA2AD9}" srcOrd="3" destOrd="0" presId="urn:microsoft.com/office/officeart/2005/8/layout/default"/>
    <dgm:cxn modelId="{B8869719-1E04-480B-BF22-CAD9FD7D0D32}" type="presParOf" srcId="{B28184E8-F650-44F3-88A8-405D5C34CCE7}" destId="{1217C170-924A-4177-8AE8-23F0A7574B0B}" srcOrd="4" destOrd="0" presId="urn:microsoft.com/office/officeart/2005/8/layout/default"/>
    <dgm:cxn modelId="{98E99886-32CC-446C-8311-FDA03D043F7D}" type="presParOf" srcId="{B28184E8-F650-44F3-88A8-405D5C34CCE7}" destId="{335F1370-9EE3-45E0-9643-3666A02A9D2D}" srcOrd="5" destOrd="0" presId="urn:microsoft.com/office/officeart/2005/8/layout/default"/>
    <dgm:cxn modelId="{AE3FE1C6-D216-40D8-B65C-31CC17C9C05D}" type="presParOf" srcId="{B28184E8-F650-44F3-88A8-405D5C34CCE7}" destId="{AD729406-02C6-4B15-9E17-122110A517F6}" srcOrd="6" destOrd="0" presId="urn:microsoft.com/office/officeart/2005/8/layout/default"/>
    <dgm:cxn modelId="{BA6BDC54-4E41-4610-92AD-26FED200D36E}" type="presParOf" srcId="{B28184E8-F650-44F3-88A8-405D5C34CCE7}" destId="{C4924E5D-A08F-4FDB-99DA-B9F15F4041ED}" srcOrd="7" destOrd="0" presId="urn:microsoft.com/office/officeart/2005/8/layout/default"/>
    <dgm:cxn modelId="{32C0D6B3-1D71-4124-A066-6B3502F3E0CF}" type="presParOf" srcId="{B28184E8-F650-44F3-88A8-405D5C34CCE7}" destId="{0A599448-96D0-473A-8C55-9CB07DC5C603}" srcOrd="8" destOrd="0" presId="urn:microsoft.com/office/officeart/2005/8/layout/default"/>
    <dgm:cxn modelId="{F268370D-C762-41E5-A203-258ABB538D2B}" type="presParOf" srcId="{B28184E8-F650-44F3-88A8-405D5C34CCE7}" destId="{B50E2B7D-FD76-45FD-8C88-E1F1CDAE6BD2}" srcOrd="9" destOrd="0" presId="urn:microsoft.com/office/officeart/2005/8/layout/default"/>
    <dgm:cxn modelId="{31538D93-8EC3-4B3D-9490-5A890AC770EF}" type="presParOf" srcId="{B28184E8-F650-44F3-88A8-405D5C34CCE7}" destId="{E43E6142-0EDD-44B5-8989-453D533DFC50}" srcOrd="10" destOrd="0" presId="urn:microsoft.com/office/officeart/2005/8/layout/default"/>
    <dgm:cxn modelId="{9CAE5CA4-1D29-435B-B618-D24915A93F49}" type="presParOf" srcId="{B28184E8-F650-44F3-88A8-405D5C34CCE7}" destId="{77FECC52-382E-48C3-AE85-FB79105360DE}" srcOrd="11" destOrd="0" presId="urn:microsoft.com/office/officeart/2005/8/layout/default"/>
    <dgm:cxn modelId="{0AE435DA-4207-4D2E-A197-EB0E1BB1CF86}" type="presParOf" srcId="{B28184E8-F650-44F3-88A8-405D5C34CCE7}" destId="{4D30BB66-E803-4908-BF5A-443DD320B257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82FC39-B6A3-4EC5-A381-28E5FE2DDAC5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90E93C1-BC34-4EF2-A4FB-9C12F5F5082A}">
      <dgm:prSet/>
      <dgm:spPr/>
      <dgm:t>
        <a:bodyPr/>
        <a:lstStyle/>
        <a:p>
          <a:r>
            <a:rPr lang="en-US"/>
            <a:t>Changes in personality</a:t>
          </a:r>
        </a:p>
      </dgm:t>
    </dgm:pt>
    <dgm:pt modelId="{9635AB43-5119-4282-834B-978F4EFCE74E}" type="parTrans" cxnId="{692959C7-4594-4D6A-838E-8527A613211F}">
      <dgm:prSet/>
      <dgm:spPr/>
      <dgm:t>
        <a:bodyPr/>
        <a:lstStyle/>
        <a:p>
          <a:endParaRPr lang="en-US"/>
        </a:p>
      </dgm:t>
    </dgm:pt>
    <dgm:pt modelId="{AC2FDEAF-3CEF-4A2D-B11E-EAA8120C214B}" type="sibTrans" cxnId="{692959C7-4594-4D6A-838E-8527A613211F}">
      <dgm:prSet/>
      <dgm:spPr/>
      <dgm:t>
        <a:bodyPr/>
        <a:lstStyle/>
        <a:p>
          <a:endParaRPr lang="en-US"/>
        </a:p>
      </dgm:t>
    </dgm:pt>
    <dgm:pt modelId="{7A372676-CD7D-4AC9-B98B-6020FDB1C484}">
      <dgm:prSet/>
      <dgm:spPr/>
      <dgm:t>
        <a:bodyPr/>
        <a:lstStyle/>
        <a:p>
          <a:r>
            <a:rPr lang="en-US"/>
            <a:t>Self medicating</a:t>
          </a:r>
        </a:p>
      </dgm:t>
    </dgm:pt>
    <dgm:pt modelId="{FD68FF57-94AF-42BD-ACAE-534BF9EA3E06}" type="parTrans" cxnId="{A103D976-20FE-405C-BF66-FFF3B8B55303}">
      <dgm:prSet/>
      <dgm:spPr/>
      <dgm:t>
        <a:bodyPr/>
        <a:lstStyle/>
        <a:p>
          <a:endParaRPr lang="en-US"/>
        </a:p>
      </dgm:t>
    </dgm:pt>
    <dgm:pt modelId="{72001F12-B56C-461E-8FB1-DC2C5F0F77C1}" type="sibTrans" cxnId="{A103D976-20FE-405C-BF66-FFF3B8B55303}">
      <dgm:prSet/>
      <dgm:spPr/>
      <dgm:t>
        <a:bodyPr/>
        <a:lstStyle/>
        <a:p>
          <a:endParaRPr lang="en-US"/>
        </a:p>
      </dgm:t>
    </dgm:pt>
    <dgm:pt modelId="{70F74FAC-D247-4F16-95C7-B291B0B7CCDB}">
      <dgm:prSet/>
      <dgm:spPr/>
      <dgm:t>
        <a:bodyPr/>
        <a:lstStyle/>
        <a:p>
          <a:r>
            <a:rPr lang="en-US"/>
            <a:t>Not coping with workload</a:t>
          </a:r>
        </a:p>
      </dgm:t>
    </dgm:pt>
    <dgm:pt modelId="{412BAF55-C35B-4A90-BD78-183CC12DB9A1}" type="parTrans" cxnId="{C5A4894A-0CB6-4821-8B6E-E76A1C8895CD}">
      <dgm:prSet/>
      <dgm:spPr/>
      <dgm:t>
        <a:bodyPr/>
        <a:lstStyle/>
        <a:p>
          <a:endParaRPr lang="en-US"/>
        </a:p>
      </dgm:t>
    </dgm:pt>
    <dgm:pt modelId="{51C1F506-27E3-45B6-9BC8-4622E10B964E}" type="sibTrans" cxnId="{C5A4894A-0CB6-4821-8B6E-E76A1C8895CD}">
      <dgm:prSet/>
      <dgm:spPr/>
      <dgm:t>
        <a:bodyPr/>
        <a:lstStyle/>
        <a:p>
          <a:endParaRPr lang="en-US"/>
        </a:p>
      </dgm:t>
    </dgm:pt>
    <dgm:pt modelId="{0E76176B-86FD-4785-A935-5173D33E5C6D}">
      <dgm:prSet/>
      <dgm:spPr/>
      <dgm:t>
        <a:bodyPr/>
        <a:lstStyle/>
        <a:p>
          <a:r>
            <a:rPr lang="en-US"/>
            <a:t>Relationship problems</a:t>
          </a:r>
        </a:p>
      </dgm:t>
    </dgm:pt>
    <dgm:pt modelId="{6596439D-4F96-4F5D-9E01-52D57D590763}" type="parTrans" cxnId="{401989F7-CB6F-422F-89D4-70ED9B7CC4F1}">
      <dgm:prSet/>
      <dgm:spPr/>
      <dgm:t>
        <a:bodyPr/>
        <a:lstStyle/>
        <a:p>
          <a:endParaRPr lang="en-US"/>
        </a:p>
      </dgm:t>
    </dgm:pt>
    <dgm:pt modelId="{FA239C14-6D34-4115-8F29-D64E9B4BC5AF}" type="sibTrans" cxnId="{401989F7-CB6F-422F-89D4-70ED9B7CC4F1}">
      <dgm:prSet/>
      <dgm:spPr/>
      <dgm:t>
        <a:bodyPr/>
        <a:lstStyle/>
        <a:p>
          <a:endParaRPr lang="en-US"/>
        </a:p>
      </dgm:t>
    </dgm:pt>
    <dgm:pt modelId="{BA31E2C3-0215-4604-B71F-EAB0AFB0AE24}">
      <dgm:prSet/>
      <dgm:spPr/>
      <dgm:t>
        <a:bodyPr/>
        <a:lstStyle/>
        <a:p>
          <a:r>
            <a:rPr lang="en-US"/>
            <a:t>Absenteeism</a:t>
          </a:r>
        </a:p>
      </dgm:t>
    </dgm:pt>
    <dgm:pt modelId="{0AC289F5-1B8E-4F0A-BF0C-8FF390A09782}" type="parTrans" cxnId="{93054C12-19BB-4B60-AFBC-A04CD5751CDA}">
      <dgm:prSet/>
      <dgm:spPr/>
      <dgm:t>
        <a:bodyPr/>
        <a:lstStyle/>
        <a:p>
          <a:endParaRPr lang="en-US"/>
        </a:p>
      </dgm:t>
    </dgm:pt>
    <dgm:pt modelId="{7F5A4436-0453-4576-837F-54E1C71FDECA}" type="sibTrans" cxnId="{93054C12-19BB-4B60-AFBC-A04CD5751CDA}">
      <dgm:prSet/>
      <dgm:spPr/>
      <dgm:t>
        <a:bodyPr/>
        <a:lstStyle/>
        <a:p>
          <a:endParaRPr lang="en-US"/>
        </a:p>
      </dgm:t>
    </dgm:pt>
    <dgm:pt modelId="{F182D1B0-58B3-4894-B508-8D67A73F24C1}">
      <dgm:prSet/>
      <dgm:spPr/>
      <dgm:t>
        <a:bodyPr/>
        <a:lstStyle/>
        <a:p>
          <a:r>
            <a:rPr lang="en-US"/>
            <a:t>Negativity</a:t>
          </a:r>
        </a:p>
      </dgm:t>
    </dgm:pt>
    <dgm:pt modelId="{1DBB26C0-ED0C-4187-A471-B6BF443352C1}" type="parTrans" cxnId="{24D72953-5AF2-407F-8AC9-EB8068876F09}">
      <dgm:prSet/>
      <dgm:spPr/>
      <dgm:t>
        <a:bodyPr/>
        <a:lstStyle/>
        <a:p>
          <a:endParaRPr lang="en-US"/>
        </a:p>
      </dgm:t>
    </dgm:pt>
    <dgm:pt modelId="{9EC80262-9910-49B0-BCDD-A8A566BFFAB8}" type="sibTrans" cxnId="{24D72953-5AF2-407F-8AC9-EB8068876F09}">
      <dgm:prSet/>
      <dgm:spPr/>
      <dgm:t>
        <a:bodyPr/>
        <a:lstStyle/>
        <a:p>
          <a:endParaRPr lang="en-US"/>
        </a:p>
      </dgm:t>
    </dgm:pt>
    <dgm:pt modelId="{C419B406-7FD3-4FC4-8341-6AAD53623205}" type="pres">
      <dgm:prSet presAssocID="{C482FC39-B6A3-4EC5-A381-28E5FE2DDAC5}" presName="diagram" presStyleCnt="0">
        <dgm:presLayoutVars>
          <dgm:dir/>
          <dgm:resizeHandles val="exact"/>
        </dgm:presLayoutVars>
      </dgm:prSet>
      <dgm:spPr/>
    </dgm:pt>
    <dgm:pt modelId="{01B26F38-06A5-4612-8011-93711ADBEB97}" type="pres">
      <dgm:prSet presAssocID="{B90E93C1-BC34-4EF2-A4FB-9C12F5F5082A}" presName="node" presStyleLbl="node1" presStyleIdx="0" presStyleCnt="6">
        <dgm:presLayoutVars>
          <dgm:bulletEnabled val="1"/>
        </dgm:presLayoutVars>
      </dgm:prSet>
      <dgm:spPr/>
    </dgm:pt>
    <dgm:pt modelId="{1EE51AED-131F-479F-BD2A-835084459E06}" type="pres">
      <dgm:prSet presAssocID="{AC2FDEAF-3CEF-4A2D-B11E-EAA8120C214B}" presName="sibTrans" presStyleCnt="0"/>
      <dgm:spPr/>
    </dgm:pt>
    <dgm:pt modelId="{B225FEA6-2E55-4804-A44B-E7AA59C7611B}" type="pres">
      <dgm:prSet presAssocID="{7A372676-CD7D-4AC9-B98B-6020FDB1C484}" presName="node" presStyleLbl="node1" presStyleIdx="1" presStyleCnt="6">
        <dgm:presLayoutVars>
          <dgm:bulletEnabled val="1"/>
        </dgm:presLayoutVars>
      </dgm:prSet>
      <dgm:spPr/>
    </dgm:pt>
    <dgm:pt modelId="{53EFD2B7-59F8-46BA-A2A8-6344124A7A66}" type="pres">
      <dgm:prSet presAssocID="{72001F12-B56C-461E-8FB1-DC2C5F0F77C1}" presName="sibTrans" presStyleCnt="0"/>
      <dgm:spPr/>
    </dgm:pt>
    <dgm:pt modelId="{B1F6965B-8AE7-477F-8EC7-E53DFDAEE155}" type="pres">
      <dgm:prSet presAssocID="{70F74FAC-D247-4F16-95C7-B291B0B7CCDB}" presName="node" presStyleLbl="node1" presStyleIdx="2" presStyleCnt="6">
        <dgm:presLayoutVars>
          <dgm:bulletEnabled val="1"/>
        </dgm:presLayoutVars>
      </dgm:prSet>
      <dgm:spPr/>
    </dgm:pt>
    <dgm:pt modelId="{5C4AB254-8954-4C0A-82DD-EFE338CBBDFC}" type="pres">
      <dgm:prSet presAssocID="{51C1F506-27E3-45B6-9BC8-4622E10B964E}" presName="sibTrans" presStyleCnt="0"/>
      <dgm:spPr/>
    </dgm:pt>
    <dgm:pt modelId="{35F55D60-B480-4F05-BE94-144A34743BCE}" type="pres">
      <dgm:prSet presAssocID="{0E76176B-86FD-4785-A935-5173D33E5C6D}" presName="node" presStyleLbl="node1" presStyleIdx="3" presStyleCnt="6">
        <dgm:presLayoutVars>
          <dgm:bulletEnabled val="1"/>
        </dgm:presLayoutVars>
      </dgm:prSet>
      <dgm:spPr/>
    </dgm:pt>
    <dgm:pt modelId="{41133A00-369E-4420-9655-8AD411130544}" type="pres">
      <dgm:prSet presAssocID="{FA239C14-6D34-4115-8F29-D64E9B4BC5AF}" presName="sibTrans" presStyleCnt="0"/>
      <dgm:spPr/>
    </dgm:pt>
    <dgm:pt modelId="{5683443F-7A5D-4FE7-9FF6-F53856E82F27}" type="pres">
      <dgm:prSet presAssocID="{BA31E2C3-0215-4604-B71F-EAB0AFB0AE24}" presName="node" presStyleLbl="node1" presStyleIdx="4" presStyleCnt="6">
        <dgm:presLayoutVars>
          <dgm:bulletEnabled val="1"/>
        </dgm:presLayoutVars>
      </dgm:prSet>
      <dgm:spPr/>
    </dgm:pt>
    <dgm:pt modelId="{4882AFCE-5083-469E-AD9B-C01DFFF1FBB1}" type="pres">
      <dgm:prSet presAssocID="{7F5A4436-0453-4576-837F-54E1C71FDECA}" presName="sibTrans" presStyleCnt="0"/>
      <dgm:spPr/>
    </dgm:pt>
    <dgm:pt modelId="{C4245040-D2F8-48B9-825F-131DC3DC5A1A}" type="pres">
      <dgm:prSet presAssocID="{F182D1B0-58B3-4894-B508-8D67A73F24C1}" presName="node" presStyleLbl="node1" presStyleIdx="5" presStyleCnt="6">
        <dgm:presLayoutVars>
          <dgm:bulletEnabled val="1"/>
        </dgm:presLayoutVars>
      </dgm:prSet>
      <dgm:spPr/>
    </dgm:pt>
  </dgm:ptLst>
  <dgm:cxnLst>
    <dgm:cxn modelId="{93054C12-19BB-4B60-AFBC-A04CD5751CDA}" srcId="{C482FC39-B6A3-4EC5-A381-28E5FE2DDAC5}" destId="{BA31E2C3-0215-4604-B71F-EAB0AFB0AE24}" srcOrd="4" destOrd="0" parTransId="{0AC289F5-1B8E-4F0A-BF0C-8FF390A09782}" sibTransId="{7F5A4436-0453-4576-837F-54E1C71FDECA}"/>
    <dgm:cxn modelId="{8CC8B216-D8AD-4FA7-9405-187F8BB42436}" type="presOf" srcId="{70F74FAC-D247-4F16-95C7-B291B0B7CCDB}" destId="{B1F6965B-8AE7-477F-8EC7-E53DFDAEE155}" srcOrd="0" destOrd="0" presId="urn:microsoft.com/office/officeart/2005/8/layout/default"/>
    <dgm:cxn modelId="{B0AD2327-E09D-42D3-9D9B-D2E126DEC7D7}" type="presOf" srcId="{BA31E2C3-0215-4604-B71F-EAB0AFB0AE24}" destId="{5683443F-7A5D-4FE7-9FF6-F53856E82F27}" srcOrd="0" destOrd="0" presId="urn:microsoft.com/office/officeart/2005/8/layout/default"/>
    <dgm:cxn modelId="{235AF42F-C5DE-44DC-A02B-D178DED6FA37}" type="presOf" srcId="{0E76176B-86FD-4785-A935-5173D33E5C6D}" destId="{35F55D60-B480-4F05-BE94-144A34743BCE}" srcOrd="0" destOrd="0" presId="urn:microsoft.com/office/officeart/2005/8/layout/default"/>
    <dgm:cxn modelId="{785BF838-F2D0-46FD-92A6-F7AF05F5EED1}" type="presOf" srcId="{B90E93C1-BC34-4EF2-A4FB-9C12F5F5082A}" destId="{01B26F38-06A5-4612-8011-93711ADBEB97}" srcOrd="0" destOrd="0" presId="urn:microsoft.com/office/officeart/2005/8/layout/default"/>
    <dgm:cxn modelId="{6C24A639-85B4-4CE1-A360-020EA18617CA}" type="presOf" srcId="{7A372676-CD7D-4AC9-B98B-6020FDB1C484}" destId="{B225FEA6-2E55-4804-A44B-E7AA59C7611B}" srcOrd="0" destOrd="0" presId="urn:microsoft.com/office/officeart/2005/8/layout/default"/>
    <dgm:cxn modelId="{C5A4894A-0CB6-4821-8B6E-E76A1C8895CD}" srcId="{C482FC39-B6A3-4EC5-A381-28E5FE2DDAC5}" destId="{70F74FAC-D247-4F16-95C7-B291B0B7CCDB}" srcOrd="2" destOrd="0" parTransId="{412BAF55-C35B-4A90-BD78-183CC12DB9A1}" sibTransId="{51C1F506-27E3-45B6-9BC8-4622E10B964E}"/>
    <dgm:cxn modelId="{24D72953-5AF2-407F-8AC9-EB8068876F09}" srcId="{C482FC39-B6A3-4EC5-A381-28E5FE2DDAC5}" destId="{F182D1B0-58B3-4894-B508-8D67A73F24C1}" srcOrd="5" destOrd="0" parTransId="{1DBB26C0-ED0C-4187-A471-B6BF443352C1}" sibTransId="{9EC80262-9910-49B0-BCDD-A8A566BFFAB8}"/>
    <dgm:cxn modelId="{A103D976-20FE-405C-BF66-FFF3B8B55303}" srcId="{C482FC39-B6A3-4EC5-A381-28E5FE2DDAC5}" destId="{7A372676-CD7D-4AC9-B98B-6020FDB1C484}" srcOrd="1" destOrd="0" parTransId="{FD68FF57-94AF-42BD-ACAE-534BF9EA3E06}" sibTransId="{72001F12-B56C-461E-8FB1-DC2C5F0F77C1}"/>
    <dgm:cxn modelId="{B256B89F-CC0B-4805-B78A-B0972158E8DF}" type="presOf" srcId="{F182D1B0-58B3-4894-B508-8D67A73F24C1}" destId="{C4245040-D2F8-48B9-825F-131DC3DC5A1A}" srcOrd="0" destOrd="0" presId="urn:microsoft.com/office/officeart/2005/8/layout/default"/>
    <dgm:cxn modelId="{5B8250BC-4720-4FAC-92F7-94F9196F2668}" type="presOf" srcId="{C482FC39-B6A3-4EC5-A381-28E5FE2DDAC5}" destId="{C419B406-7FD3-4FC4-8341-6AAD53623205}" srcOrd="0" destOrd="0" presId="urn:microsoft.com/office/officeart/2005/8/layout/default"/>
    <dgm:cxn modelId="{692959C7-4594-4D6A-838E-8527A613211F}" srcId="{C482FC39-B6A3-4EC5-A381-28E5FE2DDAC5}" destId="{B90E93C1-BC34-4EF2-A4FB-9C12F5F5082A}" srcOrd="0" destOrd="0" parTransId="{9635AB43-5119-4282-834B-978F4EFCE74E}" sibTransId="{AC2FDEAF-3CEF-4A2D-B11E-EAA8120C214B}"/>
    <dgm:cxn modelId="{401989F7-CB6F-422F-89D4-70ED9B7CC4F1}" srcId="{C482FC39-B6A3-4EC5-A381-28E5FE2DDAC5}" destId="{0E76176B-86FD-4785-A935-5173D33E5C6D}" srcOrd="3" destOrd="0" parTransId="{6596439D-4F96-4F5D-9E01-52D57D590763}" sibTransId="{FA239C14-6D34-4115-8F29-D64E9B4BC5AF}"/>
    <dgm:cxn modelId="{D802D47C-7F56-4969-B7A5-2CD8A8B82F88}" type="presParOf" srcId="{C419B406-7FD3-4FC4-8341-6AAD53623205}" destId="{01B26F38-06A5-4612-8011-93711ADBEB97}" srcOrd="0" destOrd="0" presId="urn:microsoft.com/office/officeart/2005/8/layout/default"/>
    <dgm:cxn modelId="{91B4F8DB-9537-4F5E-AD02-7E0963079045}" type="presParOf" srcId="{C419B406-7FD3-4FC4-8341-6AAD53623205}" destId="{1EE51AED-131F-479F-BD2A-835084459E06}" srcOrd="1" destOrd="0" presId="urn:microsoft.com/office/officeart/2005/8/layout/default"/>
    <dgm:cxn modelId="{EDB043C4-94B3-4FED-A257-AC3381FA437B}" type="presParOf" srcId="{C419B406-7FD3-4FC4-8341-6AAD53623205}" destId="{B225FEA6-2E55-4804-A44B-E7AA59C7611B}" srcOrd="2" destOrd="0" presId="urn:microsoft.com/office/officeart/2005/8/layout/default"/>
    <dgm:cxn modelId="{AFFD2860-D3D5-4035-868B-12B264BB9EA0}" type="presParOf" srcId="{C419B406-7FD3-4FC4-8341-6AAD53623205}" destId="{53EFD2B7-59F8-46BA-A2A8-6344124A7A66}" srcOrd="3" destOrd="0" presId="urn:microsoft.com/office/officeart/2005/8/layout/default"/>
    <dgm:cxn modelId="{6B91F6C8-4097-429A-94E3-4538BE0A3C35}" type="presParOf" srcId="{C419B406-7FD3-4FC4-8341-6AAD53623205}" destId="{B1F6965B-8AE7-477F-8EC7-E53DFDAEE155}" srcOrd="4" destOrd="0" presId="urn:microsoft.com/office/officeart/2005/8/layout/default"/>
    <dgm:cxn modelId="{E90694AF-FE40-4BAF-AAD4-479AA1EC78A3}" type="presParOf" srcId="{C419B406-7FD3-4FC4-8341-6AAD53623205}" destId="{5C4AB254-8954-4C0A-82DD-EFE338CBBDFC}" srcOrd="5" destOrd="0" presId="urn:microsoft.com/office/officeart/2005/8/layout/default"/>
    <dgm:cxn modelId="{5F5A07E4-D053-4AFD-8307-692EE77BA40A}" type="presParOf" srcId="{C419B406-7FD3-4FC4-8341-6AAD53623205}" destId="{35F55D60-B480-4F05-BE94-144A34743BCE}" srcOrd="6" destOrd="0" presId="urn:microsoft.com/office/officeart/2005/8/layout/default"/>
    <dgm:cxn modelId="{3C1F27B2-D8A0-4060-8C7D-B35398EE0CD8}" type="presParOf" srcId="{C419B406-7FD3-4FC4-8341-6AAD53623205}" destId="{41133A00-369E-4420-9655-8AD411130544}" srcOrd="7" destOrd="0" presId="urn:microsoft.com/office/officeart/2005/8/layout/default"/>
    <dgm:cxn modelId="{87E9439B-BDE7-4E15-9FD1-6DB5C08B2E32}" type="presParOf" srcId="{C419B406-7FD3-4FC4-8341-6AAD53623205}" destId="{5683443F-7A5D-4FE7-9FF6-F53856E82F27}" srcOrd="8" destOrd="0" presId="urn:microsoft.com/office/officeart/2005/8/layout/default"/>
    <dgm:cxn modelId="{8317EF0E-6E56-4418-B418-FB4A59001836}" type="presParOf" srcId="{C419B406-7FD3-4FC4-8341-6AAD53623205}" destId="{4882AFCE-5083-469E-AD9B-C01DFFF1FBB1}" srcOrd="9" destOrd="0" presId="urn:microsoft.com/office/officeart/2005/8/layout/default"/>
    <dgm:cxn modelId="{7947819B-C0FD-4623-92D8-9454305C1C86}" type="presParOf" srcId="{C419B406-7FD3-4FC4-8341-6AAD53623205}" destId="{C4245040-D2F8-48B9-825F-131DC3DC5A1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0D9E5D-A6A5-4376-AB2A-9E091BBE995E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60AC79D-C99E-4BB9-8DDC-44792D8921A5}">
      <dgm:prSet/>
      <dgm:spPr/>
      <dgm:t>
        <a:bodyPr/>
        <a:lstStyle/>
        <a:p>
          <a:r>
            <a:rPr lang="en-US"/>
            <a:t>Have a mental health policy</a:t>
          </a:r>
        </a:p>
      </dgm:t>
    </dgm:pt>
    <dgm:pt modelId="{E003B6E3-C417-43E4-A777-0103C83F6689}" type="parTrans" cxnId="{6F297961-368F-4E02-9C66-C356302F5109}">
      <dgm:prSet/>
      <dgm:spPr/>
      <dgm:t>
        <a:bodyPr/>
        <a:lstStyle/>
        <a:p>
          <a:endParaRPr lang="en-US"/>
        </a:p>
      </dgm:t>
    </dgm:pt>
    <dgm:pt modelId="{5C9A4A79-3883-4955-B5F5-8ECBEA40627C}" type="sibTrans" cxnId="{6F297961-368F-4E02-9C66-C356302F5109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E236CD75-7622-4405-8BC5-E8586FC58A83}">
      <dgm:prSet/>
      <dgm:spPr/>
      <dgm:t>
        <a:bodyPr/>
        <a:lstStyle/>
        <a:p>
          <a:r>
            <a:rPr lang="en-US"/>
            <a:t>Understand the needs of someone with a diagnosis</a:t>
          </a:r>
        </a:p>
      </dgm:t>
    </dgm:pt>
    <dgm:pt modelId="{0761616E-65C4-484D-87FB-2DA5EE31EDAF}" type="parTrans" cxnId="{A8BC32CB-1A87-428B-94A8-5A5AD7A03734}">
      <dgm:prSet/>
      <dgm:spPr/>
      <dgm:t>
        <a:bodyPr/>
        <a:lstStyle/>
        <a:p>
          <a:endParaRPr lang="en-US"/>
        </a:p>
      </dgm:t>
    </dgm:pt>
    <dgm:pt modelId="{6C40692F-AD08-4B5C-8823-BB27EE3E079E}" type="sibTrans" cxnId="{A8BC32CB-1A87-428B-94A8-5A5AD7A03734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3256AEC5-E775-41E7-A20C-D651D703B045}">
      <dgm:prSet/>
      <dgm:spPr/>
      <dgm:t>
        <a:bodyPr/>
        <a:lstStyle/>
        <a:p>
          <a:r>
            <a:rPr lang="en-US"/>
            <a:t>Create a mentally healthy workplace</a:t>
          </a:r>
        </a:p>
      </dgm:t>
    </dgm:pt>
    <dgm:pt modelId="{BB0F82D5-CB5C-4AF7-8E51-D83599D1F187}" type="parTrans" cxnId="{0C868E5C-F6D4-421E-9E0D-EC2A5CD8CEE9}">
      <dgm:prSet/>
      <dgm:spPr/>
      <dgm:t>
        <a:bodyPr/>
        <a:lstStyle/>
        <a:p>
          <a:endParaRPr lang="en-US"/>
        </a:p>
      </dgm:t>
    </dgm:pt>
    <dgm:pt modelId="{251E6B5C-682E-4B6B-8820-279F05ADA088}" type="sibTrans" cxnId="{0C868E5C-F6D4-421E-9E0D-EC2A5CD8CEE9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21A19E08-FED0-4BB7-ADD9-0ABBAA787E30}">
      <dgm:prSet/>
      <dgm:spPr/>
      <dgm:t>
        <a:bodyPr/>
        <a:lstStyle/>
        <a:p>
          <a:r>
            <a:rPr lang="en-US"/>
            <a:t>Train staff to spot the signs and be confident</a:t>
          </a:r>
        </a:p>
      </dgm:t>
    </dgm:pt>
    <dgm:pt modelId="{6D483C56-D74C-4711-8968-D5EF7A0BF758}" type="parTrans" cxnId="{0BFD680D-0D96-4FCB-9978-AA9F3FBA64EC}">
      <dgm:prSet/>
      <dgm:spPr/>
      <dgm:t>
        <a:bodyPr/>
        <a:lstStyle/>
        <a:p>
          <a:endParaRPr lang="en-US"/>
        </a:p>
      </dgm:t>
    </dgm:pt>
    <dgm:pt modelId="{352C742E-5E4C-431A-BEEC-9B191AB288D6}" type="sibTrans" cxnId="{0BFD680D-0D96-4FCB-9978-AA9F3FBA64EC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09B5DF0A-F236-4CE7-8443-CBFC28600EAC}">
      <dgm:prSet/>
      <dgm:spPr/>
      <dgm:t>
        <a:bodyPr/>
        <a:lstStyle/>
        <a:p>
          <a:r>
            <a:rPr lang="en-US"/>
            <a:t>Raise awareness and educate</a:t>
          </a:r>
        </a:p>
      </dgm:t>
    </dgm:pt>
    <dgm:pt modelId="{A47896EE-3099-4C53-AD70-577D548721EB}" type="parTrans" cxnId="{B4C24314-0EDC-4EC5-983A-BB9B0B1E22D2}">
      <dgm:prSet/>
      <dgm:spPr/>
      <dgm:t>
        <a:bodyPr/>
        <a:lstStyle/>
        <a:p>
          <a:endParaRPr lang="en-US"/>
        </a:p>
      </dgm:t>
    </dgm:pt>
    <dgm:pt modelId="{C8D19F2C-F882-400E-BAF2-0FBE9D996914}" type="sibTrans" cxnId="{B4C24314-0EDC-4EC5-983A-BB9B0B1E22D2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041FFD65-529D-44CC-B3AA-A68AC054B1E8}">
      <dgm:prSet/>
      <dgm:spPr/>
      <dgm:t>
        <a:bodyPr/>
        <a:lstStyle/>
        <a:p>
          <a:r>
            <a:rPr lang="en-US"/>
            <a:t>Create a buddy support system</a:t>
          </a:r>
        </a:p>
      </dgm:t>
    </dgm:pt>
    <dgm:pt modelId="{4927A213-E5D8-4A19-8482-19C03C57F667}" type="parTrans" cxnId="{1D2C9CA6-4B6C-4F84-8093-C0E2D90AFAD2}">
      <dgm:prSet/>
      <dgm:spPr/>
      <dgm:t>
        <a:bodyPr/>
        <a:lstStyle/>
        <a:p>
          <a:endParaRPr lang="en-US"/>
        </a:p>
      </dgm:t>
    </dgm:pt>
    <dgm:pt modelId="{8B58E91C-2F74-4530-B41D-5BB00AD64FDE}" type="sibTrans" cxnId="{1D2C9CA6-4B6C-4F84-8093-C0E2D90AFAD2}">
      <dgm:prSet phldrT="6" phldr="0"/>
      <dgm:spPr/>
      <dgm:t>
        <a:bodyPr/>
        <a:lstStyle/>
        <a:p>
          <a:r>
            <a:rPr lang="en-US"/>
            <a:t>6</a:t>
          </a:r>
        </a:p>
      </dgm:t>
    </dgm:pt>
    <dgm:pt modelId="{1D9051CC-B7D3-4D6C-A46E-2BDEBCA000B3}" type="pres">
      <dgm:prSet presAssocID="{3C0D9E5D-A6A5-4376-AB2A-9E091BBE995E}" presName="Name0" presStyleCnt="0">
        <dgm:presLayoutVars>
          <dgm:animLvl val="lvl"/>
          <dgm:resizeHandles val="exact"/>
        </dgm:presLayoutVars>
      </dgm:prSet>
      <dgm:spPr/>
    </dgm:pt>
    <dgm:pt modelId="{CB6EAE05-5688-49F8-AACF-4A877D9E2743}" type="pres">
      <dgm:prSet presAssocID="{260AC79D-C99E-4BB9-8DDC-44792D8921A5}" presName="compositeNode" presStyleCnt="0">
        <dgm:presLayoutVars>
          <dgm:bulletEnabled val="1"/>
        </dgm:presLayoutVars>
      </dgm:prSet>
      <dgm:spPr/>
    </dgm:pt>
    <dgm:pt modelId="{5D66F091-DB01-4CA9-85FB-9F432F69CD4C}" type="pres">
      <dgm:prSet presAssocID="{260AC79D-C99E-4BB9-8DDC-44792D8921A5}" presName="bgRect" presStyleLbl="bgAccFollowNode1" presStyleIdx="0" presStyleCnt="6"/>
      <dgm:spPr/>
    </dgm:pt>
    <dgm:pt modelId="{1410FC41-F5E2-4573-801E-0D1B31650CF8}" type="pres">
      <dgm:prSet presAssocID="{5C9A4A79-3883-4955-B5F5-8ECBEA40627C}" presName="sibTransNodeCircle" presStyleLbl="alignNode1" presStyleIdx="0" presStyleCnt="12">
        <dgm:presLayoutVars>
          <dgm:chMax val="0"/>
          <dgm:bulletEnabled/>
        </dgm:presLayoutVars>
      </dgm:prSet>
      <dgm:spPr/>
    </dgm:pt>
    <dgm:pt modelId="{87688375-7474-403D-8A69-F65966ADFC46}" type="pres">
      <dgm:prSet presAssocID="{260AC79D-C99E-4BB9-8DDC-44792D8921A5}" presName="bottomLine" presStyleLbl="alignNode1" presStyleIdx="1" presStyleCnt="12">
        <dgm:presLayoutVars/>
      </dgm:prSet>
      <dgm:spPr/>
    </dgm:pt>
    <dgm:pt modelId="{E827F769-C1B3-4178-ABD4-6F12213460A4}" type="pres">
      <dgm:prSet presAssocID="{260AC79D-C99E-4BB9-8DDC-44792D8921A5}" presName="nodeText" presStyleLbl="bgAccFollowNode1" presStyleIdx="0" presStyleCnt="6">
        <dgm:presLayoutVars>
          <dgm:bulletEnabled val="1"/>
        </dgm:presLayoutVars>
      </dgm:prSet>
      <dgm:spPr/>
    </dgm:pt>
    <dgm:pt modelId="{8571ED41-A9E1-44FD-B076-4B7015770046}" type="pres">
      <dgm:prSet presAssocID="{5C9A4A79-3883-4955-B5F5-8ECBEA40627C}" presName="sibTrans" presStyleCnt="0"/>
      <dgm:spPr/>
    </dgm:pt>
    <dgm:pt modelId="{0BF1D76A-8B6F-4750-9E2C-15A72024A9EB}" type="pres">
      <dgm:prSet presAssocID="{E236CD75-7622-4405-8BC5-E8586FC58A83}" presName="compositeNode" presStyleCnt="0">
        <dgm:presLayoutVars>
          <dgm:bulletEnabled val="1"/>
        </dgm:presLayoutVars>
      </dgm:prSet>
      <dgm:spPr/>
    </dgm:pt>
    <dgm:pt modelId="{6461E14C-A715-448A-97AF-65A71AE74C7E}" type="pres">
      <dgm:prSet presAssocID="{E236CD75-7622-4405-8BC5-E8586FC58A83}" presName="bgRect" presStyleLbl="bgAccFollowNode1" presStyleIdx="1" presStyleCnt="6"/>
      <dgm:spPr/>
    </dgm:pt>
    <dgm:pt modelId="{F4603E29-0354-4B92-8C6D-3218CF898228}" type="pres">
      <dgm:prSet presAssocID="{6C40692F-AD08-4B5C-8823-BB27EE3E079E}" presName="sibTransNodeCircle" presStyleLbl="alignNode1" presStyleIdx="2" presStyleCnt="12">
        <dgm:presLayoutVars>
          <dgm:chMax val="0"/>
          <dgm:bulletEnabled/>
        </dgm:presLayoutVars>
      </dgm:prSet>
      <dgm:spPr/>
    </dgm:pt>
    <dgm:pt modelId="{3F2C1F0E-0FBB-49E6-9D9F-23B5C6705C1E}" type="pres">
      <dgm:prSet presAssocID="{E236CD75-7622-4405-8BC5-E8586FC58A83}" presName="bottomLine" presStyleLbl="alignNode1" presStyleIdx="3" presStyleCnt="12">
        <dgm:presLayoutVars/>
      </dgm:prSet>
      <dgm:spPr/>
    </dgm:pt>
    <dgm:pt modelId="{8C7EE6B0-0A3E-46EA-B1E0-0B30A756F6EA}" type="pres">
      <dgm:prSet presAssocID="{E236CD75-7622-4405-8BC5-E8586FC58A83}" presName="nodeText" presStyleLbl="bgAccFollowNode1" presStyleIdx="1" presStyleCnt="6">
        <dgm:presLayoutVars>
          <dgm:bulletEnabled val="1"/>
        </dgm:presLayoutVars>
      </dgm:prSet>
      <dgm:spPr/>
    </dgm:pt>
    <dgm:pt modelId="{485CB347-BC02-4482-870F-18D96DE982E5}" type="pres">
      <dgm:prSet presAssocID="{6C40692F-AD08-4B5C-8823-BB27EE3E079E}" presName="sibTrans" presStyleCnt="0"/>
      <dgm:spPr/>
    </dgm:pt>
    <dgm:pt modelId="{5B7B3703-1837-4C08-8C34-83FC3CC79BED}" type="pres">
      <dgm:prSet presAssocID="{3256AEC5-E775-41E7-A20C-D651D703B045}" presName="compositeNode" presStyleCnt="0">
        <dgm:presLayoutVars>
          <dgm:bulletEnabled val="1"/>
        </dgm:presLayoutVars>
      </dgm:prSet>
      <dgm:spPr/>
    </dgm:pt>
    <dgm:pt modelId="{7B0487B8-14CE-45D0-A78F-100008ED9865}" type="pres">
      <dgm:prSet presAssocID="{3256AEC5-E775-41E7-A20C-D651D703B045}" presName="bgRect" presStyleLbl="bgAccFollowNode1" presStyleIdx="2" presStyleCnt="6"/>
      <dgm:spPr/>
    </dgm:pt>
    <dgm:pt modelId="{08CB96D2-A61F-4BC9-8D3F-2BB4EEA68127}" type="pres">
      <dgm:prSet presAssocID="{251E6B5C-682E-4B6B-8820-279F05ADA088}" presName="sibTransNodeCircle" presStyleLbl="alignNode1" presStyleIdx="4" presStyleCnt="12">
        <dgm:presLayoutVars>
          <dgm:chMax val="0"/>
          <dgm:bulletEnabled/>
        </dgm:presLayoutVars>
      </dgm:prSet>
      <dgm:spPr/>
    </dgm:pt>
    <dgm:pt modelId="{727A5F62-1B52-4996-A636-BCF1B2FB5512}" type="pres">
      <dgm:prSet presAssocID="{3256AEC5-E775-41E7-A20C-D651D703B045}" presName="bottomLine" presStyleLbl="alignNode1" presStyleIdx="5" presStyleCnt="12">
        <dgm:presLayoutVars/>
      </dgm:prSet>
      <dgm:spPr/>
    </dgm:pt>
    <dgm:pt modelId="{5666D8B0-F1F0-4173-982C-6F8C8B592205}" type="pres">
      <dgm:prSet presAssocID="{3256AEC5-E775-41E7-A20C-D651D703B045}" presName="nodeText" presStyleLbl="bgAccFollowNode1" presStyleIdx="2" presStyleCnt="6">
        <dgm:presLayoutVars>
          <dgm:bulletEnabled val="1"/>
        </dgm:presLayoutVars>
      </dgm:prSet>
      <dgm:spPr/>
    </dgm:pt>
    <dgm:pt modelId="{1B37A9C9-6BFC-4C8D-869D-E21E5C49E1EB}" type="pres">
      <dgm:prSet presAssocID="{251E6B5C-682E-4B6B-8820-279F05ADA088}" presName="sibTrans" presStyleCnt="0"/>
      <dgm:spPr/>
    </dgm:pt>
    <dgm:pt modelId="{750A0A4E-3948-48E2-860A-58C10AA63FFC}" type="pres">
      <dgm:prSet presAssocID="{21A19E08-FED0-4BB7-ADD9-0ABBAA787E30}" presName="compositeNode" presStyleCnt="0">
        <dgm:presLayoutVars>
          <dgm:bulletEnabled val="1"/>
        </dgm:presLayoutVars>
      </dgm:prSet>
      <dgm:spPr/>
    </dgm:pt>
    <dgm:pt modelId="{AED1C970-6B9A-4BAD-BFB5-13B2853EEAAC}" type="pres">
      <dgm:prSet presAssocID="{21A19E08-FED0-4BB7-ADD9-0ABBAA787E30}" presName="bgRect" presStyleLbl="bgAccFollowNode1" presStyleIdx="3" presStyleCnt="6"/>
      <dgm:spPr/>
    </dgm:pt>
    <dgm:pt modelId="{0F22F546-6292-4F8D-81D6-9293DE10E256}" type="pres">
      <dgm:prSet presAssocID="{352C742E-5E4C-431A-BEEC-9B191AB288D6}" presName="sibTransNodeCircle" presStyleLbl="alignNode1" presStyleIdx="6" presStyleCnt="12">
        <dgm:presLayoutVars>
          <dgm:chMax val="0"/>
          <dgm:bulletEnabled/>
        </dgm:presLayoutVars>
      </dgm:prSet>
      <dgm:spPr/>
    </dgm:pt>
    <dgm:pt modelId="{1F0A3B2A-3596-4BFB-8ED3-1B757474F64E}" type="pres">
      <dgm:prSet presAssocID="{21A19E08-FED0-4BB7-ADD9-0ABBAA787E30}" presName="bottomLine" presStyleLbl="alignNode1" presStyleIdx="7" presStyleCnt="12">
        <dgm:presLayoutVars/>
      </dgm:prSet>
      <dgm:spPr/>
    </dgm:pt>
    <dgm:pt modelId="{04A6C125-8295-4D5F-AD79-73A58B8CCF40}" type="pres">
      <dgm:prSet presAssocID="{21A19E08-FED0-4BB7-ADD9-0ABBAA787E30}" presName="nodeText" presStyleLbl="bgAccFollowNode1" presStyleIdx="3" presStyleCnt="6">
        <dgm:presLayoutVars>
          <dgm:bulletEnabled val="1"/>
        </dgm:presLayoutVars>
      </dgm:prSet>
      <dgm:spPr/>
    </dgm:pt>
    <dgm:pt modelId="{0FF34775-1A1B-4009-9B22-2FE781599385}" type="pres">
      <dgm:prSet presAssocID="{352C742E-5E4C-431A-BEEC-9B191AB288D6}" presName="sibTrans" presStyleCnt="0"/>
      <dgm:spPr/>
    </dgm:pt>
    <dgm:pt modelId="{B8C3A737-5E43-4515-8300-DB45DA3E1655}" type="pres">
      <dgm:prSet presAssocID="{09B5DF0A-F236-4CE7-8443-CBFC28600EAC}" presName="compositeNode" presStyleCnt="0">
        <dgm:presLayoutVars>
          <dgm:bulletEnabled val="1"/>
        </dgm:presLayoutVars>
      </dgm:prSet>
      <dgm:spPr/>
    </dgm:pt>
    <dgm:pt modelId="{DAA88361-54C5-42A8-82C2-8E64940E49CB}" type="pres">
      <dgm:prSet presAssocID="{09B5DF0A-F236-4CE7-8443-CBFC28600EAC}" presName="bgRect" presStyleLbl="bgAccFollowNode1" presStyleIdx="4" presStyleCnt="6"/>
      <dgm:spPr/>
    </dgm:pt>
    <dgm:pt modelId="{AB979B6E-B4CB-4D81-B01A-73209901E643}" type="pres">
      <dgm:prSet presAssocID="{C8D19F2C-F882-400E-BAF2-0FBE9D996914}" presName="sibTransNodeCircle" presStyleLbl="alignNode1" presStyleIdx="8" presStyleCnt="12">
        <dgm:presLayoutVars>
          <dgm:chMax val="0"/>
          <dgm:bulletEnabled/>
        </dgm:presLayoutVars>
      </dgm:prSet>
      <dgm:spPr/>
    </dgm:pt>
    <dgm:pt modelId="{23DDFA64-B6A3-4DB7-80B3-F70615974C03}" type="pres">
      <dgm:prSet presAssocID="{09B5DF0A-F236-4CE7-8443-CBFC28600EAC}" presName="bottomLine" presStyleLbl="alignNode1" presStyleIdx="9" presStyleCnt="12">
        <dgm:presLayoutVars/>
      </dgm:prSet>
      <dgm:spPr/>
    </dgm:pt>
    <dgm:pt modelId="{218E4803-1719-4C32-8F4C-6F42B598A207}" type="pres">
      <dgm:prSet presAssocID="{09B5DF0A-F236-4CE7-8443-CBFC28600EAC}" presName="nodeText" presStyleLbl="bgAccFollowNode1" presStyleIdx="4" presStyleCnt="6">
        <dgm:presLayoutVars>
          <dgm:bulletEnabled val="1"/>
        </dgm:presLayoutVars>
      </dgm:prSet>
      <dgm:spPr/>
    </dgm:pt>
    <dgm:pt modelId="{E9876997-4605-41A7-8E30-CD9420764993}" type="pres">
      <dgm:prSet presAssocID="{C8D19F2C-F882-400E-BAF2-0FBE9D996914}" presName="sibTrans" presStyleCnt="0"/>
      <dgm:spPr/>
    </dgm:pt>
    <dgm:pt modelId="{E362B33D-A494-479B-9CB2-D96261D8EEC9}" type="pres">
      <dgm:prSet presAssocID="{041FFD65-529D-44CC-B3AA-A68AC054B1E8}" presName="compositeNode" presStyleCnt="0">
        <dgm:presLayoutVars>
          <dgm:bulletEnabled val="1"/>
        </dgm:presLayoutVars>
      </dgm:prSet>
      <dgm:spPr/>
    </dgm:pt>
    <dgm:pt modelId="{78D06CF0-D99E-4F2D-A009-640420693F1E}" type="pres">
      <dgm:prSet presAssocID="{041FFD65-529D-44CC-B3AA-A68AC054B1E8}" presName="bgRect" presStyleLbl="bgAccFollowNode1" presStyleIdx="5" presStyleCnt="6"/>
      <dgm:spPr/>
    </dgm:pt>
    <dgm:pt modelId="{664CEF8C-3195-414A-AACD-C93B58C929D1}" type="pres">
      <dgm:prSet presAssocID="{8B58E91C-2F74-4530-B41D-5BB00AD64FDE}" presName="sibTransNodeCircle" presStyleLbl="alignNode1" presStyleIdx="10" presStyleCnt="12">
        <dgm:presLayoutVars>
          <dgm:chMax val="0"/>
          <dgm:bulletEnabled/>
        </dgm:presLayoutVars>
      </dgm:prSet>
      <dgm:spPr/>
    </dgm:pt>
    <dgm:pt modelId="{3AC22D03-F6A2-42F7-9130-3B74E003BBF8}" type="pres">
      <dgm:prSet presAssocID="{041FFD65-529D-44CC-B3AA-A68AC054B1E8}" presName="bottomLine" presStyleLbl="alignNode1" presStyleIdx="11" presStyleCnt="12">
        <dgm:presLayoutVars/>
      </dgm:prSet>
      <dgm:spPr/>
    </dgm:pt>
    <dgm:pt modelId="{FE66B214-37BA-4C6D-83D4-D05363CA9BE0}" type="pres">
      <dgm:prSet presAssocID="{041FFD65-529D-44CC-B3AA-A68AC054B1E8}" presName="nodeText" presStyleLbl="bgAccFollowNode1" presStyleIdx="5" presStyleCnt="6">
        <dgm:presLayoutVars>
          <dgm:bulletEnabled val="1"/>
        </dgm:presLayoutVars>
      </dgm:prSet>
      <dgm:spPr/>
    </dgm:pt>
  </dgm:ptLst>
  <dgm:cxnLst>
    <dgm:cxn modelId="{6F979903-423D-4E9D-9635-F51CE644F781}" type="presOf" srcId="{E236CD75-7622-4405-8BC5-E8586FC58A83}" destId="{6461E14C-A715-448A-97AF-65A71AE74C7E}" srcOrd="0" destOrd="0" presId="urn:microsoft.com/office/officeart/2016/7/layout/BasicLinearProcessNumbered"/>
    <dgm:cxn modelId="{CEE71905-BD7D-41AA-98DF-C6483299ED8B}" type="presOf" srcId="{6C40692F-AD08-4B5C-8823-BB27EE3E079E}" destId="{F4603E29-0354-4B92-8C6D-3218CF898228}" srcOrd="0" destOrd="0" presId="urn:microsoft.com/office/officeart/2016/7/layout/BasicLinearProcessNumbered"/>
    <dgm:cxn modelId="{0BFD680D-0D96-4FCB-9978-AA9F3FBA64EC}" srcId="{3C0D9E5D-A6A5-4376-AB2A-9E091BBE995E}" destId="{21A19E08-FED0-4BB7-ADD9-0ABBAA787E30}" srcOrd="3" destOrd="0" parTransId="{6D483C56-D74C-4711-8968-D5EF7A0BF758}" sibTransId="{352C742E-5E4C-431A-BEEC-9B191AB288D6}"/>
    <dgm:cxn modelId="{B4C24314-0EDC-4EC5-983A-BB9B0B1E22D2}" srcId="{3C0D9E5D-A6A5-4376-AB2A-9E091BBE995E}" destId="{09B5DF0A-F236-4CE7-8443-CBFC28600EAC}" srcOrd="4" destOrd="0" parTransId="{A47896EE-3099-4C53-AD70-577D548721EB}" sibTransId="{C8D19F2C-F882-400E-BAF2-0FBE9D996914}"/>
    <dgm:cxn modelId="{E239741F-A4FD-4FC4-A6F5-E14DF811E8D3}" type="presOf" srcId="{09B5DF0A-F236-4CE7-8443-CBFC28600EAC}" destId="{218E4803-1719-4C32-8F4C-6F42B598A207}" srcOrd="1" destOrd="0" presId="urn:microsoft.com/office/officeart/2016/7/layout/BasicLinearProcessNumbered"/>
    <dgm:cxn modelId="{D5306B32-9E48-4D8B-B0EB-1E3F83FBDF69}" type="presOf" srcId="{E236CD75-7622-4405-8BC5-E8586FC58A83}" destId="{8C7EE6B0-0A3E-46EA-B1E0-0B30A756F6EA}" srcOrd="1" destOrd="0" presId="urn:microsoft.com/office/officeart/2016/7/layout/BasicLinearProcessNumbered"/>
    <dgm:cxn modelId="{057EBF33-EF19-4446-8361-0A45DA36620D}" type="presOf" srcId="{041FFD65-529D-44CC-B3AA-A68AC054B1E8}" destId="{78D06CF0-D99E-4F2D-A009-640420693F1E}" srcOrd="0" destOrd="0" presId="urn:microsoft.com/office/officeart/2016/7/layout/BasicLinearProcessNumbered"/>
    <dgm:cxn modelId="{A3DFFD36-D021-4A17-9CEB-6DAA2E48AE19}" type="presOf" srcId="{3256AEC5-E775-41E7-A20C-D651D703B045}" destId="{5666D8B0-F1F0-4173-982C-6F8C8B592205}" srcOrd="1" destOrd="0" presId="urn:microsoft.com/office/officeart/2016/7/layout/BasicLinearProcessNumbered"/>
    <dgm:cxn modelId="{7E35033E-79DF-4A4D-8A6A-D469578D56D4}" type="presOf" srcId="{352C742E-5E4C-431A-BEEC-9B191AB288D6}" destId="{0F22F546-6292-4F8D-81D6-9293DE10E256}" srcOrd="0" destOrd="0" presId="urn:microsoft.com/office/officeart/2016/7/layout/BasicLinearProcessNumbered"/>
    <dgm:cxn modelId="{CDA8895B-379A-44D4-96A7-117B990E63FC}" type="presOf" srcId="{3256AEC5-E775-41E7-A20C-D651D703B045}" destId="{7B0487B8-14CE-45D0-A78F-100008ED9865}" srcOrd="0" destOrd="0" presId="urn:microsoft.com/office/officeart/2016/7/layout/BasicLinearProcessNumbered"/>
    <dgm:cxn modelId="{0C868E5C-F6D4-421E-9E0D-EC2A5CD8CEE9}" srcId="{3C0D9E5D-A6A5-4376-AB2A-9E091BBE995E}" destId="{3256AEC5-E775-41E7-A20C-D651D703B045}" srcOrd="2" destOrd="0" parTransId="{BB0F82D5-CB5C-4AF7-8E51-D83599D1F187}" sibTransId="{251E6B5C-682E-4B6B-8820-279F05ADA088}"/>
    <dgm:cxn modelId="{08206D5F-016E-4B1F-8EAA-065249A612AD}" type="presOf" srcId="{09B5DF0A-F236-4CE7-8443-CBFC28600EAC}" destId="{DAA88361-54C5-42A8-82C2-8E64940E49CB}" srcOrd="0" destOrd="0" presId="urn:microsoft.com/office/officeart/2016/7/layout/BasicLinearProcessNumbered"/>
    <dgm:cxn modelId="{6F297961-368F-4E02-9C66-C356302F5109}" srcId="{3C0D9E5D-A6A5-4376-AB2A-9E091BBE995E}" destId="{260AC79D-C99E-4BB9-8DDC-44792D8921A5}" srcOrd="0" destOrd="0" parTransId="{E003B6E3-C417-43E4-A777-0103C83F6689}" sibTransId="{5C9A4A79-3883-4955-B5F5-8ECBEA40627C}"/>
    <dgm:cxn modelId="{7A0DD69A-8A29-49CB-87E2-8607EFE477EB}" type="presOf" srcId="{C8D19F2C-F882-400E-BAF2-0FBE9D996914}" destId="{AB979B6E-B4CB-4D81-B01A-73209901E643}" srcOrd="0" destOrd="0" presId="urn:microsoft.com/office/officeart/2016/7/layout/BasicLinearProcessNumbered"/>
    <dgm:cxn modelId="{D741EA9C-0BE8-472D-A9AA-DDDEF57964B7}" type="presOf" srcId="{3C0D9E5D-A6A5-4376-AB2A-9E091BBE995E}" destId="{1D9051CC-B7D3-4D6C-A46E-2BDEBCA000B3}" srcOrd="0" destOrd="0" presId="urn:microsoft.com/office/officeart/2016/7/layout/BasicLinearProcessNumbered"/>
    <dgm:cxn modelId="{1D2C9CA6-4B6C-4F84-8093-C0E2D90AFAD2}" srcId="{3C0D9E5D-A6A5-4376-AB2A-9E091BBE995E}" destId="{041FFD65-529D-44CC-B3AA-A68AC054B1E8}" srcOrd="5" destOrd="0" parTransId="{4927A213-E5D8-4A19-8482-19C03C57F667}" sibTransId="{8B58E91C-2F74-4530-B41D-5BB00AD64FDE}"/>
    <dgm:cxn modelId="{0800F6A6-F3FC-4D4D-A561-700B61F63316}" type="presOf" srcId="{21A19E08-FED0-4BB7-ADD9-0ABBAA787E30}" destId="{AED1C970-6B9A-4BAD-BFB5-13B2853EEAAC}" srcOrd="0" destOrd="0" presId="urn:microsoft.com/office/officeart/2016/7/layout/BasicLinearProcessNumbered"/>
    <dgm:cxn modelId="{834AE4AB-2776-42F3-BD9C-2A0FF5CB3038}" type="presOf" srcId="{8B58E91C-2F74-4530-B41D-5BB00AD64FDE}" destId="{664CEF8C-3195-414A-AACD-C93B58C929D1}" srcOrd="0" destOrd="0" presId="urn:microsoft.com/office/officeart/2016/7/layout/BasicLinearProcessNumbered"/>
    <dgm:cxn modelId="{8E91CEB9-56ED-4C69-A13E-D527BA6029E8}" type="presOf" srcId="{260AC79D-C99E-4BB9-8DDC-44792D8921A5}" destId="{E827F769-C1B3-4178-ABD4-6F12213460A4}" srcOrd="1" destOrd="0" presId="urn:microsoft.com/office/officeart/2016/7/layout/BasicLinearProcessNumbered"/>
    <dgm:cxn modelId="{F9AFE6BC-85C0-40B5-98E2-40CE77CE5E11}" type="presOf" srcId="{260AC79D-C99E-4BB9-8DDC-44792D8921A5}" destId="{5D66F091-DB01-4CA9-85FB-9F432F69CD4C}" srcOrd="0" destOrd="0" presId="urn:microsoft.com/office/officeart/2016/7/layout/BasicLinearProcessNumbered"/>
    <dgm:cxn modelId="{3BD306CA-69BB-4AB5-99F2-201355E66D8D}" type="presOf" srcId="{5C9A4A79-3883-4955-B5F5-8ECBEA40627C}" destId="{1410FC41-F5E2-4573-801E-0D1B31650CF8}" srcOrd="0" destOrd="0" presId="urn:microsoft.com/office/officeart/2016/7/layout/BasicLinearProcessNumbered"/>
    <dgm:cxn modelId="{A8BC32CB-1A87-428B-94A8-5A5AD7A03734}" srcId="{3C0D9E5D-A6A5-4376-AB2A-9E091BBE995E}" destId="{E236CD75-7622-4405-8BC5-E8586FC58A83}" srcOrd="1" destOrd="0" parTransId="{0761616E-65C4-484D-87FB-2DA5EE31EDAF}" sibTransId="{6C40692F-AD08-4B5C-8823-BB27EE3E079E}"/>
    <dgm:cxn modelId="{CAE152D3-F4F4-43EE-957B-CB685828F219}" type="presOf" srcId="{251E6B5C-682E-4B6B-8820-279F05ADA088}" destId="{08CB96D2-A61F-4BC9-8D3F-2BB4EEA68127}" srcOrd="0" destOrd="0" presId="urn:microsoft.com/office/officeart/2016/7/layout/BasicLinearProcessNumbered"/>
    <dgm:cxn modelId="{552BB9E8-D3E2-4B60-9E02-6AE52FFF5598}" type="presOf" srcId="{041FFD65-529D-44CC-B3AA-A68AC054B1E8}" destId="{FE66B214-37BA-4C6D-83D4-D05363CA9BE0}" srcOrd="1" destOrd="0" presId="urn:microsoft.com/office/officeart/2016/7/layout/BasicLinearProcessNumbered"/>
    <dgm:cxn modelId="{3C9233EB-771F-481F-BF2D-D7264D9D89BB}" type="presOf" srcId="{21A19E08-FED0-4BB7-ADD9-0ABBAA787E30}" destId="{04A6C125-8295-4D5F-AD79-73A58B8CCF40}" srcOrd="1" destOrd="0" presId="urn:microsoft.com/office/officeart/2016/7/layout/BasicLinearProcessNumbered"/>
    <dgm:cxn modelId="{DB05474E-2610-46EA-8D24-E2FE34096922}" type="presParOf" srcId="{1D9051CC-B7D3-4D6C-A46E-2BDEBCA000B3}" destId="{CB6EAE05-5688-49F8-AACF-4A877D9E2743}" srcOrd="0" destOrd="0" presId="urn:microsoft.com/office/officeart/2016/7/layout/BasicLinearProcessNumbered"/>
    <dgm:cxn modelId="{623E8367-8804-4255-945D-09FB5223533C}" type="presParOf" srcId="{CB6EAE05-5688-49F8-AACF-4A877D9E2743}" destId="{5D66F091-DB01-4CA9-85FB-9F432F69CD4C}" srcOrd="0" destOrd="0" presId="urn:microsoft.com/office/officeart/2016/7/layout/BasicLinearProcessNumbered"/>
    <dgm:cxn modelId="{CBC9C4D2-0CCE-437C-9A70-C5C817CE846B}" type="presParOf" srcId="{CB6EAE05-5688-49F8-AACF-4A877D9E2743}" destId="{1410FC41-F5E2-4573-801E-0D1B31650CF8}" srcOrd="1" destOrd="0" presId="urn:microsoft.com/office/officeart/2016/7/layout/BasicLinearProcessNumbered"/>
    <dgm:cxn modelId="{509C2B90-C8DA-4645-A3BC-E8A1E1576D4F}" type="presParOf" srcId="{CB6EAE05-5688-49F8-AACF-4A877D9E2743}" destId="{87688375-7474-403D-8A69-F65966ADFC46}" srcOrd="2" destOrd="0" presId="urn:microsoft.com/office/officeart/2016/7/layout/BasicLinearProcessNumbered"/>
    <dgm:cxn modelId="{1DD1E626-8808-4987-A63E-DCE78F68C0CB}" type="presParOf" srcId="{CB6EAE05-5688-49F8-AACF-4A877D9E2743}" destId="{E827F769-C1B3-4178-ABD4-6F12213460A4}" srcOrd="3" destOrd="0" presId="urn:microsoft.com/office/officeart/2016/7/layout/BasicLinearProcessNumbered"/>
    <dgm:cxn modelId="{03001174-80CC-4C1D-A0DB-0F8194D197A6}" type="presParOf" srcId="{1D9051CC-B7D3-4D6C-A46E-2BDEBCA000B3}" destId="{8571ED41-A9E1-44FD-B076-4B7015770046}" srcOrd="1" destOrd="0" presId="urn:microsoft.com/office/officeart/2016/7/layout/BasicLinearProcessNumbered"/>
    <dgm:cxn modelId="{B9441218-3CEA-47DF-8307-3A335785DD6D}" type="presParOf" srcId="{1D9051CC-B7D3-4D6C-A46E-2BDEBCA000B3}" destId="{0BF1D76A-8B6F-4750-9E2C-15A72024A9EB}" srcOrd="2" destOrd="0" presId="urn:microsoft.com/office/officeart/2016/7/layout/BasicLinearProcessNumbered"/>
    <dgm:cxn modelId="{2AEBA012-841E-4C1F-9D3E-8A3AB2D796E3}" type="presParOf" srcId="{0BF1D76A-8B6F-4750-9E2C-15A72024A9EB}" destId="{6461E14C-A715-448A-97AF-65A71AE74C7E}" srcOrd="0" destOrd="0" presId="urn:microsoft.com/office/officeart/2016/7/layout/BasicLinearProcessNumbered"/>
    <dgm:cxn modelId="{22E06305-12F3-4C22-BC0B-185C649BA9C7}" type="presParOf" srcId="{0BF1D76A-8B6F-4750-9E2C-15A72024A9EB}" destId="{F4603E29-0354-4B92-8C6D-3218CF898228}" srcOrd="1" destOrd="0" presId="urn:microsoft.com/office/officeart/2016/7/layout/BasicLinearProcessNumbered"/>
    <dgm:cxn modelId="{FA80544C-9E29-4F86-9C40-C6EA6420626A}" type="presParOf" srcId="{0BF1D76A-8B6F-4750-9E2C-15A72024A9EB}" destId="{3F2C1F0E-0FBB-49E6-9D9F-23B5C6705C1E}" srcOrd="2" destOrd="0" presId="urn:microsoft.com/office/officeart/2016/7/layout/BasicLinearProcessNumbered"/>
    <dgm:cxn modelId="{3AA05D5E-7EB1-4F52-9432-3C924E639F10}" type="presParOf" srcId="{0BF1D76A-8B6F-4750-9E2C-15A72024A9EB}" destId="{8C7EE6B0-0A3E-46EA-B1E0-0B30A756F6EA}" srcOrd="3" destOrd="0" presId="urn:microsoft.com/office/officeart/2016/7/layout/BasicLinearProcessNumbered"/>
    <dgm:cxn modelId="{78DD0C25-EABE-40A4-8471-76AD97DC39D7}" type="presParOf" srcId="{1D9051CC-B7D3-4D6C-A46E-2BDEBCA000B3}" destId="{485CB347-BC02-4482-870F-18D96DE982E5}" srcOrd="3" destOrd="0" presId="urn:microsoft.com/office/officeart/2016/7/layout/BasicLinearProcessNumbered"/>
    <dgm:cxn modelId="{1A9D5948-1A6F-45D5-8CC2-B5DD1196D6B5}" type="presParOf" srcId="{1D9051CC-B7D3-4D6C-A46E-2BDEBCA000B3}" destId="{5B7B3703-1837-4C08-8C34-83FC3CC79BED}" srcOrd="4" destOrd="0" presId="urn:microsoft.com/office/officeart/2016/7/layout/BasicLinearProcessNumbered"/>
    <dgm:cxn modelId="{59E4B957-3A62-4F3A-A060-684425AD074C}" type="presParOf" srcId="{5B7B3703-1837-4C08-8C34-83FC3CC79BED}" destId="{7B0487B8-14CE-45D0-A78F-100008ED9865}" srcOrd="0" destOrd="0" presId="urn:microsoft.com/office/officeart/2016/7/layout/BasicLinearProcessNumbered"/>
    <dgm:cxn modelId="{A83C7EDD-E483-4302-B098-22ACC6320D29}" type="presParOf" srcId="{5B7B3703-1837-4C08-8C34-83FC3CC79BED}" destId="{08CB96D2-A61F-4BC9-8D3F-2BB4EEA68127}" srcOrd="1" destOrd="0" presId="urn:microsoft.com/office/officeart/2016/7/layout/BasicLinearProcessNumbered"/>
    <dgm:cxn modelId="{87985521-9AA2-43F9-940C-20C52689BA52}" type="presParOf" srcId="{5B7B3703-1837-4C08-8C34-83FC3CC79BED}" destId="{727A5F62-1B52-4996-A636-BCF1B2FB5512}" srcOrd="2" destOrd="0" presId="urn:microsoft.com/office/officeart/2016/7/layout/BasicLinearProcessNumbered"/>
    <dgm:cxn modelId="{E3A0789D-9E31-4E94-9E17-F16B2D3C7369}" type="presParOf" srcId="{5B7B3703-1837-4C08-8C34-83FC3CC79BED}" destId="{5666D8B0-F1F0-4173-982C-6F8C8B592205}" srcOrd="3" destOrd="0" presId="urn:microsoft.com/office/officeart/2016/7/layout/BasicLinearProcessNumbered"/>
    <dgm:cxn modelId="{BF3C3A0B-60DD-4105-B7A1-3B67E3F98B8B}" type="presParOf" srcId="{1D9051CC-B7D3-4D6C-A46E-2BDEBCA000B3}" destId="{1B37A9C9-6BFC-4C8D-869D-E21E5C49E1EB}" srcOrd="5" destOrd="0" presId="urn:microsoft.com/office/officeart/2016/7/layout/BasicLinearProcessNumbered"/>
    <dgm:cxn modelId="{F308A251-8ECA-49E5-B42D-5798D23E0DF2}" type="presParOf" srcId="{1D9051CC-B7D3-4D6C-A46E-2BDEBCA000B3}" destId="{750A0A4E-3948-48E2-860A-58C10AA63FFC}" srcOrd="6" destOrd="0" presId="urn:microsoft.com/office/officeart/2016/7/layout/BasicLinearProcessNumbered"/>
    <dgm:cxn modelId="{C16CAF6C-BC06-4233-A0CE-A75FCC1455D6}" type="presParOf" srcId="{750A0A4E-3948-48E2-860A-58C10AA63FFC}" destId="{AED1C970-6B9A-4BAD-BFB5-13B2853EEAAC}" srcOrd="0" destOrd="0" presId="urn:microsoft.com/office/officeart/2016/7/layout/BasicLinearProcessNumbered"/>
    <dgm:cxn modelId="{4A3D5D03-8444-4DC6-A321-7D67E3FBDD78}" type="presParOf" srcId="{750A0A4E-3948-48E2-860A-58C10AA63FFC}" destId="{0F22F546-6292-4F8D-81D6-9293DE10E256}" srcOrd="1" destOrd="0" presId="urn:microsoft.com/office/officeart/2016/7/layout/BasicLinearProcessNumbered"/>
    <dgm:cxn modelId="{F7C11030-F567-4242-88AD-4D1B81454C84}" type="presParOf" srcId="{750A0A4E-3948-48E2-860A-58C10AA63FFC}" destId="{1F0A3B2A-3596-4BFB-8ED3-1B757474F64E}" srcOrd="2" destOrd="0" presId="urn:microsoft.com/office/officeart/2016/7/layout/BasicLinearProcessNumbered"/>
    <dgm:cxn modelId="{1A455D52-0B69-4E88-AC5B-99068AA3895C}" type="presParOf" srcId="{750A0A4E-3948-48E2-860A-58C10AA63FFC}" destId="{04A6C125-8295-4D5F-AD79-73A58B8CCF40}" srcOrd="3" destOrd="0" presId="urn:microsoft.com/office/officeart/2016/7/layout/BasicLinearProcessNumbered"/>
    <dgm:cxn modelId="{A9E9469C-8AB7-47CB-95DC-3BAF239A7946}" type="presParOf" srcId="{1D9051CC-B7D3-4D6C-A46E-2BDEBCA000B3}" destId="{0FF34775-1A1B-4009-9B22-2FE781599385}" srcOrd="7" destOrd="0" presId="urn:microsoft.com/office/officeart/2016/7/layout/BasicLinearProcessNumbered"/>
    <dgm:cxn modelId="{0D0E5A2C-7F55-41CD-9E17-A429527669B5}" type="presParOf" srcId="{1D9051CC-B7D3-4D6C-A46E-2BDEBCA000B3}" destId="{B8C3A737-5E43-4515-8300-DB45DA3E1655}" srcOrd="8" destOrd="0" presId="urn:microsoft.com/office/officeart/2016/7/layout/BasicLinearProcessNumbered"/>
    <dgm:cxn modelId="{E0353DA7-F0E0-4463-A86E-FDB8017A1800}" type="presParOf" srcId="{B8C3A737-5E43-4515-8300-DB45DA3E1655}" destId="{DAA88361-54C5-42A8-82C2-8E64940E49CB}" srcOrd="0" destOrd="0" presId="urn:microsoft.com/office/officeart/2016/7/layout/BasicLinearProcessNumbered"/>
    <dgm:cxn modelId="{B11E7531-25A2-4817-8F59-B915DBAA6A80}" type="presParOf" srcId="{B8C3A737-5E43-4515-8300-DB45DA3E1655}" destId="{AB979B6E-B4CB-4D81-B01A-73209901E643}" srcOrd="1" destOrd="0" presId="urn:microsoft.com/office/officeart/2016/7/layout/BasicLinearProcessNumbered"/>
    <dgm:cxn modelId="{5BFF14C8-1867-4BBD-9A30-55AD5D3A355C}" type="presParOf" srcId="{B8C3A737-5E43-4515-8300-DB45DA3E1655}" destId="{23DDFA64-B6A3-4DB7-80B3-F70615974C03}" srcOrd="2" destOrd="0" presId="urn:microsoft.com/office/officeart/2016/7/layout/BasicLinearProcessNumbered"/>
    <dgm:cxn modelId="{4E268FB6-3D35-46DD-B006-A0EC42D8C0F2}" type="presParOf" srcId="{B8C3A737-5E43-4515-8300-DB45DA3E1655}" destId="{218E4803-1719-4C32-8F4C-6F42B598A207}" srcOrd="3" destOrd="0" presId="urn:microsoft.com/office/officeart/2016/7/layout/BasicLinearProcessNumbered"/>
    <dgm:cxn modelId="{0BE525B3-FB48-4A08-A968-44464D54ED6F}" type="presParOf" srcId="{1D9051CC-B7D3-4D6C-A46E-2BDEBCA000B3}" destId="{E9876997-4605-41A7-8E30-CD9420764993}" srcOrd="9" destOrd="0" presId="urn:microsoft.com/office/officeart/2016/7/layout/BasicLinearProcessNumbered"/>
    <dgm:cxn modelId="{2A343783-3681-487E-A2B0-349BD6247105}" type="presParOf" srcId="{1D9051CC-B7D3-4D6C-A46E-2BDEBCA000B3}" destId="{E362B33D-A494-479B-9CB2-D96261D8EEC9}" srcOrd="10" destOrd="0" presId="urn:microsoft.com/office/officeart/2016/7/layout/BasicLinearProcessNumbered"/>
    <dgm:cxn modelId="{EF5BA3CE-4346-466B-AD83-80EDEA7FA77B}" type="presParOf" srcId="{E362B33D-A494-479B-9CB2-D96261D8EEC9}" destId="{78D06CF0-D99E-4F2D-A009-640420693F1E}" srcOrd="0" destOrd="0" presId="urn:microsoft.com/office/officeart/2016/7/layout/BasicLinearProcessNumbered"/>
    <dgm:cxn modelId="{808E2CCC-163F-4942-8F1E-69C9BC176418}" type="presParOf" srcId="{E362B33D-A494-479B-9CB2-D96261D8EEC9}" destId="{664CEF8C-3195-414A-AACD-C93B58C929D1}" srcOrd="1" destOrd="0" presId="urn:microsoft.com/office/officeart/2016/7/layout/BasicLinearProcessNumbered"/>
    <dgm:cxn modelId="{0F59264A-90AF-41D2-9985-A009F15F1023}" type="presParOf" srcId="{E362B33D-A494-479B-9CB2-D96261D8EEC9}" destId="{3AC22D03-F6A2-42F7-9130-3B74E003BBF8}" srcOrd="2" destOrd="0" presId="urn:microsoft.com/office/officeart/2016/7/layout/BasicLinearProcessNumbered"/>
    <dgm:cxn modelId="{199FDB0F-9E5A-450F-87B0-7BAD970DC53D}" type="presParOf" srcId="{E362B33D-A494-479B-9CB2-D96261D8EEC9}" destId="{FE66B214-37BA-4C6D-83D4-D05363CA9BE0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C13857-6810-4A75-8092-D14D39B1414B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F3D111E-5CED-4C79-BCA7-8BB31C775354}">
      <dgm:prSet/>
      <dgm:spPr/>
      <dgm:t>
        <a:bodyPr/>
        <a:lstStyle/>
        <a:p>
          <a:r>
            <a:rPr lang="en-US"/>
            <a:t>Crucial to consult with the person and keep them included</a:t>
          </a:r>
        </a:p>
      </dgm:t>
    </dgm:pt>
    <dgm:pt modelId="{E1BBA60A-07BA-4288-8CAD-C009C3FEF204}" type="parTrans" cxnId="{9CAF28B8-E0A9-439B-81F9-FB6854B08BE6}">
      <dgm:prSet/>
      <dgm:spPr/>
      <dgm:t>
        <a:bodyPr/>
        <a:lstStyle/>
        <a:p>
          <a:endParaRPr lang="en-US"/>
        </a:p>
      </dgm:t>
    </dgm:pt>
    <dgm:pt modelId="{AA947AEB-9908-49F0-AE0A-AC2A17BAD2AD}" type="sibTrans" cxnId="{9CAF28B8-E0A9-439B-81F9-FB6854B08BE6}">
      <dgm:prSet/>
      <dgm:spPr/>
      <dgm:t>
        <a:bodyPr/>
        <a:lstStyle/>
        <a:p>
          <a:endParaRPr lang="en-US"/>
        </a:p>
      </dgm:t>
    </dgm:pt>
    <dgm:pt modelId="{77C5FD43-83CA-4B12-A99C-082006810082}">
      <dgm:prSet/>
      <dgm:spPr/>
      <dgm:t>
        <a:bodyPr/>
        <a:lstStyle/>
        <a:p>
          <a:r>
            <a:rPr lang="en-US"/>
            <a:t>Understand the condition and there are no absolutes</a:t>
          </a:r>
        </a:p>
      </dgm:t>
    </dgm:pt>
    <dgm:pt modelId="{38E7FFA7-E828-4B93-85CE-90E7B07EE82F}" type="parTrans" cxnId="{4FC49170-ABDA-48B1-A796-3750922DFFA4}">
      <dgm:prSet/>
      <dgm:spPr/>
      <dgm:t>
        <a:bodyPr/>
        <a:lstStyle/>
        <a:p>
          <a:endParaRPr lang="en-US"/>
        </a:p>
      </dgm:t>
    </dgm:pt>
    <dgm:pt modelId="{60737486-B975-4AB3-A680-B59DB37959D6}" type="sibTrans" cxnId="{4FC49170-ABDA-48B1-A796-3750922DFFA4}">
      <dgm:prSet/>
      <dgm:spPr/>
      <dgm:t>
        <a:bodyPr/>
        <a:lstStyle/>
        <a:p>
          <a:endParaRPr lang="en-US"/>
        </a:p>
      </dgm:t>
    </dgm:pt>
    <dgm:pt modelId="{9A786EE5-4CF0-4CA9-AB5F-4C77E448954E}">
      <dgm:prSet/>
      <dgm:spPr/>
      <dgm:t>
        <a:bodyPr/>
        <a:lstStyle/>
        <a:p>
          <a:r>
            <a:rPr lang="en-US"/>
            <a:t>It's not a linear process</a:t>
          </a:r>
        </a:p>
      </dgm:t>
    </dgm:pt>
    <dgm:pt modelId="{224D0BE4-2954-4EF6-A67B-1FDD1C764B98}" type="parTrans" cxnId="{9FD8ACBE-D52C-45DD-94C5-FF9262FAF242}">
      <dgm:prSet/>
      <dgm:spPr/>
      <dgm:t>
        <a:bodyPr/>
        <a:lstStyle/>
        <a:p>
          <a:endParaRPr lang="en-US"/>
        </a:p>
      </dgm:t>
    </dgm:pt>
    <dgm:pt modelId="{8BADFA75-06C5-4485-991F-C1D709527EFF}" type="sibTrans" cxnId="{9FD8ACBE-D52C-45DD-94C5-FF9262FAF242}">
      <dgm:prSet/>
      <dgm:spPr/>
      <dgm:t>
        <a:bodyPr/>
        <a:lstStyle/>
        <a:p>
          <a:endParaRPr lang="en-US"/>
        </a:p>
      </dgm:t>
    </dgm:pt>
    <dgm:pt modelId="{B4C6284E-E066-4AB4-B93D-24AD988EAC79}">
      <dgm:prSet/>
      <dgm:spPr/>
      <dgm:t>
        <a:bodyPr/>
        <a:lstStyle/>
        <a:p>
          <a:r>
            <a:rPr lang="en-US"/>
            <a:t>Giving people training to spot the signs and support well</a:t>
          </a:r>
        </a:p>
      </dgm:t>
    </dgm:pt>
    <dgm:pt modelId="{DCFCB83A-D1CA-462C-AC48-6DAB18A52F85}" type="parTrans" cxnId="{F9292C0B-0151-4C1B-99A6-79A8F44D094D}">
      <dgm:prSet/>
      <dgm:spPr/>
      <dgm:t>
        <a:bodyPr/>
        <a:lstStyle/>
        <a:p>
          <a:endParaRPr lang="en-US"/>
        </a:p>
      </dgm:t>
    </dgm:pt>
    <dgm:pt modelId="{6FBD1B9A-D08B-4D73-8663-6BC43AF539B4}" type="sibTrans" cxnId="{F9292C0B-0151-4C1B-99A6-79A8F44D094D}">
      <dgm:prSet/>
      <dgm:spPr/>
      <dgm:t>
        <a:bodyPr/>
        <a:lstStyle/>
        <a:p>
          <a:endParaRPr lang="en-US"/>
        </a:p>
      </dgm:t>
    </dgm:pt>
    <dgm:pt modelId="{1104A4F8-C4AC-4DCE-BA5C-E20D64468929}">
      <dgm:prSet/>
      <dgm:spPr/>
      <dgm:t>
        <a:bodyPr/>
        <a:lstStyle/>
        <a:p>
          <a:r>
            <a:rPr lang="en-US"/>
            <a:t>Mental health Risk assessments</a:t>
          </a:r>
        </a:p>
      </dgm:t>
    </dgm:pt>
    <dgm:pt modelId="{516029FE-8C66-4E99-899C-A93C7DE63972}" type="parTrans" cxnId="{A0521194-E81E-436E-B4CB-AA0EC43F52F2}">
      <dgm:prSet/>
      <dgm:spPr/>
      <dgm:t>
        <a:bodyPr/>
        <a:lstStyle/>
        <a:p>
          <a:endParaRPr lang="en-US"/>
        </a:p>
      </dgm:t>
    </dgm:pt>
    <dgm:pt modelId="{83FC66AE-B039-4E41-8DA5-40DD798E9178}" type="sibTrans" cxnId="{A0521194-E81E-436E-B4CB-AA0EC43F52F2}">
      <dgm:prSet/>
      <dgm:spPr/>
      <dgm:t>
        <a:bodyPr/>
        <a:lstStyle/>
        <a:p>
          <a:endParaRPr lang="en-US"/>
        </a:p>
      </dgm:t>
    </dgm:pt>
    <dgm:pt modelId="{A9E7510D-ABD6-496B-B9F6-86573F9C8954}" type="pres">
      <dgm:prSet presAssocID="{E8C13857-6810-4A75-8092-D14D39B1414B}" presName="diagram" presStyleCnt="0">
        <dgm:presLayoutVars>
          <dgm:dir/>
          <dgm:resizeHandles val="exact"/>
        </dgm:presLayoutVars>
      </dgm:prSet>
      <dgm:spPr/>
    </dgm:pt>
    <dgm:pt modelId="{B8BF6657-CACB-4A43-9359-65463C28580A}" type="pres">
      <dgm:prSet presAssocID="{BF3D111E-5CED-4C79-BCA7-8BB31C775354}" presName="node" presStyleLbl="node1" presStyleIdx="0" presStyleCnt="5">
        <dgm:presLayoutVars>
          <dgm:bulletEnabled val="1"/>
        </dgm:presLayoutVars>
      </dgm:prSet>
      <dgm:spPr/>
    </dgm:pt>
    <dgm:pt modelId="{D4CD3355-7461-453F-93E5-6ABEE57868EF}" type="pres">
      <dgm:prSet presAssocID="{AA947AEB-9908-49F0-AE0A-AC2A17BAD2AD}" presName="sibTrans" presStyleCnt="0"/>
      <dgm:spPr/>
    </dgm:pt>
    <dgm:pt modelId="{1A39D6AE-BDC9-402A-8790-0BE661D80519}" type="pres">
      <dgm:prSet presAssocID="{77C5FD43-83CA-4B12-A99C-082006810082}" presName="node" presStyleLbl="node1" presStyleIdx="1" presStyleCnt="5">
        <dgm:presLayoutVars>
          <dgm:bulletEnabled val="1"/>
        </dgm:presLayoutVars>
      </dgm:prSet>
      <dgm:spPr/>
    </dgm:pt>
    <dgm:pt modelId="{F6E84A6B-F109-4181-9FA8-0C87649C49B7}" type="pres">
      <dgm:prSet presAssocID="{60737486-B975-4AB3-A680-B59DB37959D6}" presName="sibTrans" presStyleCnt="0"/>
      <dgm:spPr/>
    </dgm:pt>
    <dgm:pt modelId="{B88DCF90-498E-4662-9F30-1116DD4BEBAF}" type="pres">
      <dgm:prSet presAssocID="{9A786EE5-4CF0-4CA9-AB5F-4C77E448954E}" presName="node" presStyleLbl="node1" presStyleIdx="2" presStyleCnt="5">
        <dgm:presLayoutVars>
          <dgm:bulletEnabled val="1"/>
        </dgm:presLayoutVars>
      </dgm:prSet>
      <dgm:spPr/>
    </dgm:pt>
    <dgm:pt modelId="{1EE3A696-70E9-463E-A506-CB974EC2D89D}" type="pres">
      <dgm:prSet presAssocID="{8BADFA75-06C5-4485-991F-C1D709527EFF}" presName="sibTrans" presStyleCnt="0"/>
      <dgm:spPr/>
    </dgm:pt>
    <dgm:pt modelId="{ABDD9A6B-DD24-4E52-8ABE-F8365E1B76C2}" type="pres">
      <dgm:prSet presAssocID="{B4C6284E-E066-4AB4-B93D-24AD988EAC79}" presName="node" presStyleLbl="node1" presStyleIdx="3" presStyleCnt="5">
        <dgm:presLayoutVars>
          <dgm:bulletEnabled val="1"/>
        </dgm:presLayoutVars>
      </dgm:prSet>
      <dgm:spPr/>
    </dgm:pt>
    <dgm:pt modelId="{6FE127DF-785F-4299-ADD1-6BC1C5712618}" type="pres">
      <dgm:prSet presAssocID="{6FBD1B9A-D08B-4D73-8663-6BC43AF539B4}" presName="sibTrans" presStyleCnt="0"/>
      <dgm:spPr/>
    </dgm:pt>
    <dgm:pt modelId="{F8F2D18C-BE67-4655-A420-D4DAF0143A15}" type="pres">
      <dgm:prSet presAssocID="{1104A4F8-C4AC-4DCE-BA5C-E20D64468929}" presName="node" presStyleLbl="node1" presStyleIdx="4" presStyleCnt="5">
        <dgm:presLayoutVars>
          <dgm:bulletEnabled val="1"/>
        </dgm:presLayoutVars>
      </dgm:prSet>
      <dgm:spPr/>
    </dgm:pt>
  </dgm:ptLst>
  <dgm:cxnLst>
    <dgm:cxn modelId="{F9292C0B-0151-4C1B-99A6-79A8F44D094D}" srcId="{E8C13857-6810-4A75-8092-D14D39B1414B}" destId="{B4C6284E-E066-4AB4-B93D-24AD988EAC79}" srcOrd="3" destOrd="0" parTransId="{DCFCB83A-D1CA-462C-AC48-6DAB18A52F85}" sibTransId="{6FBD1B9A-D08B-4D73-8663-6BC43AF539B4}"/>
    <dgm:cxn modelId="{65AF7C30-0AB5-4A9B-AF73-804EBA057431}" type="presOf" srcId="{B4C6284E-E066-4AB4-B93D-24AD988EAC79}" destId="{ABDD9A6B-DD24-4E52-8ABE-F8365E1B76C2}" srcOrd="0" destOrd="0" presId="urn:microsoft.com/office/officeart/2005/8/layout/default"/>
    <dgm:cxn modelId="{4FC49170-ABDA-48B1-A796-3750922DFFA4}" srcId="{E8C13857-6810-4A75-8092-D14D39B1414B}" destId="{77C5FD43-83CA-4B12-A99C-082006810082}" srcOrd="1" destOrd="0" parTransId="{38E7FFA7-E828-4B93-85CE-90E7B07EE82F}" sibTransId="{60737486-B975-4AB3-A680-B59DB37959D6}"/>
    <dgm:cxn modelId="{31E1DD52-0F2C-4CFF-AE02-326B02F09397}" type="presOf" srcId="{1104A4F8-C4AC-4DCE-BA5C-E20D64468929}" destId="{F8F2D18C-BE67-4655-A420-D4DAF0143A15}" srcOrd="0" destOrd="0" presId="urn:microsoft.com/office/officeart/2005/8/layout/default"/>
    <dgm:cxn modelId="{9F64915A-B646-42A4-9C84-06CF64B4FBC7}" type="presOf" srcId="{E8C13857-6810-4A75-8092-D14D39B1414B}" destId="{A9E7510D-ABD6-496B-B9F6-86573F9C8954}" srcOrd="0" destOrd="0" presId="urn:microsoft.com/office/officeart/2005/8/layout/default"/>
    <dgm:cxn modelId="{A0521194-E81E-436E-B4CB-AA0EC43F52F2}" srcId="{E8C13857-6810-4A75-8092-D14D39B1414B}" destId="{1104A4F8-C4AC-4DCE-BA5C-E20D64468929}" srcOrd="4" destOrd="0" parTransId="{516029FE-8C66-4E99-899C-A93C7DE63972}" sibTransId="{83FC66AE-B039-4E41-8DA5-40DD798E9178}"/>
    <dgm:cxn modelId="{9CAF28B8-E0A9-439B-81F9-FB6854B08BE6}" srcId="{E8C13857-6810-4A75-8092-D14D39B1414B}" destId="{BF3D111E-5CED-4C79-BCA7-8BB31C775354}" srcOrd="0" destOrd="0" parTransId="{E1BBA60A-07BA-4288-8CAD-C009C3FEF204}" sibTransId="{AA947AEB-9908-49F0-AE0A-AC2A17BAD2AD}"/>
    <dgm:cxn modelId="{9FD8ACBE-D52C-45DD-94C5-FF9262FAF242}" srcId="{E8C13857-6810-4A75-8092-D14D39B1414B}" destId="{9A786EE5-4CF0-4CA9-AB5F-4C77E448954E}" srcOrd="2" destOrd="0" parTransId="{224D0BE4-2954-4EF6-A67B-1FDD1C764B98}" sibTransId="{8BADFA75-06C5-4485-991F-C1D709527EFF}"/>
    <dgm:cxn modelId="{D23588C5-8706-4E68-8119-3D2F7A4535E0}" type="presOf" srcId="{BF3D111E-5CED-4C79-BCA7-8BB31C775354}" destId="{B8BF6657-CACB-4A43-9359-65463C28580A}" srcOrd="0" destOrd="0" presId="urn:microsoft.com/office/officeart/2005/8/layout/default"/>
    <dgm:cxn modelId="{0815AAD5-48E0-4FE5-A757-F47428E04D55}" type="presOf" srcId="{77C5FD43-83CA-4B12-A99C-082006810082}" destId="{1A39D6AE-BDC9-402A-8790-0BE661D80519}" srcOrd="0" destOrd="0" presId="urn:microsoft.com/office/officeart/2005/8/layout/default"/>
    <dgm:cxn modelId="{EF464FE3-68FA-4820-9521-B864E718FACA}" type="presOf" srcId="{9A786EE5-4CF0-4CA9-AB5F-4C77E448954E}" destId="{B88DCF90-498E-4662-9F30-1116DD4BEBAF}" srcOrd="0" destOrd="0" presId="urn:microsoft.com/office/officeart/2005/8/layout/default"/>
    <dgm:cxn modelId="{24031B4E-4C42-43D6-BE22-B341D28F4C39}" type="presParOf" srcId="{A9E7510D-ABD6-496B-B9F6-86573F9C8954}" destId="{B8BF6657-CACB-4A43-9359-65463C28580A}" srcOrd="0" destOrd="0" presId="urn:microsoft.com/office/officeart/2005/8/layout/default"/>
    <dgm:cxn modelId="{C3EDD857-4057-428B-A1C3-E45FB74C3FED}" type="presParOf" srcId="{A9E7510D-ABD6-496B-B9F6-86573F9C8954}" destId="{D4CD3355-7461-453F-93E5-6ABEE57868EF}" srcOrd="1" destOrd="0" presId="urn:microsoft.com/office/officeart/2005/8/layout/default"/>
    <dgm:cxn modelId="{2A048690-76CD-43E9-AAD3-1C8690ECCD89}" type="presParOf" srcId="{A9E7510D-ABD6-496B-B9F6-86573F9C8954}" destId="{1A39D6AE-BDC9-402A-8790-0BE661D80519}" srcOrd="2" destOrd="0" presId="urn:microsoft.com/office/officeart/2005/8/layout/default"/>
    <dgm:cxn modelId="{618C3354-20C5-4CBF-82F9-458687AE9C0E}" type="presParOf" srcId="{A9E7510D-ABD6-496B-B9F6-86573F9C8954}" destId="{F6E84A6B-F109-4181-9FA8-0C87649C49B7}" srcOrd="3" destOrd="0" presId="urn:microsoft.com/office/officeart/2005/8/layout/default"/>
    <dgm:cxn modelId="{588498AF-71DF-49E4-A63B-62F7A4BEBC50}" type="presParOf" srcId="{A9E7510D-ABD6-496B-B9F6-86573F9C8954}" destId="{B88DCF90-498E-4662-9F30-1116DD4BEBAF}" srcOrd="4" destOrd="0" presId="urn:microsoft.com/office/officeart/2005/8/layout/default"/>
    <dgm:cxn modelId="{A8FEFD86-82CE-408D-A6CC-91046A664321}" type="presParOf" srcId="{A9E7510D-ABD6-496B-B9F6-86573F9C8954}" destId="{1EE3A696-70E9-463E-A506-CB974EC2D89D}" srcOrd="5" destOrd="0" presId="urn:microsoft.com/office/officeart/2005/8/layout/default"/>
    <dgm:cxn modelId="{EF08B12D-94D0-4348-A438-47A50C2BDCC4}" type="presParOf" srcId="{A9E7510D-ABD6-496B-B9F6-86573F9C8954}" destId="{ABDD9A6B-DD24-4E52-8ABE-F8365E1B76C2}" srcOrd="6" destOrd="0" presId="urn:microsoft.com/office/officeart/2005/8/layout/default"/>
    <dgm:cxn modelId="{006D92A9-6FDE-4595-9936-1275FB24B579}" type="presParOf" srcId="{A9E7510D-ABD6-496B-B9F6-86573F9C8954}" destId="{6FE127DF-785F-4299-ADD1-6BC1C5712618}" srcOrd="7" destOrd="0" presId="urn:microsoft.com/office/officeart/2005/8/layout/default"/>
    <dgm:cxn modelId="{0D26CA45-CB75-4D2B-AF3F-572A1E36BE13}" type="presParOf" srcId="{A9E7510D-ABD6-496B-B9F6-86573F9C8954}" destId="{F8F2D18C-BE67-4655-A420-D4DAF0143A1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C52F49-FE4E-417B-B348-DA35BD0C2137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98B1C27-9B1F-40B9-9A6E-5F94E0818667}">
      <dgm:prSet/>
      <dgm:spPr/>
      <dgm:t>
        <a:bodyPr/>
        <a:lstStyle/>
        <a:p>
          <a:r>
            <a:rPr lang="en-US"/>
            <a:t>What are the signs that someone is mentally ill</a:t>
          </a:r>
        </a:p>
      </dgm:t>
    </dgm:pt>
    <dgm:pt modelId="{97D03979-C989-4DFE-AB78-CF4DC71D10F1}" type="parTrans" cxnId="{AB56D0CE-C2BB-41F0-B35D-1AF4A3ED2508}">
      <dgm:prSet/>
      <dgm:spPr/>
      <dgm:t>
        <a:bodyPr/>
        <a:lstStyle/>
        <a:p>
          <a:endParaRPr lang="en-US"/>
        </a:p>
      </dgm:t>
    </dgm:pt>
    <dgm:pt modelId="{943353D9-0588-4362-A125-C2E665391EE5}" type="sibTrans" cxnId="{AB56D0CE-C2BB-41F0-B35D-1AF4A3ED2508}">
      <dgm:prSet/>
      <dgm:spPr/>
      <dgm:t>
        <a:bodyPr/>
        <a:lstStyle/>
        <a:p>
          <a:endParaRPr lang="en-US"/>
        </a:p>
      </dgm:t>
    </dgm:pt>
    <dgm:pt modelId="{C35941F8-9800-4C33-A8AC-8DC284D3AE19}">
      <dgm:prSet/>
      <dgm:spPr/>
      <dgm:t>
        <a:bodyPr/>
        <a:lstStyle/>
        <a:p>
          <a:r>
            <a:rPr lang="en-US"/>
            <a:t>What are the conditions which affect us mentally</a:t>
          </a:r>
        </a:p>
      </dgm:t>
    </dgm:pt>
    <dgm:pt modelId="{DC8D12C6-BF35-428E-BF43-61F48A9DFBB1}" type="parTrans" cxnId="{AA0DB4EA-8B47-4431-A1AA-629785E54E4B}">
      <dgm:prSet/>
      <dgm:spPr/>
      <dgm:t>
        <a:bodyPr/>
        <a:lstStyle/>
        <a:p>
          <a:endParaRPr lang="en-US"/>
        </a:p>
      </dgm:t>
    </dgm:pt>
    <dgm:pt modelId="{08D991A5-D4C7-41C9-BFAA-C61777E0FAE5}" type="sibTrans" cxnId="{AA0DB4EA-8B47-4431-A1AA-629785E54E4B}">
      <dgm:prSet/>
      <dgm:spPr/>
      <dgm:t>
        <a:bodyPr/>
        <a:lstStyle/>
        <a:p>
          <a:endParaRPr lang="en-US"/>
        </a:p>
      </dgm:t>
    </dgm:pt>
    <dgm:pt modelId="{890B99AF-95A8-45F8-937C-017B652532B3}">
      <dgm:prSet/>
      <dgm:spPr/>
      <dgm:t>
        <a:bodyPr/>
        <a:lstStyle/>
        <a:p>
          <a:r>
            <a:rPr lang="en-US"/>
            <a:t>What external Influences, Experiences could affect us mentally </a:t>
          </a:r>
        </a:p>
      </dgm:t>
    </dgm:pt>
    <dgm:pt modelId="{5CC4E8F4-F936-4B72-9F32-C93A9D7EE6A8}" type="parTrans" cxnId="{17DEB98A-7BF1-4ED5-9CED-F41972406298}">
      <dgm:prSet/>
      <dgm:spPr/>
      <dgm:t>
        <a:bodyPr/>
        <a:lstStyle/>
        <a:p>
          <a:endParaRPr lang="en-US"/>
        </a:p>
      </dgm:t>
    </dgm:pt>
    <dgm:pt modelId="{98AAD9EF-7E94-4202-98CD-379BA265E850}" type="sibTrans" cxnId="{17DEB98A-7BF1-4ED5-9CED-F41972406298}">
      <dgm:prSet/>
      <dgm:spPr/>
      <dgm:t>
        <a:bodyPr/>
        <a:lstStyle/>
        <a:p>
          <a:endParaRPr lang="en-US"/>
        </a:p>
      </dgm:t>
    </dgm:pt>
    <dgm:pt modelId="{DC298136-5003-42E9-B5D8-007C195A176A}">
      <dgm:prSet/>
      <dgm:spPr/>
      <dgm:t>
        <a:bodyPr/>
        <a:lstStyle/>
        <a:p>
          <a:r>
            <a:rPr lang="en-US"/>
            <a:t>How can we support someone at work</a:t>
          </a:r>
        </a:p>
      </dgm:t>
    </dgm:pt>
    <dgm:pt modelId="{F5A9BDED-5F28-4C05-8514-8F87611BD6C5}" type="parTrans" cxnId="{44AA96D3-8AA0-4F46-967B-D15658BEC6CC}">
      <dgm:prSet/>
      <dgm:spPr/>
      <dgm:t>
        <a:bodyPr/>
        <a:lstStyle/>
        <a:p>
          <a:endParaRPr lang="en-US"/>
        </a:p>
      </dgm:t>
    </dgm:pt>
    <dgm:pt modelId="{398FBF22-D662-42A4-953F-9FCA7D86329D}" type="sibTrans" cxnId="{44AA96D3-8AA0-4F46-967B-D15658BEC6CC}">
      <dgm:prSet/>
      <dgm:spPr/>
      <dgm:t>
        <a:bodyPr/>
        <a:lstStyle/>
        <a:p>
          <a:endParaRPr lang="en-US"/>
        </a:p>
      </dgm:t>
    </dgm:pt>
    <dgm:pt modelId="{E04CD00A-D84C-438D-815F-9BE09FD62894}">
      <dgm:prSet/>
      <dgm:spPr/>
      <dgm:t>
        <a:bodyPr/>
        <a:lstStyle/>
        <a:p>
          <a:r>
            <a:rPr lang="en-US"/>
            <a:t>Why isn't the recovery process linear</a:t>
          </a:r>
        </a:p>
      </dgm:t>
    </dgm:pt>
    <dgm:pt modelId="{B36390F2-48B8-4406-BF89-83B384BCA1EE}" type="parTrans" cxnId="{617E03FE-4858-4BA0-8A1C-3F8906BC138A}">
      <dgm:prSet/>
      <dgm:spPr/>
      <dgm:t>
        <a:bodyPr/>
        <a:lstStyle/>
        <a:p>
          <a:endParaRPr lang="en-US"/>
        </a:p>
      </dgm:t>
    </dgm:pt>
    <dgm:pt modelId="{948DB9DA-26FF-416D-A17C-B926470F5392}" type="sibTrans" cxnId="{617E03FE-4858-4BA0-8A1C-3F8906BC138A}">
      <dgm:prSet/>
      <dgm:spPr/>
      <dgm:t>
        <a:bodyPr/>
        <a:lstStyle/>
        <a:p>
          <a:endParaRPr lang="en-US"/>
        </a:p>
      </dgm:t>
    </dgm:pt>
    <dgm:pt modelId="{EC317BDF-084A-4163-A4B0-7A5CC3F61446}" type="pres">
      <dgm:prSet presAssocID="{74C52F49-FE4E-417B-B348-DA35BD0C2137}" presName="diagram" presStyleCnt="0">
        <dgm:presLayoutVars>
          <dgm:dir/>
          <dgm:resizeHandles val="exact"/>
        </dgm:presLayoutVars>
      </dgm:prSet>
      <dgm:spPr/>
    </dgm:pt>
    <dgm:pt modelId="{9D004809-CF8F-41FA-8129-825FFEA80B4C}" type="pres">
      <dgm:prSet presAssocID="{C98B1C27-9B1F-40B9-9A6E-5F94E0818667}" presName="node" presStyleLbl="node1" presStyleIdx="0" presStyleCnt="5">
        <dgm:presLayoutVars>
          <dgm:bulletEnabled val="1"/>
        </dgm:presLayoutVars>
      </dgm:prSet>
      <dgm:spPr/>
    </dgm:pt>
    <dgm:pt modelId="{EF8BF196-19BC-4D8B-B458-DD7CF5CBB047}" type="pres">
      <dgm:prSet presAssocID="{943353D9-0588-4362-A125-C2E665391EE5}" presName="sibTrans" presStyleCnt="0"/>
      <dgm:spPr/>
    </dgm:pt>
    <dgm:pt modelId="{05B85538-BA2F-43EF-9940-B7982BE13500}" type="pres">
      <dgm:prSet presAssocID="{C35941F8-9800-4C33-A8AC-8DC284D3AE19}" presName="node" presStyleLbl="node1" presStyleIdx="1" presStyleCnt="5">
        <dgm:presLayoutVars>
          <dgm:bulletEnabled val="1"/>
        </dgm:presLayoutVars>
      </dgm:prSet>
      <dgm:spPr/>
    </dgm:pt>
    <dgm:pt modelId="{D4B3D66D-1D75-466A-9FFE-B67A5558E211}" type="pres">
      <dgm:prSet presAssocID="{08D991A5-D4C7-41C9-BFAA-C61777E0FAE5}" presName="sibTrans" presStyleCnt="0"/>
      <dgm:spPr/>
    </dgm:pt>
    <dgm:pt modelId="{1F5A1D8A-9A8B-407C-A02B-0A3F2C381861}" type="pres">
      <dgm:prSet presAssocID="{890B99AF-95A8-45F8-937C-017B652532B3}" presName="node" presStyleLbl="node1" presStyleIdx="2" presStyleCnt="5">
        <dgm:presLayoutVars>
          <dgm:bulletEnabled val="1"/>
        </dgm:presLayoutVars>
      </dgm:prSet>
      <dgm:spPr/>
    </dgm:pt>
    <dgm:pt modelId="{6B871F98-F889-49BA-A91C-F1B047305523}" type="pres">
      <dgm:prSet presAssocID="{98AAD9EF-7E94-4202-98CD-379BA265E850}" presName="sibTrans" presStyleCnt="0"/>
      <dgm:spPr/>
    </dgm:pt>
    <dgm:pt modelId="{0D90C6CB-4F40-463C-AB29-B16FC9053F52}" type="pres">
      <dgm:prSet presAssocID="{DC298136-5003-42E9-B5D8-007C195A176A}" presName="node" presStyleLbl="node1" presStyleIdx="3" presStyleCnt="5">
        <dgm:presLayoutVars>
          <dgm:bulletEnabled val="1"/>
        </dgm:presLayoutVars>
      </dgm:prSet>
      <dgm:spPr/>
    </dgm:pt>
    <dgm:pt modelId="{C42FAC84-6251-47C2-88ED-E983694AEED1}" type="pres">
      <dgm:prSet presAssocID="{398FBF22-D662-42A4-953F-9FCA7D86329D}" presName="sibTrans" presStyleCnt="0"/>
      <dgm:spPr/>
    </dgm:pt>
    <dgm:pt modelId="{D3B454AC-DE3A-4F6B-89D3-0CC3B2C47EC1}" type="pres">
      <dgm:prSet presAssocID="{E04CD00A-D84C-438D-815F-9BE09FD62894}" presName="node" presStyleLbl="node1" presStyleIdx="4" presStyleCnt="5">
        <dgm:presLayoutVars>
          <dgm:bulletEnabled val="1"/>
        </dgm:presLayoutVars>
      </dgm:prSet>
      <dgm:spPr/>
    </dgm:pt>
  </dgm:ptLst>
  <dgm:cxnLst>
    <dgm:cxn modelId="{55895B5D-D48C-4449-9C8E-4160BB7EAC96}" type="presOf" srcId="{E04CD00A-D84C-438D-815F-9BE09FD62894}" destId="{D3B454AC-DE3A-4F6B-89D3-0CC3B2C47EC1}" srcOrd="0" destOrd="0" presId="urn:microsoft.com/office/officeart/2005/8/layout/default"/>
    <dgm:cxn modelId="{D6930161-7198-435F-A9E2-57C8A58EEF7C}" type="presOf" srcId="{74C52F49-FE4E-417B-B348-DA35BD0C2137}" destId="{EC317BDF-084A-4163-A4B0-7A5CC3F61446}" srcOrd="0" destOrd="0" presId="urn:microsoft.com/office/officeart/2005/8/layout/default"/>
    <dgm:cxn modelId="{533E8375-78DC-45AE-8841-639DD5FEEFA8}" type="presOf" srcId="{C98B1C27-9B1F-40B9-9A6E-5F94E0818667}" destId="{9D004809-CF8F-41FA-8129-825FFEA80B4C}" srcOrd="0" destOrd="0" presId="urn:microsoft.com/office/officeart/2005/8/layout/default"/>
    <dgm:cxn modelId="{99232C88-15A9-4FAA-99A1-5E17CCFE8003}" type="presOf" srcId="{DC298136-5003-42E9-B5D8-007C195A176A}" destId="{0D90C6CB-4F40-463C-AB29-B16FC9053F52}" srcOrd="0" destOrd="0" presId="urn:microsoft.com/office/officeart/2005/8/layout/default"/>
    <dgm:cxn modelId="{17DEB98A-7BF1-4ED5-9CED-F41972406298}" srcId="{74C52F49-FE4E-417B-B348-DA35BD0C2137}" destId="{890B99AF-95A8-45F8-937C-017B652532B3}" srcOrd="2" destOrd="0" parTransId="{5CC4E8F4-F936-4B72-9F32-C93A9D7EE6A8}" sibTransId="{98AAD9EF-7E94-4202-98CD-379BA265E850}"/>
    <dgm:cxn modelId="{59ED72B6-FA75-4CC3-8138-B1D6A1794B57}" type="presOf" srcId="{890B99AF-95A8-45F8-937C-017B652532B3}" destId="{1F5A1D8A-9A8B-407C-A02B-0A3F2C381861}" srcOrd="0" destOrd="0" presId="urn:microsoft.com/office/officeart/2005/8/layout/default"/>
    <dgm:cxn modelId="{AB56D0CE-C2BB-41F0-B35D-1AF4A3ED2508}" srcId="{74C52F49-FE4E-417B-B348-DA35BD0C2137}" destId="{C98B1C27-9B1F-40B9-9A6E-5F94E0818667}" srcOrd="0" destOrd="0" parTransId="{97D03979-C989-4DFE-AB78-CF4DC71D10F1}" sibTransId="{943353D9-0588-4362-A125-C2E665391EE5}"/>
    <dgm:cxn modelId="{44AA96D3-8AA0-4F46-967B-D15658BEC6CC}" srcId="{74C52F49-FE4E-417B-B348-DA35BD0C2137}" destId="{DC298136-5003-42E9-B5D8-007C195A176A}" srcOrd="3" destOrd="0" parTransId="{F5A9BDED-5F28-4C05-8514-8F87611BD6C5}" sibTransId="{398FBF22-D662-42A4-953F-9FCA7D86329D}"/>
    <dgm:cxn modelId="{02555CE8-181D-4D1A-9705-AAA292238E51}" type="presOf" srcId="{C35941F8-9800-4C33-A8AC-8DC284D3AE19}" destId="{05B85538-BA2F-43EF-9940-B7982BE13500}" srcOrd="0" destOrd="0" presId="urn:microsoft.com/office/officeart/2005/8/layout/default"/>
    <dgm:cxn modelId="{AA0DB4EA-8B47-4431-A1AA-629785E54E4B}" srcId="{74C52F49-FE4E-417B-B348-DA35BD0C2137}" destId="{C35941F8-9800-4C33-A8AC-8DC284D3AE19}" srcOrd="1" destOrd="0" parTransId="{DC8D12C6-BF35-428E-BF43-61F48A9DFBB1}" sibTransId="{08D991A5-D4C7-41C9-BFAA-C61777E0FAE5}"/>
    <dgm:cxn modelId="{617E03FE-4858-4BA0-8A1C-3F8906BC138A}" srcId="{74C52F49-FE4E-417B-B348-DA35BD0C2137}" destId="{E04CD00A-D84C-438D-815F-9BE09FD62894}" srcOrd="4" destOrd="0" parTransId="{B36390F2-48B8-4406-BF89-83B384BCA1EE}" sibTransId="{948DB9DA-26FF-416D-A17C-B926470F5392}"/>
    <dgm:cxn modelId="{7BD5456C-49C0-498D-A01A-1CA773C43BAC}" type="presParOf" srcId="{EC317BDF-084A-4163-A4B0-7A5CC3F61446}" destId="{9D004809-CF8F-41FA-8129-825FFEA80B4C}" srcOrd="0" destOrd="0" presId="urn:microsoft.com/office/officeart/2005/8/layout/default"/>
    <dgm:cxn modelId="{541BCC83-A89B-423F-BFC0-A0D7761BD62B}" type="presParOf" srcId="{EC317BDF-084A-4163-A4B0-7A5CC3F61446}" destId="{EF8BF196-19BC-4D8B-B458-DD7CF5CBB047}" srcOrd="1" destOrd="0" presId="urn:microsoft.com/office/officeart/2005/8/layout/default"/>
    <dgm:cxn modelId="{3C075B66-AC31-44A7-88ED-F2BAD4DDF7EA}" type="presParOf" srcId="{EC317BDF-084A-4163-A4B0-7A5CC3F61446}" destId="{05B85538-BA2F-43EF-9940-B7982BE13500}" srcOrd="2" destOrd="0" presId="urn:microsoft.com/office/officeart/2005/8/layout/default"/>
    <dgm:cxn modelId="{4FC7D7A2-520F-4359-9C06-74FF029F2EB8}" type="presParOf" srcId="{EC317BDF-084A-4163-A4B0-7A5CC3F61446}" destId="{D4B3D66D-1D75-466A-9FFE-B67A5558E211}" srcOrd="3" destOrd="0" presId="urn:microsoft.com/office/officeart/2005/8/layout/default"/>
    <dgm:cxn modelId="{C9AC83D2-FEB0-43EC-8668-22B9ACD22B69}" type="presParOf" srcId="{EC317BDF-084A-4163-A4B0-7A5CC3F61446}" destId="{1F5A1D8A-9A8B-407C-A02B-0A3F2C381861}" srcOrd="4" destOrd="0" presId="urn:microsoft.com/office/officeart/2005/8/layout/default"/>
    <dgm:cxn modelId="{F279A08E-3D79-43B4-B915-F3FCAA101D4E}" type="presParOf" srcId="{EC317BDF-084A-4163-A4B0-7A5CC3F61446}" destId="{6B871F98-F889-49BA-A91C-F1B047305523}" srcOrd="5" destOrd="0" presId="urn:microsoft.com/office/officeart/2005/8/layout/default"/>
    <dgm:cxn modelId="{72FEE607-4806-4C3F-BFB4-BADC70C65D6F}" type="presParOf" srcId="{EC317BDF-084A-4163-A4B0-7A5CC3F61446}" destId="{0D90C6CB-4F40-463C-AB29-B16FC9053F52}" srcOrd="6" destOrd="0" presId="urn:microsoft.com/office/officeart/2005/8/layout/default"/>
    <dgm:cxn modelId="{F371DA25-34A1-4C3A-80E7-21137B1592B2}" type="presParOf" srcId="{EC317BDF-084A-4163-A4B0-7A5CC3F61446}" destId="{C42FAC84-6251-47C2-88ED-E983694AEED1}" srcOrd="7" destOrd="0" presId="urn:microsoft.com/office/officeart/2005/8/layout/default"/>
    <dgm:cxn modelId="{1A486387-A8E5-4BFB-B9A6-42ECE04F84B6}" type="presParOf" srcId="{EC317BDF-084A-4163-A4B0-7A5CC3F61446}" destId="{D3B454AC-DE3A-4F6B-89D3-0CC3B2C47EC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0887C4-D64B-41D2-9A63-43B9909F9BC2}">
      <dsp:nvSpPr>
        <dsp:cNvPr id="0" name=""/>
        <dsp:cNvSpPr/>
      </dsp:nvSpPr>
      <dsp:spPr>
        <a:xfrm>
          <a:off x="2964" y="254305"/>
          <a:ext cx="2351960" cy="14111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Stress</a:t>
          </a:r>
        </a:p>
      </dsp:txBody>
      <dsp:txXfrm>
        <a:off x="2964" y="254305"/>
        <a:ext cx="2351960" cy="1411176"/>
      </dsp:txXfrm>
    </dsp:sp>
    <dsp:sp modelId="{91773A3E-EAC6-4E87-9232-CB74E6E9D4F9}">
      <dsp:nvSpPr>
        <dsp:cNvPr id="0" name=""/>
        <dsp:cNvSpPr/>
      </dsp:nvSpPr>
      <dsp:spPr>
        <a:xfrm>
          <a:off x="2590121" y="254305"/>
          <a:ext cx="2351960" cy="14111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Anxiety</a:t>
          </a:r>
        </a:p>
      </dsp:txBody>
      <dsp:txXfrm>
        <a:off x="2590121" y="254305"/>
        <a:ext cx="2351960" cy="1411176"/>
      </dsp:txXfrm>
    </dsp:sp>
    <dsp:sp modelId="{1217C170-924A-4177-8AE8-23F0A7574B0B}">
      <dsp:nvSpPr>
        <dsp:cNvPr id="0" name=""/>
        <dsp:cNvSpPr/>
      </dsp:nvSpPr>
      <dsp:spPr>
        <a:xfrm>
          <a:off x="5177278" y="254305"/>
          <a:ext cx="2351960" cy="141117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Depression</a:t>
          </a:r>
        </a:p>
      </dsp:txBody>
      <dsp:txXfrm>
        <a:off x="5177278" y="254305"/>
        <a:ext cx="2351960" cy="1411176"/>
      </dsp:txXfrm>
    </dsp:sp>
    <dsp:sp modelId="{AD729406-02C6-4B15-9E17-122110A517F6}">
      <dsp:nvSpPr>
        <dsp:cNvPr id="0" name=""/>
        <dsp:cNvSpPr/>
      </dsp:nvSpPr>
      <dsp:spPr>
        <a:xfrm>
          <a:off x="7764434" y="254305"/>
          <a:ext cx="2351960" cy="141117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Eating disorders</a:t>
          </a:r>
        </a:p>
      </dsp:txBody>
      <dsp:txXfrm>
        <a:off x="7764434" y="254305"/>
        <a:ext cx="2351960" cy="1411176"/>
      </dsp:txXfrm>
    </dsp:sp>
    <dsp:sp modelId="{0A599448-96D0-473A-8C55-9CB07DC5C603}">
      <dsp:nvSpPr>
        <dsp:cNvPr id="0" name=""/>
        <dsp:cNvSpPr/>
      </dsp:nvSpPr>
      <dsp:spPr>
        <a:xfrm>
          <a:off x="1296543" y="1900678"/>
          <a:ext cx="2351960" cy="141117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Personality disorders</a:t>
          </a:r>
        </a:p>
      </dsp:txBody>
      <dsp:txXfrm>
        <a:off x="1296543" y="1900678"/>
        <a:ext cx="2351960" cy="1411176"/>
      </dsp:txXfrm>
    </dsp:sp>
    <dsp:sp modelId="{E43E6142-0EDD-44B5-8989-453D533DFC50}">
      <dsp:nvSpPr>
        <dsp:cNvPr id="0" name=""/>
        <dsp:cNvSpPr/>
      </dsp:nvSpPr>
      <dsp:spPr>
        <a:xfrm>
          <a:off x="3883699" y="1900678"/>
          <a:ext cx="2351960" cy="14111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Bipolar disorder</a:t>
          </a:r>
        </a:p>
      </dsp:txBody>
      <dsp:txXfrm>
        <a:off x="3883699" y="1900678"/>
        <a:ext cx="2351960" cy="1411176"/>
      </dsp:txXfrm>
    </dsp:sp>
    <dsp:sp modelId="{4D30BB66-E803-4908-BF5A-443DD320B257}">
      <dsp:nvSpPr>
        <dsp:cNvPr id="0" name=""/>
        <dsp:cNvSpPr/>
      </dsp:nvSpPr>
      <dsp:spPr>
        <a:xfrm>
          <a:off x="6470856" y="1900678"/>
          <a:ext cx="2351960" cy="14111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Schizophrenia</a:t>
          </a:r>
        </a:p>
      </dsp:txBody>
      <dsp:txXfrm>
        <a:off x="6470856" y="1900678"/>
        <a:ext cx="2351960" cy="14111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B26F38-06A5-4612-8011-93711ADBEB97}">
      <dsp:nvSpPr>
        <dsp:cNvPr id="0" name=""/>
        <dsp:cNvSpPr/>
      </dsp:nvSpPr>
      <dsp:spPr>
        <a:xfrm>
          <a:off x="671988" y="580"/>
          <a:ext cx="2742307" cy="16453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Changes in personality</a:t>
          </a:r>
        </a:p>
      </dsp:txBody>
      <dsp:txXfrm>
        <a:off x="671988" y="580"/>
        <a:ext cx="2742307" cy="1645384"/>
      </dsp:txXfrm>
    </dsp:sp>
    <dsp:sp modelId="{B225FEA6-2E55-4804-A44B-E7AA59C7611B}">
      <dsp:nvSpPr>
        <dsp:cNvPr id="0" name=""/>
        <dsp:cNvSpPr/>
      </dsp:nvSpPr>
      <dsp:spPr>
        <a:xfrm>
          <a:off x="3688526" y="580"/>
          <a:ext cx="2742307" cy="164538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Self medicating</a:t>
          </a:r>
        </a:p>
      </dsp:txBody>
      <dsp:txXfrm>
        <a:off x="3688526" y="580"/>
        <a:ext cx="2742307" cy="1645384"/>
      </dsp:txXfrm>
    </dsp:sp>
    <dsp:sp modelId="{B1F6965B-8AE7-477F-8EC7-E53DFDAEE155}">
      <dsp:nvSpPr>
        <dsp:cNvPr id="0" name=""/>
        <dsp:cNvSpPr/>
      </dsp:nvSpPr>
      <dsp:spPr>
        <a:xfrm>
          <a:off x="6705064" y="580"/>
          <a:ext cx="2742307" cy="16453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Not coping with workload</a:t>
          </a:r>
        </a:p>
      </dsp:txBody>
      <dsp:txXfrm>
        <a:off x="6705064" y="580"/>
        <a:ext cx="2742307" cy="1645384"/>
      </dsp:txXfrm>
    </dsp:sp>
    <dsp:sp modelId="{35F55D60-B480-4F05-BE94-144A34743BCE}">
      <dsp:nvSpPr>
        <dsp:cNvPr id="0" name=""/>
        <dsp:cNvSpPr/>
      </dsp:nvSpPr>
      <dsp:spPr>
        <a:xfrm>
          <a:off x="671988" y="1920195"/>
          <a:ext cx="2742307" cy="164538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Relationship problems</a:t>
          </a:r>
        </a:p>
      </dsp:txBody>
      <dsp:txXfrm>
        <a:off x="671988" y="1920195"/>
        <a:ext cx="2742307" cy="1645384"/>
      </dsp:txXfrm>
    </dsp:sp>
    <dsp:sp modelId="{5683443F-7A5D-4FE7-9FF6-F53856E82F27}">
      <dsp:nvSpPr>
        <dsp:cNvPr id="0" name=""/>
        <dsp:cNvSpPr/>
      </dsp:nvSpPr>
      <dsp:spPr>
        <a:xfrm>
          <a:off x="3688526" y="1920195"/>
          <a:ext cx="2742307" cy="164538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Absenteeism</a:t>
          </a:r>
        </a:p>
      </dsp:txBody>
      <dsp:txXfrm>
        <a:off x="3688526" y="1920195"/>
        <a:ext cx="2742307" cy="1645384"/>
      </dsp:txXfrm>
    </dsp:sp>
    <dsp:sp modelId="{C4245040-D2F8-48B9-825F-131DC3DC5A1A}">
      <dsp:nvSpPr>
        <dsp:cNvPr id="0" name=""/>
        <dsp:cNvSpPr/>
      </dsp:nvSpPr>
      <dsp:spPr>
        <a:xfrm>
          <a:off x="6705064" y="1920195"/>
          <a:ext cx="2742307" cy="16453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Negativity</a:t>
          </a:r>
        </a:p>
      </dsp:txBody>
      <dsp:txXfrm>
        <a:off x="6705064" y="1920195"/>
        <a:ext cx="2742307" cy="16453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66F091-DB01-4CA9-85FB-9F432F69CD4C}">
      <dsp:nvSpPr>
        <dsp:cNvPr id="0" name=""/>
        <dsp:cNvSpPr/>
      </dsp:nvSpPr>
      <dsp:spPr>
        <a:xfrm>
          <a:off x="1235" y="693568"/>
          <a:ext cx="1556444" cy="2179022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346" tIns="330200" rIns="121346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Have a mental health policy</a:t>
          </a:r>
        </a:p>
      </dsp:txBody>
      <dsp:txXfrm>
        <a:off x="1235" y="1521597"/>
        <a:ext cx="1556444" cy="1307413"/>
      </dsp:txXfrm>
    </dsp:sp>
    <dsp:sp modelId="{1410FC41-F5E2-4573-801E-0D1B31650CF8}">
      <dsp:nvSpPr>
        <dsp:cNvPr id="0" name=""/>
        <dsp:cNvSpPr/>
      </dsp:nvSpPr>
      <dsp:spPr>
        <a:xfrm>
          <a:off x="452604" y="911471"/>
          <a:ext cx="653706" cy="65370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966" tIns="12700" rIns="50966" bIns="1270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1</a:t>
          </a:r>
        </a:p>
      </dsp:txBody>
      <dsp:txXfrm>
        <a:off x="548337" y="1007204"/>
        <a:ext cx="462240" cy="462240"/>
      </dsp:txXfrm>
    </dsp:sp>
    <dsp:sp modelId="{87688375-7474-403D-8A69-F65966ADFC46}">
      <dsp:nvSpPr>
        <dsp:cNvPr id="0" name=""/>
        <dsp:cNvSpPr/>
      </dsp:nvSpPr>
      <dsp:spPr>
        <a:xfrm>
          <a:off x="1235" y="2872519"/>
          <a:ext cx="1556444" cy="72"/>
        </a:xfrm>
        <a:prstGeom prst="rect">
          <a:avLst/>
        </a:prstGeom>
        <a:solidFill>
          <a:schemeClr val="accent5">
            <a:hueOff val="-668486"/>
            <a:satOff val="-930"/>
            <a:lumOff val="-357"/>
            <a:alphaOff val="0"/>
          </a:schemeClr>
        </a:solidFill>
        <a:ln w="12700" cap="flat" cmpd="sng" algn="ctr">
          <a:solidFill>
            <a:schemeClr val="accent5">
              <a:hueOff val="-668486"/>
              <a:satOff val="-930"/>
              <a:lumOff val="-3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61E14C-A715-448A-97AF-65A71AE74C7E}">
      <dsp:nvSpPr>
        <dsp:cNvPr id="0" name=""/>
        <dsp:cNvSpPr/>
      </dsp:nvSpPr>
      <dsp:spPr>
        <a:xfrm>
          <a:off x="1713324" y="693568"/>
          <a:ext cx="1556444" cy="2179022"/>
        </a:xfrm>
        <a:prstGeom prst="rect">
          <a:avLst/>
        </a:prstGeom>
        <a:solidFill>
          <a:schemeClr val="accent5">
            <a:tint val="40000"/>
            <a:alpha val="90000"/>
            <a:hueOff val="-1478351"/>
            <a:satOff val="-2563"/>
            <a:lumOff val="-25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478351"/>
              <a:satOff val="-2563"/>
              <a:lumOff val="-2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346" tIns="330200" rIns="121346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Understand the needs of someone with a diagnosis</a:t>
          </a:r>
        </a:p>
      </dsp:txBody>
      <dsp:txXfrm>
        <a:off x="1713324" y="1521597"/>
        <a:ext cx="1556444" cy="1307413"/>
      </dsp:txXfrm>
    </dsp:sp>
    <dsp:sp modelId="{F4603E29-0354-4B92-8C6D-3218CF898228}">
      <dsp:nvSpPr>
        <dsp:cNvPr id="0" name=""/>
        <dsp:cNvSpPr/>
      </dsp:nvSpPr>
      <dsp:spPr>
        <a:xfrm>
          <a:off x="2164693" y="911471"/>
          <a:ext cx="653706" cy="653706"/>
        </a:xfrm>
        <a:prstGeom prst="ellipse">
          <a:avLst/>
        </a:prstGeom>
        <a:solidFill>
          <a:schemeClr val="accent5">
            <a:hueOff val="-1336972"/>
            <a:satOff val="-1860"/>
            <a:lumOff val="-713"/>
            <a:alphaOff val="0"/>
          </a:schemeClr>
        </a:solidFill>
        <a:ln w="12700" cap="flat" cmpd="sng" algn="ctr">
          <a:solidFill>
            <a:schemeClr val="accent5">
              <a:hueOff val="-1336972"/>
              <a:satOff val="-1860"/>
              <a:lumOff val="-7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966" tIns="12700" rIns="50966" bIns="1270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2</a:t>
          </a:r>
        </a:p>
      </dsp:txBody>
      <dsp:txXfrm>
        <a:off x="2260426" y="1007204"/>
        <a:ext cx="462240" cy="462240"/>
      </dsp:txXfrm>
    </dsp:sp>
    <dsp:sp modelId="{3F2C1F0E-0FBB-49E6-9D9F-23B5C6705C1E}">
      <dsp:nvSpPr>
        <dsp:cNvPr id="0" name=""/>
        <dsp:cNvSpPr/>
      </dsp:nvSpPr>
      <dsp:spPr>
        <a:xfrm>
          <a:off x="1713324" y="2872519"/>
          <a:ext cx="1556444" cy="72"/>
        </a:xfrm>
        <a:prstGeom prst="rect">
          <a:avLst/>
        </a:prstGeom>
        <a:solidFill>
          <a:schemeClr val="accent5">
            <a:hueOff val="-2005458"/>
            <a:satOff val="-2789"/>
            <a:lumOff val="-1070"/>
            <a:alphaOff val="0"/>
          </a:schemeClr>
        </a:solidFill>
        <a:ln w="12700" cap="flat" cmpd="sng" algn="ctr">
          <a:solidFill>
            <a:schemeClr val="accent5">
              <a:hueOff val="-2005458"/>
              <a:satOff val="-2789"/>
              <a:lumOff val="-107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0487B8-14CE-45D0-A78F-100008ED9865}">
      <dsp:nvSpPr>
        <dsp:cNvPr id="0" name=""/>
        <dsp:cNvSpPr/>
      </dsp:nvSpPr>
      <dsp:spPr>
        <a:xfrm>
          <a:off x="3425413" y="693568"/>
          <a:ext cx="1556444" cy="2179022"/>
        </a:xfrm>
        <a:prstGeom prst="rect">
          <a:avLst/>
        </a:prstGeom>
        <a:solidFill>
          <a:schemeClr val="accent5">
            <a:tint val="40000"/>
            <a:alpha val="90000"/>
            <a:hueOff val="-2956702"/>
            <a:satOff val="-5126"/>
            <a:lumOff val="-51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956702"/>
              <a:satOff val="-5126"/>
              <a:lumOff val="-51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346" tIns="330200" rIns="121346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Create a mentally healthy workplace</a:t>
          </a:r>
        </a:p>
      </dsp:txBody>
      <dsp:txXfrm>
        <a:off x="3425413" y="1521597"/>
        <a:ext cx="1556444" cy="1307413"/>
      </dsp:txXfrm>
    </dsp:sp>
    <dsp:sp modelId="{08CB96D2-A61F-4BC9-8D3F-2BB4EEA68127}">
      <dsp:nvSpPr>
        <dsp:cNvPr id="0" name=""/>
        <dsp:cNvSpPr/>
      </dsp:nvSpPr>
      <dsp:spPr>
        <a:xfrm>
          <a:off x="3876782" y="911471"/>
          <a:ext cx="653706" cy="653706"/>
        </a:xfrm>
        <a:prstGeom prst="ellipse">
          <a:avLst/>
        </a:prstGeom>
        <a:solidFill>
          <a:schemeClr val="accent5">
            <a:hueOff val="-2673943"/>
            <a:satOff val="-3719"/>
            <a:lumOff val="-1426"/>
            <a:alphaOff val="0"/>
          </a:schemeClr>
        </a:solidFill>
        <a:ln w="12700" cap="flat" cmpd="sng" algn="ctr">
          <a:solidFill>
            <a:schemeClr val="accent5">
              <a:hueOff val="-2673943"/>
              <a:satOff val="-3719"/>
              <a:lumOff val="-14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966" tIns="12700" rIns="50966" bIns="1270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3</a:t>
          </a:r>
        </a:p>
      </dsp:txBody>
      <dsp:txXfrm>
        <a:off x="3972515" y="1007204"/>
        <a:ext cx="462240" cy="462240"/>
      </dsp:txXfrm>
    </dsp:sp>
    <dsp:sp modelId="{727A5F62-1B52-4996-A636-BCF1B2FB5512}">
      <dsp:nvSpPr>
        <dsp:cNvPr id="0" name=""/>
        <dsp:cNvSpPr/>
      </dsp:nvSpPr>
      <dsp:spPr>
        <a:xfrm>
          <a:off x="3425413" y="2872519"/>
          <a:ext cx="1556444" cy="72"/>
        </a:xfrm>
        <a:prstGeom prst="rect">
          <a:avLst/>
        </a:prstGeom>
        <a:solidFill>
          <a:schemeClr val="accent5">
            <a:hueOff val="-3342429"/>
            <a:satOff val="-4649"/>
            <a:lumOff val="-1783"/>
            <a:alphaOff val="0"/>
          </a:schemeClr>
        </a:solidFill>
        <a:ln w="12700" cap="flat" cmpd="sng" algn="ctr">
          <a:solidFill>
            <a:schemeClr val="accent5">
              <a:hueOff val="-3342429"/>
              <a:satOff val="-4649"/>
              <a:lumOff val="-17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D1C970-6B9A-4BAD-BFB5-13B2853EEAAC}">
      <dsp:nvSpPr>
        <dsp:cNvPr id="0" name=""/>
        <dsp:cNvSpPr/>
      </dsp:nvSpPr>
      <dsp:spPr>
        <a:xfrm>
          <a:off x="5137502" y="693568"/>
          <a:ext cx="1556444" cy="2179022"/>
        </a:xfrm>
        <a:prstGeom prst="rect">
          <a:avLst/>
        </a:prstGeom>
        <a:solidFill>
          <a:schemeClr val="accent5">
            <a:tint val="40000"/>
            <a:alpha val="90000"/>
            <a:hueOff val="-4435053"/>
            <a:satOff val="-7690"/>
            <a:lumOff val="-77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435053"/>
              <a:satOff val="-7690"/>
              <a:lumOff val="-77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346" tIns="330200" rIns="121346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Train staff to spot the signs and be confident</a:t>
          </a:r>
        </a:p>
      </dsp:txBody>
      <dsp:txXfrm>
        <a:off x="5137502" y="1521597"/>
        <a:ext cx="1556444" cy="1307413"/>
      </dsp:txXfrm>
    </dsp:sp>
    <dsp:sp modelId="{0F22F546-6292-4F8D-81D6-9293DE10E256}">
      <dsp:nvSpPr>
        <dsp:cNvPr id="0" name=""/>
        <dsp:cNvSpPr/>
      </dsp:nvSpPr>
      <dsp:spPr>
        <a:xfrm>
          <a:off x="5588871" y="911471"/>
          <a:ext cx="653706" cy="653706"/>
        </a:xfrm>
        <a:prstGeom prst="ellipse">
          <a:avLst/>
        </a:prstGeom>
        <a:solidFill>
          <a:schemeClr val="accent5">
            <a:hueOff val="-4010915"/>
            <a:satOff val="-5579"/>
            <a:lumOff val="-2139"/>
            <a:alphaOff val="0"/>
          </a:schemeClr>
        </a:solidFill>
        <a:ln w="12700" cap="flat" cmpd="sng" algn="ctr">
          <a:solidFill>
            <a:schemeClr val="accent5">
              <a:hueOff val="-4010915"/>
              <a:satOff val="-5579"/>
              <a:lumOff val="-21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966" tIns="12700" rIns="50966" bIns="1270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4</a:t>
          </a:r>
        </a:p>
      </dsp:txBody>
      <dsp:txXfrm>
        <a:off x="5684604" y="1007204"/>
        <a:ext cx="462240" cy="462240"/>
      </dsp:txXfrm>
    </dsp:sp>
    <dsp:sp modelId="{1F0A3B2A-3596-4BFB-8ED3-1B757474F64E}">
      <dsp:nvSpPr>
        <dsp:cNvPr id="0" name=""/>
        <dsp:cNvSpPr/>
      </dsp:nvSpPr>
      <dsp:spPr>
        <a:xfrm>
          <a:off x="5137502" y="2872519"/>
          <a:ext cx="1556444" cy="72"/>
        </a:xfrm>
        <a:prstGeom prst="rect">
          <a:avLst/>
        </a:prstGeom>
        <a:solidFill>
          <a:schemeClr val="accent5">
            <a:hueOff val="-4679401"/>
            <a:satOff val="-6509"/>
            <a:lumOff val="-2496"/>
            <a:alphaOff val="0"/>
          </a:schemeClr>
        </a:solidFill>
        <a:ln w="12700" cap="flat" cmpd="sng" algn="ctr">
          <a:solidFill>
            <a:schemeClr val="accent5">
              <a:hueOff val="-4679401"/>
              <a:satOff val="-6509"/>
              <a:lumOff val="-24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A88361-54C5-42A8-82C2-8E64940E49CB}">
      <dsp:nvSpPr>
        <dsp:cNvPr id="0" name=""/>
        <dsp:cNvSpPr/>
      </dsp:nvSpPr>
      <dsp:spPr>
        <a:xfrm>
          <a:off x="6849591" y="693568"/>
          <a:ext cx="1556444" cy="2179022"/>
        </a:xfrm>
        <a:prstGeom prst="rect">
          <a:avLst/>
        </a:prstGeom>
        <a:solidFill>
          <a:schemeClr val="accent5">
            <a:tint val="40000"/>
            <a:alpha val="90000"/>
            <a:hueOff val="-5913404"/>
            <a:satOff val="-10253"/>
            <a:lumOff val="-1031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5913404"/>
              <a:satOff val="-10253"/>
              <a:lumOff val="-10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346" tIns="330200" rIns="121346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Raise awareness and educate</a:t>
          </a:r>
        </a:p>
      </dsp:txBody>
      <dsp:txXfrm>
        <a:off x="6849591" y="1521597"/>
        <a:ext cx="1556444" cy="1307413"/>
      </dsp:txXfrm>
    </dsp:sp>
    <dsp:sp modelId="{AB979B6E-B4CB-4D81-B01A-73209901E643}">
      <dsp:nvSpPr>
        <dsp:cNvPr id="0" name=""/>
        <dsp:cNvSpPr/>
      </dsp:nvSpPr>
      <dsp:spPr>
        <a:xfrm>
          <a:off x="7300960" y="911471"/>
          <a:ext cx="653706" cy="653706"/>
        </a:xfrm>
        <a:prstGeom prst="ellipse">
          <a:avLst/>
        </a:prstGeom>
        <a:solidFill>
          <a:schemeClr val="accent5">
            <a:hueOff val="-5347887"/>
            <a:satOff val="-7439"/>
            <a:lumOff val="-2852"/>
            <a:alphaOff val="0"/>
          </a:schemeClr>
        </a:solidFill>
        <a:ln w="12700" cap="flat" cmpd="sng" algn="ctr">
          <a:solidFill>
            <a:schemeClr val="accent5">
              <a:hueOff val="-5347887"/>
              <a:satOff val="-7439"/>
              <a:lumOff val="-28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966" tIns="12700" rIns="50966" bIns="1270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5</a:t>
          </a:r>
        </a:p>
      </dsp:txBody>
      <dsp:txXfrm>
        <a:off x="7396693" y="1007204"/>
        <a:ext cx="462240" cy="462240"/>
      </dsp:txXfrm>
    </dsp:sp>
    <dsp:sp modelId="{23DDFA64-B6A3-4DB7-80B3-F70615974C03}">
      <dsp:nvSpPr>
        <dsp:cNvPr id="0" name=""/>
        <dsp:cNvSpPr/>
      </dsp:nvSpPr>
      <dsp:spPr>
        <a:xfrm>
          <a:off x="6849591" y="2872519"/>
          <a:ext cx="1556444" cy="72"/>
        </a:xfrm>
        <a:prstGeom prst="rect">
          <a:avLst/>
        </a:prstGeom>
        <a:solidFill>
          <a:schemeClr val="accent5">
            <a:hueOff val="-6016373"/>
            <a:satOff val="-8368"/>
            <a:lumOff val="-3209"/>
            <a:alphaOff val="0"/>
          </a:schemeClr>
        </a:solidFill>
        <a:ln w="12700" cap="flat" cmpd="sng" algn="ctr">
          <a:solidFill>
            <a:schemeClr val="accent5">
              <a:hueOff val="-6016373"/>
              <a:satOff val="-8368"/>
              <a:lumOff val="-32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D06CF0-D99E-4F2D-A009-640420693F1E}">
      <dsp:nvSpPr>
        <dsp:cNvPr id="0" name=""/>
        <dsp:cNvSpPr/>
      </dsp:nvSpPr>
      <dsp:spPr>
        <a:xfrm>
          <a:off x="8561680" y="693568"/>
          <a:ext cx="1556444" cy="2179022"/>
        </a:xfrm>
        <a:prstGeom prst="rect">
          <a:avLst/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7391755"/>
              <a:satOff val="-12816"/>
              <a:lumOff val="-12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346" tIns="330200" rIns="121346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Create a buddy support system</a:t>
          </a:r>
        </a:p>
      </dsp:txBody>
      <dsp:txXfrm>
        <a:off x="8561680" y="1521597"/>
        <a:ext cx="1556444" cy="1307413"/>
      </dsp:txXfrm>
    </dsp:sp>
    <dsp:sp modelId="{664CEF8C-3195-414A-AACD-C93B58C929D1}">
      <dsp:nvSpPr>
        <dsp:cNvPr id="0" name=""/>
        <dsp:cNvSpPr/>
      </dsp:nvSpPr>
      <dsp:spPr>
        <a:xfrm>
          <a:off x="9013049" y="911471"/>
          <a:ext cx="653706" cy="653706"/>
        </a:xfrm>
        <a:prstGeom prst="ellipse">
          <a:avLst/>
        </a:prstGeom>
        <a:solidFill>
          <a:schemeClr val="accent5">
            <a:hueOff val="-6684859"/>
            <a:satOff val="-9298"/>
            <a:lumOff val="-3565"/>
            <a:alphaOff val="0"/>
          </a:schemeClr>
        </a:solidFill>
        <a:ln w="12700" cap="flat" cmpd="sng" algn="ctr">
          <a:solidFill>
            <a:schemeClr val="accent5">
              <a:hueOff val="-6684859"/>
              <a:satOff val="-9298"/>
              <a:lumOff val="-35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966" tIns="12700" rIns="50966" bIns="1270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6</a:t>
          </a:r>
        </a:p>
      </dsp:txBody>
      <dsp:txXfrm>
        <a:off x="9108782" y="1007204"/>
        <a:ext cx="462240" cy="462240"/>
      </dsp:txXfrm>
    </dsp:sp>
    <dsp:sp modelId="{3AC22D03-F6A2-42F7-9130-3B74E003BBF8}">
      <dsp:nvSpPr>
        <dsp:cNvPr id="0" name=""/>
        <dsp:cNvSpPr/>
      </dsp:nvSpPr>
      <dsp:spPr>
        <a:xfrm>
          <a:off x="8561680" y="2872519"/>
          <a:ext cx="1556444" cy="72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F6657-CACB-4A43-9359-65463C28580A}">
      <dsp:nvSpPr>
        <dsp:cNvPr id="0" name=""/>
        <dsp:cNvSpPr/>
      </dsp:nvSpPr>
      <dsp:spPr>
        <a:xfrm>
          <a:off x="671988" y="580"/>
          <a:ext cx="2742307" cy="16453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Crucial to consult with the person and keep them included</a:t>
          </a:r>
        </a:p>
      </dsp:txBody>
      <dsp:txXfrm>
        <a:off x="671988" y="580"/>
        <a:ext cx="2742307" cy="1645384"/>
      </dsp:txXfrm>
    </dsp:sp>
    <dsp:sp modelId="{1A39D6AE-BDC9-402A-8790-0BE661D80519}">
      <dsp:nvSpPr>
        <dsp:cNvPr id="0" name=""/>
        <dsp:cNvSpPr/>
      </dsp:nvSpPr>
      <dsp:spPr>
        <a:xfrm>
          <a:off x="3688526" y="580"/>
          <a:ext cx="2742307" cy="1645384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Understand the condition and there are no absolutes</a:t>
          </a:r>
        </a:p>
      </dsp:txBody>
      <dsp:txXfrm>
        <a:off x="3688526" y="580"/>
        <a:ext cx="2742307" cy="1645384"/>
      </dsp:txXfrm>
    </dsp:sp>
    <dsp:sp modelId="{B88DCF90-498E-4662-9F30-1116DD4BEBAF}">
      <dsp:nvSpPr>
        <dsp:cNvPr id="0" name=""/>
        <dsp:cNvSpPr/>
      </dsp:nvSpPr>
      <dsp:spPr>
        <a:xfrm>
          <a:off x="6705064" y="580"/>
          <a:ext cx="2742307" cy="1645384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It's not a linear process</a:t>
          </a:r>
        </a:p>
      </dsp:txBody>
      <dsp:txXfrm>
        <a:off x="6705064" y="580"/>
        <a:ext cx="2742307" cy="1645384"/>
      </dsp:txXfrm>
    </dsp:sp>
    <dsp:sp modelId="{ABDD9A6B-DD24-4E52-8ABE-F8365E1B76C2}">
      <dsp:nvSpPr>
        <dsp:cNvPr id="0" name=""/>
        <dsp:cNvSpPr/>
      </dsp:nvSpPr>
      <dsp:spPr>
        <a:xfrm>
          <a:off x="2180257" y="1920195"/>
          <a:ext cx="2742307" cy="1645384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Giving people training to spot the signs and support well</a:t>
          </a:r>
        </a:p>
      </dsp:txBody>
      <dsp:txXfrm>
        <a:off x="2180257" y="1920195"/>
        <a:ext cx="2742307" cy="1645384"/>
      </dsp:txXfrm>
    </dsp:sp>
    <dsp:sp modelId="{F8F2D18C-BE67-4655-A420-D4DAF0143A15}">
      <dsp:nvSpPr>
        <dsp:cNvPr id="0" name=""/>
        <dsp:cNvSpPr/>
      </dsp:nvSpPr>
      <dsp:spPr>
        <a:xfrm>
          <a:off x="5196795" y="1920195"/>
          <a:ext cx="2742307" cy="1645384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Mental health Risk assessments</a:t>
          </a:r>
        </a:p>
      </dsp:txBody>
      <dsp:txXfrm>
        <a:off x="5196795" y="1920195"/>
        <a:ext cx="2742307" cy="16453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04809-CF8F-41FA-8129-825FFEA80B4C}">
      <dsp:nvSpPr>
        <dsp:cNvPr id="0" name=""/>
        <dsp:cNvSpPr/>
      </dsp:nvSpPr>
      <dsp:spPr>
        <a:xfrm>
          <a:off x="671988" y="580"/>
          <a:ext cx="2742307" cy="16453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What are the signs that someone is mentally ill</a:t>
          </a:r>
        </a:p>
      </dsp:txBody>
      <dsp:txXfrm>
        <a:off x="671988" y="580"/>
        <a:ext cx="2742307" cy="1645384"/>
      </dsp:txXfrm>
    </dsp:sp>
    <dsp:sp modelId="{05B85538-BA2F-43EF-9940-B7982BE13500}">
      <dsp:nvSpPr>
        <dsp:cNvPr id="0" name=""/>
        <dsp:cNvSpPr/>
      </dsp:nvSpPr>
      <dsp:spPr>
        <a:xfrm>
          <a:off x="3688526" y="580"/>
          <a:ext cx="2742307" cy="1645384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What are the conditions which affect us mentally</a:t>
          </a:r>
        </a:p>
      </dsp:txBody>
      <dsp:txXfrm>
        <a:off x="3688526" y="580"/>
        <a:ext cx="2742307" cy="1645384"/>
      </dsp:txXfrm>
    </dsp:sp>
    <dsp:sp modelId="{1F5A1D8A-9A8B-407C-A02B-0A3F2C381861}">
      <dsp:nvSpPr>
        <dsp:cNvPr id="0" name=""/>
        <dsp:cNvSpPr/>
      </dsp:nvSpPr>
      <dsp:spPr>
        <a:xfrm>
          <a:off x="6705064" y="580"/>
          <a:ext cx="2742307" cy="1645384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What external Influences, Experiences could affect us mentally </a:t>
          </a:r>
        </a:p>
      </dsp:txBody>
      <dsp:txXfrm>
        <a:off x="6705064" y="580"/>
        <a:ext cx="2742307" cy="1645384"/>
      </dsp:txXfrm>
    </dsp:sp>
    <dsp:sp modelId="{0D90C6CB-4F40-463C-AB29-B16FC9053F52}">
      <dsp:nvSpPr>
        <dsp:cNvPr id="0" name=""/>
        <dsp:cNvSpPr/>
      </dsp:nvSpPr>
      <dsp:spPr>
        <a:xfrm>
          <a:off x="2180257" y="1920195"/>
          <a:ext cx="2742307" cy="1645384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How can we support someone at work</a:t>
          </a:r>
        </a:p>
      </dsp:txBody>
      <dsp:txXfrm>
        <a:off x="2180257" y="1920195"/>
        <a:ext cx="2742307" cy="1645384"/>
      </dsp:txXfrm>
    </dsp:sp>
    <dsp:sp modelId="{D3B454AC-DE3A-4F6B-89D3-0CC3B2C47EC1}">
      <dsp:nvSpPr>
        <dsp:cNvPr id="0" name=""/>
        <dsp:cNvSpPr/>
      </dsp:nvSpPr>
      <dsp:spPr>
        <a:xfrm>
          <a:off x="5196795" y="1920195"/>
          <a:ext cx="2742307" cy="1645384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Why isn't the recovery process linear</a:t>
          </a:r>
        </a:p>
      </dsp:txBody>
      <dsp:txXfrm>
        <a:off x="5196795" y="1920195"/>
        <a:ext cx="2742307" cy="1645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62836-D445-4C64-BD42-668FD28F350B}" type="datetimeFigureOut">
              <a:rPr lang="en-US"/>
              <a:t>9/28/2021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2208E-C8E5-47D3-A0FE-CB5035A388C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2208E-C8E5-47D3-A0FE-CB5035A388C2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7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2208E-C8E5-47D3-A0FE-CB5035A388C2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86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2208E-C8E5-47D3-A0FE-CB5035A388C2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1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2208E-C8E5-47D3-A0FE-CB5035A388C2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92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2208E-C8E5-47D3-A0FE-CB5035A388C2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09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2208E-C8E5-47D3-A0FE-CB5035A388C2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65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2208E-C8E5-47D3-A0FE-CB5035A388C2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81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2208E-C8E5-47D3-A0FE-CB5035A388C2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2208E-C8E5-47D3-A0FE-CB5035A388C2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19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n-US" sz="4000">
                <a:solidFill>
                  <a:schemeClr val="tx2"/>
                </a:solidFill>
              </a:rPr>
              <a:t>MENTAL HEALTH AND THE WORKPLACE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  <a:latin typeface="Calibri"/>
              </a:rPr>
              <a:t>Richard Horsfield</a:t>
            </a:r>
          </a:p>
          <a:p>
            <a:pPr algn="l"/>
            <a:endParaRPr lang="en-US" sz="2000">
              <a:solidFill>
                <a:schemeClr val="tx2"/>
              </a:solidFill>
              <a:latin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ECE0A7-D960-4DC1-8D5A-741287B04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704" y="1697277"/>
            <a:ext cx="3583292" cy="4377846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  <a:noFill/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tx2"/>
                </a:solidFill>
                <a:latin typeface="Calibri Light"/>
              </a:rPr>
              <a:t>Questions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6566969-F813-4CC5-B3E9-363D85B55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881264" y="-5116"/>
            <a:ext cx="3318648" cy="2490264"/>
            <a:chOff x="-305" y="-1"/>
            <a:chExt cx="3832880" cy="2876136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F8CF66C-45E2-456B-92B0-9E97A331D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65D590E-D70D-4D25-B853-D5208F2AA3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231501E-3F84-4705-A001-13995FA6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552617E4-47FD-4C38-8F70-93BF9B125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217D733-97B6-4C43-AF0C-5E3CB0EA1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07887"/>
            <a:ext cx="2605762" cy="2252847"/>
            <a:chOff x="-305" y="-4155"/>
            <a:chExt cx="2514948" cy="2174333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D288266-7E76-4D4A-BAAC-E233FA013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B697F88A-8624-4BA2-AF06-E6C3A52F0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CA77163-C052-481C-9DCF-68C23ACAB3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2B425B5-0A0E-4B85-B718-E5DA73431A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60DEB17-889C-4378-A69D-B2F4860E65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7964054"/>
              </p:ext>
            </p:extLst>
          </p:nvPr>
        </p:nvGraphicFramePr>
        <p:xfrm>
          <a:off x="1036320" y="2560320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8678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tx2"/>
                </a:solidFill>
                <a:latin typeface="Calibri Light"/>
              </a:rPr>
              <a:t>Aims of this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alibri"/>
              </a:rPr>
              <a:t>Raise awareness</a:t>
            </a:r>
          </a:p>
          <a:p>
            <a:r>
              <a:rPr lang="en-US" sz="1800" dirty="0">
                <a:solidFill>
                  <a:schemeClr val="tx2"/>
                </a:solidFill>
                <a:latin typeface="Calibri"/>
              </a:rPr>
              <a:t>Understand the importance of mental health</a:t>
            </a:r>
          </a:p>
          <a:p>
            <a:r>
              <a:rPr lang="en-US" sz="1800" dirty="0">
                <a:solidFill>
                  <a:schemeClr val="tx2"/>
                </a:solidFill>
                <a:latin typeface="Calibri"/>
              </a:rPr>
              <a:t>How mental health can impact on you</a:t>
            </a:r>
          </a:p>
          <a:p>
            <a:r>
              <a:rPr lang="en-US" sz="1800" dirty="0">
                <a:solidFill>
                  <a:schemeClr val="tx2"/>
                </a:solidFill>
                <a:latin typeface="Calibri"/>
              </a:rPr>
              <a:t>Signs to look out for at work</a:t>
            </a:r>
          </a:p>
          <a:p>
            <a:r>
              <a:rPr lang="en-US" sz="1800" dirty="0">
                <a:solidFill>
                  <a:schemeClr val="tx2"/>
                </a:solidFill>
                <a:latin typeface="Calibri"/>
              </a:rPr>
              <a:t>How to support a colleague</a:t>
            </a:r>
          </a:p>
          <a:p>
            <a:r>
              <a:rPr lang="en-US" sz="1800" dirty="0">
                <a:solidFill>
                  <a:schemeClr val="tx2"/>
                </a:solidFill>
                <a:latin typeface="Calibri"/>
              </a:rPr>
              <a:t>Creating a mentally healthy workplace</a:t>
            </a:r>
          </a:p>
        </p:txBody>
      </p:sp>
    </p:spTree>
    <p:extLst>
      <p:ext uri="{BB962C8B-B14F-4D97-AF65-F5344CB8AC3E}">
        <p14:creationId xmlns:p14="http://schemas.microsoft.com/office/powerpoint/2010/main" val="3875262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Calibri Light"/>
              </a:rPr>
              <a:t>Statistics  (Mind)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alibri"/>
              </a:rPr>
              <a:t>Approximately 1 in 4 people in the UK will experience a mental health problem each year</a:t>
            </a:r>
          </a:p>
          <a:p>
            <a:r>
              <a:rPr lang="en-US" sz="1800" dirty="0">
                <a:solidFill>
                  <a:schemeClr val="tx2"/>
                </a:solidFill>
                <a:latin typeface="Calibri"/>
              </a:rPr>
              <a:t>In England 1 in 6 people report experiencing a common mental health problem (such as anxiety or depression in any given week)</a:t>
            </a:r>
          </a:p>
          <a:p>
            <a:r>
              <a:rPr lang="en-US" sz="1800" dirty="0">
                <a:solidFill>
                  <a:schemeClr val="tx2"/>
                </a:solidFill>
                <a:latin typeface="Calibri"/>
              </a:rPr>
              <a:t>Statistics show that how people are finding it harder to cope with mental health problems at work</a:t>
            </a:r>
          </a:p>
          <a:p>
            <a:r>
              <a:rPr lang="en-US" sz="1800" dirty="0">
                <a:solidFill>
                  <a:schemeClr val="tx2"/>
                </a:solidFill>
                <a:latin typeface="Calibri"/>
              </a:rPr>
              <a:t>Statistics also show that the number of people having suicidal thoughts is on the increase</a:t>
            </a:r>
          </a:p>
        </p:txBody>
      </p:sp>
    </p:spTree>
    <p:extLst>
      <p:ext uri="{BB962C8B-B14F-4D97-AF65-F5344CB8AC3E}">
        <p14:creationId xmlns:p14="http://schemas.microsoft.com/office/powerpoint/2010/main" val="1509385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tx2"/>
                </a:solidFill>
                <a:latin typeface="Calibri Light"/>
              </a:rPr>
              <a:t>What is good mental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>
                <a:solidFill>
                  <a:schemeClr val="tx2"/>
                </a:solidFill>
                <a:latin typeface="Calibri"/>
              </a:rPr>
              <a:t>Feeling well emotionally</a:t>
            </a:r>
          </a:p>
          <a:p>
            <a:r>
              <a:rPr lang="en-US" sz="1800">
                <a:solidFill>
                  <a:schemeClr val="tx2"/>
                </a:solidFill>
                <a:latin typeface="Calibri"/>
              </a:rPr>
              <a:t>Being confident</a:t>
            </a:r>
          </a:p>
          <a:p>
            <a:r>
              <a:rPr lang="en-US" sz="1800">
                <a:solidFill>
                  <a:schemeClr val="tx2"/>
                </a:solidFill>
                <a:latin typeface="Calibri"/>
              </a:rPr>
              <a:t>Being resilient</a:t>
            </a:r>
          </a:p>
          <a:p>
            <a:r>
              <a:rPr lang="en-US" sz="1800">
                <a:solidFill>
                  <a:schemeClr val="tx2"/>
                </a:solidFill>
                <a:latin typeface="Calibri"/>
              </a:rPr>
              <a:t>Managing your day to day life and can cope with what arises</a:t>
            </a:r>
          </a:p>
        </p:txBody>
      </p:sp>
    </p:spTree>
    <p:extLst>
      <p:ext uri="{BB962C8B-B14F-4D97-AF65-F5344CB8AC3E}">
        <p14:creationId xmlns:p14="http://schemas.microsoft.com/office/powerpoint/2010/main" val="250405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tx2"/>
                </a:solidFill>
                <a:latin typeface="Calibri Light"/>
              </a:rPr>
              <a:t>What is mental ill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Having a diagnosed mental health condition</a:t>
            </a:r>
          </a:p>
          <a:p>
            <a:r>
              <a:rPr lang="en-US" sz="1800" dirty="0">
                <a:solidFill>
                  <a:schemeClr val="tx2"/>
                </a:solidFill>
              </a:rPr>
              <a:t>Having symptoms which </a:t>
            </a:r>
            <a:r>
              <a:rPr lang="en-US" sz="1800">
                <a:solidFill>
                  <a:schemeClr val="tx2"/>
                </a:solidFill>
              </a:rPr>
              <a:t>negatively impact </a:t>
            </a:r>
            <a:r>
              <a:rPr lang="en-US" sz="1800" dirty="0">
                <a:solidFill>
                  <a:schemeClr val="tx2"/>
                </a:solidFill>
              </a:rPr>
              <a:t>the individual concerned</a:t>
            </a:r>
          </a:p>
          <a:p>
            <a:r>
              <a:rPr lang="en-US" sz="1800" dirty="0">
                <a:solidFill>
                  <a:schemeClr val="tx2"/>
                </a:solidFill>
              </a:rPr>
              <a:t>Losing self confidence and self esteem</a:t>
            </a:r>
          </a:p>
          <a:p>
            <a:r>
              <a:rPr lang="en-US" sz="1800" dirty="0">
                <a:solidFill>
                  <a:schemeClr val="tx2"/>
                </a:solidFill>
              </a:rPr>
              <a:t>Feeling negative and unwell</a:t>
            </a:r>
          </a:p>
          <a:p>
            <a:r>
              <a:rPr lang="en-US" sz="1800" dirty="0">
                <a:solidFill>
                  <a:schemeClr val="tx2"/>
                </a:solidFill>
              </a:rPr>
              <a:t>Not being able to carry out daily tasks</a:t>
            </a:r>
          </a:p>
          <a:p>
            <a:r>
              <a:rPr lang="en-US" sz="1800" dirty="0">
                <a:solidFill>
                  <a:schemeClr val="tx2"/>
                </a:solidFill>
              </a:rPr>
              <a:t>Quality of life is adversely affected</a:t>
            </a:r>
          </a:p>
        </p:txBody>
      </p:sp>
    </p:spTree>
    <p:extLst>
      <p:ext uri="{BB962C8B-B14F-4D97-AF65-F5344CB8AC3E}">
        <p14:creationId xmlns:p14="http://schemas.microsoft.com/office/powerpoint/2010/main" val="3195209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Conditions that affect us mentally</a:t>
            </a:r>
            <a:endParaRPr lang="en-US" sz="4000">
              <a:solidFill>
                <a:schemeClr val="tx2"/>
              </a:solidFill>
              <a:latin typeface="Calibri Light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0D313D6-A16F-43EF-BC7B-6F0C3C2182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475925"/>
              </p:ext>
            </p:extLst>
          </p:nvPr>
        </p:nvGraphicFramePr>
        <p:xfrm>
          <a:off x="1036320" y="2543633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6163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tx2"/>
                </a:solidFill>
                <a:latin typeface="Calibri Light"/>
              </a:rPr>
              <a:t>Mental health in the workplace</a:t>
            </a:r>
            <a:br>
              <a:rPr lang="en-US" sz="4000">
                <a:solidFill>
                  <a:schemeClr val="tx2"/>
                </a:solidFill>
                <a:latin typeface="Calibri Light"/>
              </a:rPr>
            </a:br>
            <a:r>
              <a:rPr lang="en-US" sz="4000">
                <a:solidFill>
                  <a:schemeClr val="tx2"/>
                </a:solidFill>
                <a:latin typeface="Calibri Light"/>
              </a:rPr>
              <a:t>What are the signs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9A3224E-83D8-46BE-A3AC-979D8C30E3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42164"/>
              </p:ext>
            </p:extLst>
          </p:nvPr>
        </p:nvGraphicFramePr>
        <p:xfrm>
          <a:off x="1036320" y="2543633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4046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tx2"/>
                </a:solidFill>
                <a:latin typeface="Calibri Light"/>
              </a:rPr>
              <a:t>How can we support someone at work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EDE5002-36E0-4609-89FA-449BDC0A8B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1982754"/>
              </p:ext>
            </p:extLst>
          </p:nvPr>
        </p:nvGraphicFramePr>
        <p:xfrm>
          <a:off x="1036320" y="2543633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0547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tx2"/>
                </a:solidFill>
                <a:latin typeface="Calibri Light"/>
              </a:rPr>
              <a:t>Recovery and return to work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622469-44DA-444A-9856-006DFE18EC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632806"/>
              </p:ext>
            </p:extLst>
          </p:nvPr>
        </p:nvGraphicFramePr>
        <p:xfrm>
          <a:off x="1036320" y="2543633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38650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358</Words>
  <Application>Microsoft Office PowerPoint</Application>
  <PresentationFormat>Widescreen</PresentationFormat>
  <Paragraphs>69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MENTAL HEALTH AND THE WORKPLACE</vt:lpstr>
      <vt:lpstr>Aims of this presentation</vt:lpstr>
      <vt:lpstr>Statistics  (Mind)</vt:lpstr>
      <vt:lpstr>What is good mental health</vt:lpstr>
      <vt:lpstr>What is mental ill health</vt:lpstr>
      <vt:lpstr>Conditions that affect us mentally</vt:lpstr>
      <vt:lpstr>Mental health in the workplace What are the signs</vt:lpstr>
      <vt:lpstr>How can we support someone at work</vt:lpstr>
      <vt:lpstr>Recovery and return to work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 AND THE WORKPLACE</dc:title>
  <dc:creator>Andrew Walker</dc:creator>
  <cp:lastModifiedBy>Richard Horsfield</cp:lastModifiedBy>
  <cp:revision>5</cp:revision>
  <dcterms:modified xsi:type="dcterms:W3CDTF">2021-09-28T18:07:06Z</dcterms:modified>
</cp:coreProperties>
</file>