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5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692" autoAdjust="0"/>
  </p:normalViewPr>
  <p:slideViewPr>
    <p:cSldViewPr snapToGrid="0" snapToObjects="1">
      <p:cViewPr varScale="1">
        <p:scale>
          <a:sx n="75" d="100"/>
          <a:sy n="75" d="100"/>
        </p:scale>
        <p:origin x="70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3DA4-1D37-457D-B9C9-3A58E0F980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C5DC-D947-41B4-A55A-A04FB1FD3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74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7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8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1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400" cap="none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65148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1261" y="5757334"/>
            <a:ext cx="3431421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err="1"/>
              <a:t>Neurodiversity</a:t>
            </a:r>
            <a:r>
              <a:rPr lang="en-US" dirty="0"/>
              <a:t> in the church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CB7D5281-596E-8840-8C4C-F5A8A47BAD5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31000" y="5600215"/>
            <a:ext cx="1775513" cy="8927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F67A-356A-B94C-A3E2-F08BD22F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20842" y="711015"/>
            <a:ext cx="10592807" cy="2627932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>
                <a:latin typeface="Arial" panose="020B0604020202020204" pitchFamily="34" charset="0"/>
                <a:cs typeface="Arial" panose="020B0604020202020204" pitchFamily="34" charset="0"/>
              </a:rPr>
              <a:t>The Medical Model of Disability</a:t>
            </a:r>
            <a:br>
              <a:rPr lang="en-US" sz="4400" cap="none" dirty="0"/>
            </a:br>
            <a:endParaRPr lang="en-US" sz="44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37A42-5C83-C24B-8301-A1B85CBF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8333">
            <a:off x="8211431" y="4403336"/>
            <a:ext cx="3066994" cy="1542194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BA05AF8E-69C5-82F7-F210-BCCA0607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063" y="2975146"/>
            <a:ext cx="9755187" cy="550333"/>
          </a:xfrm>
        </p:spPr>
        <p:txBody>
          <a:bodyPr/>
          <a:lstStyle/>
          <a:p>
            <a:r>
              <a:rPr lang="en-GB" sz="4000" dirty="0"/>
              <a:t>Weaknesses of the Medical Model</a:t>
            </a:r>
          </a:p>
        </p:txBody>
      </p:sp>
    </p:spTree>
    <p:extLst>
      <p:ext uri="{BB962C8B-B14F-4D97-AF65-F5344CB8AC3E}">
        <p14:creationId xmlns:p14="http://schemas.microsoft.com/office/powerpoint/2010/main" val="29072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medical model of disability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Weaknesses of the medical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model believes that difference leads to impairment</a:t>
            </a:r>
          </a:p>
          <a:p>
            <a:pPr marL="0" indent="0" algn="l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model leads to low expectations</a:t>
            </a:r>
          </a:p>
        </p:txBody>
      </p:sp>
    </p:spTree>
    <p:extLst>
      <p:ext uri="{BB962C8B-B14F-4D97-AF65-F5344CB8AC3E}">
        <p14:creationId xmlns:p14="http://schemas.microsoft.com/office/powerpoint/2010/main" val="302180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medical model of disability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Weaknesses of the medical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model leads to loss of independence, choice and control</a:t>
            </a:r>
          </a:p>
          <a:p>
            <a:pPr marL="0" indent="0" algn="l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It is paternalistic, treating people as problems to be fixed or cured</a:t>
            </a:r>
          </a:p>
        </p:txBody>
      </p:sp>
    </p:spTree>
    <p:extLst>
      <p:ext uri="{BB962C8B-B14F-4D97-AF65-F5344CB8AC3E}">
        <p14:creationId xmlns:p14="http://schemas.microsoft.com/office/powerpoint/2010/main" val="35041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medical model of disability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Weaknesses of the medical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Treats neurodiversity as a negative rather than a positive trait</a:t>
            </a:r>
          </a:p>
          <a:p>
            <a:pPr marL="0" indent="0" algn="l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Sees difference as a barrier to equality and something to be removed or minimised</a:t>
            </a:r>
          </a:p>
        </p:txBody>
      </p:sp>
    </p:spTree>
    <p:extLst>
      <p:ext uri="{BB962C8B-B14F-4D97-AF65-F5344CB8AC3E}">
        <p14:creationId xmlns:p14="http://schemas.microsoft.com/office/powerpoint/2010/main" val="331941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medical model of disability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Weaknesses of the medical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Questions:</a:t>
            </a:r>
          </a:p>
          <a:p>
            <a:pPr marL="457200" lvl="1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Does your employer use the medical model of disability or the social model?</a:t>
            </a:r>
          </a:p>
          <a:p>
            <a:pPr marL="457200" lvl="1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How does this affect workers that you might represent?</a:t>
            </a:r>
          </a:p>
        </p:txBody>
      </p:sp>
    </p:spTree>
    <p:extLst>
      <p:ext uri="{BB962C8B-B14F-4D97-AF65-F5344CB8AC3E}">
        <p14:creationId xmlns:p14="http://schemas.microsoft.com/office/powerpoint/2010/main" val="39356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1720</TotalTime>
  <Words>144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Impact</vt:lpstr>
      <vt:lpstr>Main Event</vt:lpstr>
      <vt:lpstr>The Medical Model of Disability </vt:lpstr>
      <vt:lpstr>The medical model of disability</vt:lpstr>
      <vt:lpstr>The medical model of disability</vt:lpstr>
      <vt:lpstr>The medical model of disability</vt:lpstr>
      <vt:lpstr>The medical model of disability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Adrian Judd</cp:lastModifiedBy>
  <cp:revision>132</cp:revision>
  <dcterms:created xsi:type="dcterms:W3CDTF">2020-04-06T08:39:37Z</dcterms:created>
  <dcterms:modified xsi:type="dcterms:W3CDTF">2023-11-08T15:49:49Z</dcterms:modified>
</cp:coreProperties>
</file>