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2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308" autoAdjust="0"/>
    <p:restoredTop sz="95321"/>
  </p:normalViewPr>
  <p:slideViewPr>
    <p:cSldViewPr snapToGrid="0" snapToObjects="1">
      <p:cViewPr>
        <p:scale>
          <a:sx n="68" d="100"/>
          <a:sy n="68" d="100"/>
        </p:scale>
        <p:origin x="1176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29AB-043F-4A3E-AA55-9CDE4CCA377D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B93A-5EE2-44AE-9D7F-3197A3FB3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6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9D9C5F7-F408-4224-8920-8C33228099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21420000">
            <a:off x="263586" y="679089"/>
            <a:ext cx="10395925" cy="32512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Social media guidelines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8869B-AD30-49EA-BA73-BD93122C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8333">
            <a:off x="8105120" y="4403337"/>
            <a:ext cx="3066994" cy="1542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768" y="1479107"/>
            <a:ext cx="10317018" cy="180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Aggressive – divisive and </a:t>
            </a:r>
            <a:r>
              <a:rPr lang="en-GB" sz="2400" cap="all" dirty="0" err="1"/>
              <a:t>unnecessarilyt</a:t>
            </a:r>
            <a:r>
              <a:rPr lang="en-GB" sz="2400" cap="all" dirty="0"/>
              <a:t> controversial content must be avoided – including inappropriate language, sound or imagery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Deleting posts does not delete their digital footprint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076343-3994-4C23-BC8A-EC3B6106AE8D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Things to remember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7BB8014-6AEE-4045-9236-AF7D8CEB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5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768" y="1479107"/>
            <a:ext cx="10317018" cy="398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The social media guidelines apply to: -</a:t>
            </a:r>
          </a:p>
          <a:p>
            <a:pPr marL="6858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union reps</a:t>
            </a:r>
          </a:p>
          <a:p>
            <a:pPr marL="6858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Organisers</a:t>
            </a:r>
          </a:p>
          <a:p>
            <a:pPr marL="6858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officers</a:t>
            </a:r>
          </a:p>
          <a:p>
            <a:pPr marL="6858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Staff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Where they comment on behalf of unite the union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076343-3994-4C23-BC8A-EC3B6106AE8D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Who do these guidelines apply to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7BB8014-6AEE-4045-9236-AF7D8CEB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916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768" y="1479107"/>
            <a:ext cx="10829188" cy="38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World wide there are around 330 million twitter users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1.69 billion </a:t>
            </a:r>
            <a:r>
              <a:rPr lang="en-GB" sz="2400" cap="all" dirty="0" err="1"/>
              <a:t>facebook</a:t>
            </a:r>
            <a:r>
              <a:rPr lang="en-GB" sz="2400" cap="all" dirty="0"/>
              <a:t> users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1 billion Instagram users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The reach of social media is significant</a:t>
            </a:r>
          </a:p>
          <a:p>
            <a:pPr marL="6858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From 18 – 25 July unite </a:t>
            </a:r>
            <a:r>
              <a:rPr lang="en-GB" sz="2400" cap="all" dirty="0" err="1"/>
              <a:t>neyh</a:t>
            </a:r>
            <a:r>
              <a:rPr lang="en-GB" sz="2400" cap="all" dirty="0"/>
              <a:t> reached 30,253 users (from a following of 2320 users) on </a:t>
            </a:r>
            <a:r>
              <a:rPr lang="en-GB" sz="2400" cap="all" dirty="0" err="1"/>
              <a:t>facebook</a:t>
            </a:r>
            <a:r>
              <a:rPr lang="en-GB" sz="2400" cap="all" dirty="0"/>
              <a:t> and 18,600 (from a following of 1874) on twitter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076343-3994-4C23-BC8A-EC3B6106AE8D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Some background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7BB8014-6AEE-4045-9236-AF7D8CEB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124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768" y="1479107"/>
            <a:ext cx="10317018" cy="249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Around 10 million people in the </a:t>
            </a:r>
            <a:r>
              <a:rPr lang="en-GB" sz="2400" cap="all" dirty="0" err="1"/>
              <a:t>uk</a:t>
            </a:r>
            <a:r>
              <a:rPr lang="en-GB" sz="2400" cap="all" dirty="0"/>
              <a:t> use </a:t>
            </a:r>
            <a:r>
              <a:rPr lang="en-GB" sz="2400" cap="all" dirty="0" err="1"/>
              <a:t>whatsapp</a:t>
            </a:r>
            <a:endParaRPr lang="en-GB" sz="2400" cap="all" dirty="0"/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Digital media is a fixture in peoples lives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People are ‘data hungry’ and social media platforms are the primary source of ‘truth’ for millions of users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076343-3994-4C23-BC8A-EC3B6106AE8D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Some background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7BB8014-6AEE-4045-9236-AF7D8CEB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38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768" y="1479107"/>
            <a:ext cx="10317018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Facebook contains security such as two-factor authentication and log-in alerts – recommendations for passwords are for these to be at least 10 characters long and not to be something obvious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Twitter requires a password – the recommendation is for this password to be at least 10 characters long and not be something obvious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Instagram is owned by Facebook and log on to the platform can be done utilising the Facebook log on details – access to images can </a:t>
            </a:r>
            <a:r>
              <a:rPr lang="en-GB" sz="2400" cap="all" dirty="0" err="1"/>
              <a:t>alos</a:t>
            </a:r>
            <a:r>
              <a:rPr lang="en-GB" sz="2400" cap="all" dirty="0"/>
              <a:t> be restricted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076343-3994-4C23-BC8A-EC3B6106AE8D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Different platforms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7BB8014-6AEE-4045-9236-AF7D8CEB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37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768" y="1479107"/>
            <a:ext cx="10317018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 err="1"/>
              <a:t>Whatsapp</a:t>
            </a:r>
            <a:r>
              <a:rPr lang="en-GB" sz="2400" cap="all" dirty="0"/>
              <a:t> is specific to a users mobile phone number and offers end-to-end encryption making it highly secure with only the sender and recipients able to view the content of a message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Zoom  meeting details should not be posted on social media – only pre- registration links should be posted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Even though all platforms offer some level of security, users should remember that screenshots can be taken by anyone and used as evidence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076343-3994-4C23-BC8A-EC3B6106AE8D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Different platforms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7BB8014-6AEE-4045-9236-AF7D8CEB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5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768" y="1479107"/>
            <a:ext cx="10317018" cy="3726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Respect others’ opinions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Journalists look through unite accounts, including those of activists, officers, etc. looking for content that would portray the union negatively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Only post something regarding unite if you are 100% sure about privacy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Don’t use </a:t>
            </a:r>
            <a:r>
              <a:rPr lang="en-GB" sz="2400" cap="all" dirty="0" err="1"/>
              <a:t>dms</a:t>
            </a:r>
            <a:r>
              <a:rPr lang="en-GB" sz="2400" cap="all" dirty="0"/>
              <a:t> to get into a debate – </a:t>
            </a:r>
            <a:r>
              <a:rPr lang="en-GB" sz="2400" cap="all" dirty="0" err="1"/>
              <a:t>dms</a:t>
            </a:r>
            <a:r>
              <a:rPr lang="en-GB" sz="2400" cap="all" dirty="0"/>
              <a:t> aren’t secure and the recipient could screenshot the conversation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076343-3994-4C23-BC8A-EC3B6106AE8D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Some do’s and don’ts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7BB8014-6AEE-4045-9236-AF7D8CEB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48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768" y="1479107"/>
            <a:ext cx="10317018" cy="3726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 err="1"/>
              <a:t>Whatsapp</a:t>
            </a:r>
            <a:r>
              <a:rPr lang="en-GB" sz="2400" cap="all" dirty="0"/>
              <a:t> and other messaging platforms are covered by the guidelines – if there is a </a:t>
            </a:r>
            <a:r>
              <a:rPr lang="en-GB" sz="2400" cap="all" dirty="0" err="1"/>
              <a:t>whatsapp</a:t>
            </a:r>
            <a:r>
              <a:rPr lang="en-GB" sz="2400" cap="all" dirty="0"/>
              <a:t> group chat then this should not contain any abuse, saturation of memes or harmful material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Ignore trolls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Always check links before posting them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Don’t post when drunk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076343-3994-4C23-BC8A-EC3B6106AE8D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Some do’s and don’ts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7BB8014-6AEE-4045-9236-AF7D8CEB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745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768" y="1479107"/>
            <a:ext cx="10317018" cy="359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Branch/sector/group social media accounts are there to promote the aims and values of the union so content should be kept relevant and in line with policy and rules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Social media platforms should be regarded as public space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Comments should not be posted from the unite accounts or unite related accounts without clearing it with the relevant officer first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076343-3994-4C23-BC8A-EC3B6106AE8D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Things to remember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7BB8014-6AEE-4045-9236-AF7D8CEB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1611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654</TotalTime>
  <Words>493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Social media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47</cp:revision>
  <cp:lastPrinted>2021-08-26T15:42:55Z</cp:lastPrinted>
  <dcterms:created xsi:type="dcterms:W3CDTF">2020-04-06T08:39:37Z</dcterms:created>
  <dcterms:modified xsi:type="dcterms:W3CDTF">2021-08-26T17:22:20Z</dcterms:modified>
</cp:coreProperties>
</file>