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9" r:id="rId2"/>
    <p:sldId id="404" r:id="rId3"/>
    <p:sldId id="407" r:id="rId4"/>
    <p:sldId id="409" r:id="rId5"/>
    <p:sldId id="413" r:id="rId6"/>
    <p:sldId id="424" r:id="rId7"/>
    <p:sldId id="429" r:id="rId8"/>
    <p:sldId id="430" r:id="rId9"/>
    <p:sldId id="431" r:id="rId10"/>
    <p:sldId id="433" r:id="rId11"/>
    <p:sldId id="434" r:id="rId12"/>
    <p:sldId id="435" r:id="rId13"/>
    <p:sldId id="436" r:id="rId14"/>
    <p:sldId id="446" r:id="rId15"/>
    <p:sldId id="451" r:id="rId16"/>
    <p:sldId id="453" r:id="rId17"/>
    <p:sldId id="454" r:id="rId18"/>
    <p:sldId id="455" r:id="rId19"/>
    <p:sldId id="456" r:id="rId20"/>
    <p:sldId id="45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21"/>
  </p:normalViewPr>
  <p:slideViewPr>
    <p:cSldViewPr snapToGrid="0" snapToObjects="1">
      <p:cViewPr varScale="1">
        <p:scale>
          <a:sx n="95" d="100"/>
          <a:sy n="95" d="100"/>
        </p:scale>
        <p:origin x="10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9D2BC69A-110A-45DA-896A-ACA68C927492}"/>
    <pc:docChg chg="undo custSel delSld modSld">
      <pc:chgData name="Andrew Walker" userId="b4a0bcce7ba9e92a" providerId="LiveId" clId="{9D2BC69A-110A-45DA-896A-ACA68C927492}" dt="2021-02-01T14:57:06.984" v="1225"/>
      <pc:docMkLst>
        <pc:docMk/>
      </pc:docMkLst>
      <pc:sldChg chg="del">
        <pc:chgData name="Andrew Walker" userId="b4a0bcce7ba9e92a" providerId="LiveId" clId="{9D2BC69A-110A-45DA-896A-ACA68C927492}" dt="2021-02-01T14:56:31.405" v="1206" actId="47"/>
        <pc:sldMkLst>
          <pc:docMk/>
          <pc:sldMk cId="0" sldId="257"/>
        </pc:sldMkLst>
      </pc:sldChg>
      <pc:sldChg chg="addSp delSp modSp mod">
        <pc:chgData name="Andrew Walker" userId="b4a0bcce7ba9e92a" providerId="LiveId" clId="{9D2BC69A-110A-45DA-896A-ACA68C927492}" dt="2021-02-01T14:56:38.851" v="1207"/>
        <pc:sldMkLst>
          <pc:docMk/>
          <pc:sldMk cId="0" sldId="404"/>
        </pc:sldMkLst>
        <pc:spChg chg="del">
          <ac:chgData name="Andrew Walker" userId="b4a0bcce7ba9e92a" providerId="LiveId" clId="{9D2BC69A-110A-45DA-896A-ACA68C927492}" dt="2021-02-01T14:19:58.257" v="81" actId="478"/>
          <ac:spMkLst>
            <pc:docMk/>
            <pc:sldMk cId="0" sldId="404"/>
            <ac:spMk id="5" creationId="{D892F5FF-9BCA-4BFC-9F70-C05363BF08FE}"/>
          </ac:spMkLst>
        </pc:spChg>
        <pc:picChg chg="add mod">
          <ac:chgData name="Andrew Walker" userId="b4a0bcce7ba9e92a" providerId="LiveId" clId="{9D2BC69A-110A-45DA-896A-ACA68C927492}" dt="2021-02-01T14:56:38.851" v="1207"/>
          <ac:picMkLst>
            <pc:docMk/>
            <pc:sldMk cId="0" sldId="404"/>
            <ac:picMk id="7" creationId="{C1CF2692-EC8C-4FD7-91C6-6475ED1A6210}"/>
          </ac:picMkLst>
        </pc:picChg>
      </pc:sldChg>
      <pc:sldChg chg="addSp delSp modSp mod">
        <pc:chgData name="Andrew Walker" userId="b4a0bcce7ba9e92a" providerId="LiveId" clId="{9D2BC69A-110A-45DA-896A-ACA68C927492}" dt="2021-02-01T14:56:40.836" v="1208"/>
        <pc:sldMkLst>
          <pc:docMk/>
          <pc:sldMk cId="0" sldId="407"/>
        </pc:sldMkLst>
        <pc:spChg chg="del">
          <ac:chgData name="Andrew Walker" userId="b4a0bcce7ba9e92a" providerId="LiveId" clId="{9D2BC69A-110A-45DA-896A-ACA68C927492}" dt="2021-02-01T14:20:02.733" v="82" actId="478"/>
          <ac:spMkLst>
            <pc:docMk/>
            <pc:sldMk cId="0" sldId="407"/>
            <ac:spMk id="5" creationId="{77971C19-279F-4B5E-BF3C-FFBCE71CECBE}"/>
          </ac:spMkLst>
        </pc:spChg>
        <pc:picChg chg="add mod">
          <ac:chgData name="Andrew Walker" userId="b4a0bcce7ba9e92a" providerId="LiveId" clId="{9D2BC69A-110A-45DA-896A-ACA68C927492}" dt="2021-02-01T14:56:40.836" v="1208"/>
          <ac:picMkLst>
            <pc:docMk/>
            <pc:sldMk cId="0" sldId="407"/>
            <ac:picMk id="7" creationId="{4B7EA9DE-52BB-41BC-8879-2559B5999773}"/>
          </ac:picMkLst>
        </pc:picChg>
      </pc:sldChg>
      <pc:sldChg chg="addSp delSp modSp mod">
        <pc:chgData name="Andrew Walker" userId="b4a0bcce7ba9e92a" providerId="LiveId" clId="{9D2BC69A-110A-45DA-896A-ACA68C927492}" dt="2021-02-01T14:56:42.375" v="1209"/>
        <pc:sldMkLst>
          <pc:docMk/>
          <pc:sldMk cId="0" sldId="409"/>
        </pc:sldMkLst>
        <pc:spChg chg="del">
          <ac:chgData name="Andrew Walker" userId="b4a0bcce7ba9e92a" providerId="LiveId" clId="{9D2BC69A-110A-45DA-896A-ACA68C927492}" dt="2021-02-01T14:20:07.247" v="83" actId="478"/>
          <ac:spMkLst>
            <pc:docMk/>
            <pc:sldMk cId="0" sldId="409"/>
            <ac:spMk id="7" creationId="{039EF771-16CE-449B-A3C5-0245A1777581}"/>
          </ac:spMkLst>
        </pc:spChg>
        <pc:picChg chg="add mod">
          <ac:chgData name="Andrew Walker" userId="b4a0bcce7ba9e92a" providerId="LiveId" clId="{9D2BC69A-110A-45DA-896A-ACA68C927492}" dt="2021-02-01T14:56:42.375" v="1209"/>
          <ac:picMkLst>
            <pc:docMk/>
            <pc:sldMk cId="0" sldId="409"/>
            <ac:picMk id="10" creationId="{A50C0CE2-5704-4F03-A0A9-7966B2EE9F3F}"/>
          </ac:picMkLst>
        </pc:picChg>
      </pc:sldChg>
      <pc:sldChg chg="addSp delSp modSp mod">
        <pc:chgData name="Andrew Walker" userId="b4a0bcce7ba9e92a" providerId="LiveId" clId="{9D2BC69A-110A-45DA-896A-ACA68C927492}" dt="2021-02-01T14:56:43.638" v="1210"/>
        <pc:sldMkLst>
          <pc:docMk/>
          <pc:sldMk cId="0" sldId="413"/>
        </pc:sldMkLst>
        <pc:spChg chg="del">
          <ac:chgData name="Andrew Walker" userId="b4a0bcce7ba9e92a" providerId="LiveId" clId="{9D2BC69A-110A-45DA-896A-ACA68C927492}" dt="2021-02-01T14:20:13.590" v="84" actId="478"/>
          <ac:spMkLst>
            <pc:docMk/>
            <pc:sldMk cId="0" sldId="413"/>
            <ac:spMk id="6" creationId="{56A9E53B-E740-4C44-B98B-398D504CA821}"/>
          </ac:spMkLst>
        </pc:spChg>
        <pc:picChg chg="add mod">
          <ac:chgData name="Andrew Walker" userId="b4a0bcce7ba9e92a" providerId="LiveId" clId="{9D2BC69A-110A-45DA-896A-ACA68C927492}" dt="2021-02-01T14:56:43.638" v="1210"/>
          <ac:picMkLst>
            <pc:docMk/>
            <pc:sldMk cId="0" sldId="413"/>
            <ac:picMk id="9" creationId="{43D4B89D-4530-4C59-96E4-DD064D66BFC3}"/>
          </ac:picMkLst>
        </pc:picChg>
      </pc:sldChg>
      <pc:sldChg chg="addSp delSp modSp mod">
        <pc:chgData name="Andrew Walker" userId="b4a0bcce7ba9e92a" providerId="LiveId" clId="{9D2BC69A-110A-45DA-896A-ACA68C927492}" dt="2021-02-01T14:56:44.686" v="1211"/>
        <pc:sldMkLst>
          <pc:docMk/>
          <pc:sldMk cId="0" sldId="424"/>
        </pc:sldMkLst>
        <pc:spChg chg="del">
          <ac:chgData name="Andrew Walker" userId="b4a0bcce7ba9e92a" providerId="LiveId" clId="{9D2BC69A-110A-45DA-896A-ACA68C927492}" dt="2021-02-01T14:20:16.166" v="85" actId="478"/>
          <ac:spMkLst>
            <pc:docMk/>
            <pc:sldMk cId="0" sldId="424"/>
            <ac:spMk id="6" creationId="{3DA264CE-8BCB-41C6-B51C-602F9B33B841}"/>
          </ac:spMkLst>
        </pc:spChg>
        <pc:picChg chg="add mod">
          <ac:chgData name="Andrew Walker" userId="b4a0bcce7ba9e92a" providerId="LiveId" clId="{9D2BC69A-110A-45DA-896A-ACA68C927492}" dt="2021-02-01T14:56:44.686" v="1211"/>
          <ac:picMkLst>
            <pc:docMk/>
            <pc:sldMk cId="0" sldId="424"/>
            <ac:picMk id="9" creationId="{1B617486-B421-44D6-B2FB-CA63ABA0200A}"/>
          </ac:picMkLst>
        </pc:picChg>
      </pc:sldChg>
      <pc:sldChg chg="addSp delSp modSp mod">
        <pc:chgData name="Andrew Walker" userId="b4a0bcce7ba9e92a" providerId="LiveId" clId="{9D2BC69A-110A-45DA-896A-ACA68C927492}" dt="2021-02-01T14:56:45.799" v="1212"/>
        <pc:sldMkLst>
          <pc:docMk/>
          <pc:sldMk cId="0" sldId="429"/>
        </pc:sldMkLst>
        <pc:spChg chg="del">
          <ac:chgData name="Andrew Walker" userId="b4a0bcce7ba9e92a" providerId="LiveId" clId="{9D2BC69A-110A-45DA-896A-ACA68C927492}" dt="2021-02-01T14:20:19.099" v="86" actId="478"/>
          <ac:spMkLst>
            <pc:docMk/>
            <pc:sldMk cId="0" sldId="429"/>
            <ac:spMk id="7" creationId="{5E8A9D05-D6F6-4EB4-B0EA-887A5BC43FFF}"/>
          </ac:spMkLst>
        </pc:spChg>
        <pc:picChg chg="add mod">
          <ac:chgData name="Andrew Walker" userId="b4a0bcce7ba9e92a" providerId="LiveId" clId="{9D2BC69A-110A-45DA-896A-ACA68C927492}" dt="2021-02-01T14:56:45.799" v="1212"/>
          <ac:picMkLst>
            <pc:docMk/>
            <pc:sldMk cId="0" sldId="429"/>
            <ac:picMk id="10" creationId="{0275B7E3-47DE-42C9-B4C9-F54C73214138}"/>
          </ac:picMkLst>
        </pc:picChg>
      </pc:sldChg>
      <pc:sldChg chg="addSp delSp modSp mod">
        <pc:chgData name="Andrew Walker" userId="b4a0bcce7ba9e92a" providerId="LiveId" clId="{9D2BC69A-110A-45DA-896A-ACA68C927492}" dt="2021-02-01T14:56:46.870" v="1213"/>
        <pc:sldMkLst>
          <pc:docMk/>
          <pc:sldMk cId="0" sldId="430"/>
        </pc:sldMkLst>
        <pc:spChg chg="del mod">
          <ac:chgData name="Andrew Walker" userId="b4a0bcce7ba9e92a" providerId="LiveId" clId="{9D2BC69A-110A-45DA-896A-ACA68C927492}" dt="2021-02-01T14:16:24.266" v="30" actId="478"/>
          <ac:spMkLst>
            <pc:docMk/>
            <pc:sldMk cId="0" sldId="430"/>
            <ac:spMk id="2" creationId="{360F7046-50D3-408D-AD0D-3B52712BAD09}"/>
          </ac:spMkLst>
        </pc:spChg>
        <pc:spChg chg="del mod">
          <ac:chgData name="Andrew Walker" userId="b4a0bcce7ba9e92a" providerId="LiveId" clId="{9D2BC69A-110A-45DA-896A-ACA68C927492}" dt="2021-02-01T14:16:50.950" v="38" actId="478"/>
          <ac:spMkLst>
            <pc:docMk/>
            <pc:sldMk cId="0" sldId="430"/>
            <ac:spMk id="3" creationId="{B4E4D892-1E4D-4308-9D58-FD85C8C06372}"/>
          </ac:spMkLst>
        </pc:spChg>
        <pc:spChg chg="del">
          <ac:chgData name="Andrew Walker" userId="b4a0bcce7ba9e92a" providerId="LiveId" clId="{9D2BC69A-110A-45DA-896A-ACA68C927492}" dt="2021-02-01T14:20:22.783" v="87" actId="478"/>
          <ac:spMkLst>
            <pc:docMk/>
            <pc:sldMk cId="0" sldId="430"/>
            <ac:spMk id="7" creationId="{D9E9EDEB-7D49-40B4-8CA9-FC20704F6E2B}"/>
          </ac:spMkLst>
        </pc:spChg>
        <pc:spChg chg="del">
          <ac:chgData name="Andrew Walker" userId="b4a0bcce7ba9e92a" providerId="LiveId" clId="{9D2BC69A-110A-45DA-896A-ACA68C927492}" dt="2021-02-01T14:15:13.999" v="21" actId="478"/>
          <ac:spMkLst>
            <pc:docMk/>
            <pc:sldMk cId="0" sldId="430"/>
            <ac:spMk id="8" creationId="{E078AAE8-722F-4460-A899-934D28ABF632}"/>
          </ac:spMkLst>
        </pc:spChg>
        <pc:spChg chg="add mod">
          <ac:chgData name="Andrew Walker" userId="b4a0bcce7ba9e92a" providerId="LiveId" clId="{9D2BC69A-110A-45DA-896A-ACA68C927492}" dt="2021-02-01T14:13:27.457" v="1"/>
          <ac:spMkLst>
            <pc:docMk/>
            <pc:sldMk cId="0" sldId="430"/>
            <ac:spMk id="9" creationId="{F27CF4DD-3649-4E9E-B787-31CE1BD097E1}"/>
          </ac:spMkLst>
        </pc:spChg>
        <pc:spChg chg="del">
          <ac:chgData name="Andrew Walker" userId="b4a0bcce7ba9e92a" providerId="LiveId" clId="{9D2BC69A-110A-45DA-896A-ACA68C927492}" dt="2021-02-01T14:13:15.874" v="0" actId="478"/>
          <ac:spMkLst>
            <pc:docMk/>
            <pc:sldMk cId="0" sldId="430"/>
            <ac:spMk id="161798" creationId="{B363B55D-34B8-4973-B1AC-14C138887851}"/>
          </ac:spMkLst>
        </pc:spChg>
        <pc:spChg chg="del">
          <ac:chgData name="Andrew Walker" userId="b4a0bcce7ba9e92a" providerId="LiveId" clId="{9D2BC69A-110A-45DA-896A-ACA68C927492}" dt="2021-02-01T14:13:45.316" v="2" actId="478"/>
          <ac:spMkLst>
            <pc:docMk/>
            <pc:sldMk cId="0" sldId="430"/>
            <ac:spMk id="161803" creationId="{94B8D664-6019-41FC-A26E-501C8D614163}"/>
          </ac:spMkLst>
        </pc:spChg>
        <pc:spChg chg="mod">
          <ac:chgData name="Andrew Walker" userId="b4a0bcce7ba9e92a" providerId="LiveId" clId="{9D2BC69A-110A-45DA-896A-ACA68C927492}" dt="2021-02-01T14:18:24.178" v="63" actId="20577"/>
          <ac:spMkLst>
            <pc:docMk/>
            <pc:sldMk cId="0" sldId="430"/>
            <ac:spMk id="161804" creationId="{67C61048-A580-4E65-B86A-07F551483E9E}"/>
          </ac:spMkLst>
        </pc:spChg>
        <pc:grpChg chg="add del mod">
          <ac:chgData name="Andrew Walker" userId="b4a0bcce7ba9e92a" providerId="LiveId" clId="{9D2BC69A-110A-45DA-896A-ACA68C927492}" dt="2021-02-01T14:16:50.950" v="38" actId="478"/>
          <ac:grpSpMkLst>
            <pc:docMk/>
            <pc:sldMk cId="0" sldId="430"/>
            <ac:grpSpMk id="4" creationId="{DC1CD931-B2C1-4D3F-AD11-55A5462F3FB7}"/>
          </ac:grpSpMkLst>
        </pc:grpChg>
        <pc:picChg chg="add mod">
          <ac:chgData name="Andrew Walker" userId="b4a0bcce7ba9e92a" providerId="LiveId" clId="{9D2BC69A-110A-45DA-896A-ACA68C927492}" dt="2021-02-01T14:56:46.870" v="1213"/>
          <ac:picMkLst>
            <pc:docMk/>
            <pc:sldMk cId="0" sldId="430"/>
            <ac:picMk id="11" creationId="{A423192B-CD5F-4FE0-8633-31D443FD29F0}"/>
          </ac:picMkLst>
        </pc:picChg>
      </pc:sldChg>
      <pc:sldChg chg="addSp delSp modSp mod">
        <pc:chgData name="Andrew Walker" userId="b4a0bcce7ba9e92a" providerId="LiveId" clId="{9D2BC69A-110A-45DA-896A-ACA68C927492}" dt="2021-02-01T14:56:52.175" v="1214"/>
        <pc:sldMkLst>
          <pc:docMk/>
          <pc:sldMk cId="0" sldId="431"/>
        </pc:sldMkLst>
        <pc:spChg chg="del">
          <ac:chgData name="Andrew Walker" userId="b4a0bcce7ba9e92a" providerId="LiveId" clId="{9D2BC69A-110A-45DA-896A-ACA68C927492}" dt="2021-02-01T14:19:46.174" v="80" actId="478"/>
          <ac:spMkLst>
            <pc:docMk/>
            <pc:sldMk cId="0" sldId="431"/>
            <ac:spMk id="4" creationId="{321F2A73-32F4-48FC-BAAA-0CAE23D56990}"/>
          </ac:spMkLst>
        </pc:spChg>
        <pc:spChg chg="del">
          <ac:chgData name="Andrew Walker" userId="b4a0bcce7ba9e92a" providerId="LiveId" clId="{9D2BC69A-110A-45DA-896A-ACA68C927492}" dt="2021-02-01T14:19:38.155" v="79" actId="478"/>
          <ac:spMkLst>
            <pc:docMk/>
            <pc:sldMk cId="0" sldId="431"/>
            <ac:spMk id="5" creationId="{629AE646-B5F9-45F1-951C-BC04A57DD300}"/>
          </ac:spMkLst>
        </pc:spChg>
        <pc:spChg chg="mod">
          <ac:chgData name="Andrew Walker" userId="b4a0bcce7ba9e92a" providerId="LiveId" clId="{9D2BC69A-110A-45DA-896A-ACA68C927492}" dt="2021-02-01T14:19:17.751" v="75" actId="14100"/>
          <ac:spMkLst>
            <pc:docMk/>
            <pc:sldMk cId="0" sldId="431"/>
            <ac:spMk id="162822" creationId="{8D06F4E1-0B48-401E-AA19-59F253A3CA7B}"/>
          </ac:spMkLst>
        </pc:spChg>
        <pc:picChg chg="add mod">
          <ac:chgData name="Andrew Walker" userId="b4a0bcce7ba9e92a" providerId="LiveId" clId="{9D2BC69A-110A-45DA-896A-ACA68C927492}" dt="2021-02-01T14:56:52.175" v="1214"/>
          <ac:picMkLst>
            <pc:docMk/>
            <pc:sldMk cId="0" sldId="431"/>
            <ac:picMk id="6" creationId="{4B85771F-03E7-4A4C-9FAE-91197D7376FE}"/>
          </ac:picMkLst>
        </pc:picChg>
        <pc:picChg chg="mod">
          <ac:chgData name="Andrew Walker" userId="b4a0bcce7ba9e92a" providerId="LiveId" clId="{9D2BC69A-110A-45DA-896A-ACA68C927492}" dt="2021-02-01T14:22:39.489" v="114" actId="1076"/>
          <ac:picMkLst>
            <pc:docMk/>
            <pc:sldMk cId="0" sldId="431"/>
            <ac:picMk id="162823" creationId="{0661084F-C34E-4543-8040-27B10EFB7F3B}"/>
          </ac:picMkLst>
        </pc:picChg>
      </pc:sldChg>
      <pc:sldChg chg="addSp delSp modSp mod">
        <pc:chgData name="Andrew Walker" userId="b4a0bcce7ba9e92a" providerId="LiveId" clId="{9D2BC69A-110A-45DA-896A-ACA68C927492}" dt="2021-02-01T14:56:53.547" v="1215"/>
        <pc:sldMkLst>
          <pc:docMk/>
          <pc:sldMk cId="0" sldId="433"/>
        </pc:sldMkLst>
        <pc:spChg chg="del">
          <ac:chgData name="Andrew Walker" userId="b4a0bcce7ba9e92a" providerId="LiveId" clId="{9D2BC69A-110A-45DA-896A-ACA68C927492}" dt="2021-02-01T14:20:29.358" v="88" actId="478"/>
          <ac:spMkLst>
            <pc:docMk/>
            <pc:sldMk cId="0" sldId="433"/>
            <ac:spMk id="5" creationId="{7CD3E17D-D36E-4CC5-861F-74395BD42F7B}"/>
          </ac:spMkLst>
        </pc:spChg>
        <pc:spChg chg="del">
          <ac:chgData name="Andrew Walker" userId="b4a0bcce7ba9e92a" providerId="LiveId" clId="{9D2BC69A-110A-45DA-896A-ACA68C927492}" dt="2021-02-01T14:22:29.735" v="113" actId="478"/>
          <ac:spMkLst>
            <pc:docMk/>
            <pc:sldMk cId="0" sldId="433"/>
            <ac:spMk id="6" creationId="{DFBE1E92-6A4D-4C38-A810-490D7A4769DB}"/>
          </ac:spMkLst>
        </pc:spChg>
        <pc:spChg chg="mod">
          <ac:chgData name="Andrew Walker" userId="b4a0bcce7ba9e92a" providerId="LiveId" clId="{9D2BC69A-110A-45DA-896A-ACA68C927492}" dt="2021-02-01T14:23:15.882" v="122" actId="1076"/>
          <ac:spMkLst>
            <pc:docMk/>
            <pc:sldMk cId="0" sldId="433"/>
            <ac:spMk id="164870" creationId="{67E807E5-37AC-4919-A985-E95AF577F8B6}"/>
          </ac:spMkLst>
        </pc:spChg>
        <pc:spChg chg="mod">
          <ac:chgData name="Andrew Walker" userId="b4a0bcce7ba9e92a" providerId="LiveId" clId="{9D2BC69A-110A-45DA-896A-ACA68C927492}" dt="2021-02-01T14:23:59.206" v="129" actId="20577"/>
          <ac:spMkLst>
            <pc:docMk/>
            <pc:sldMk cId="0" sldId="433"/>
            <ac:spMk id="164872" creationId="{DC8298FE-8A57-4BAA-BB5E-1793EC7415A7}"/>
          </ac:spMkLst>
        </pc:spChg>
        <pc:picChg chg="add mod">
          <ac:chgData name="Andrew Walker" userId="b4a0bcce7ba9e92a" providerId="LiveId" clId="{9D2BC69A-110A-45DA-896A-ACA68C927492}" dt="2021-02-01T14:56:53.547" v="1215"/>
          <ac:picMkLst>
            <pc:docMk/>
            <pc:sldMk cId="0" sldId="433"/>
            <ac:picMk id="7" creationId="{2874EA58-F02F-4AC7-98C7-CD315DD73A44}"/>
          </ac:picMkLst>
        </pc:picChg>
      </pc:sldChg>
      <pc:sldChg chg="addSp delSp modSp mod">
        <pc:chgData name="Andrew Walker" userId="b4a0bcce7ba9e92a" providerId="LiveId" clId="{9D2BC69A-110A-45DA-896A-ACA68C927492}" dt="2021-02-01T14:56:54.841" v="1216"/>
        <pc:sldMkLst>
          <pc:docMk/>
          <pc:sldMk cId="0" sldId="434"/>
        </pc:sldMkLst>
        <pc:spChg chg="del">
          <ac:chgData name="Andrew Walker" userId="b4a0bcce7ba9e92a" providerId="LiveId" clId="{9D2BC69A-110A-45DA-896A-ACA68C927492}" dt="2021-02-01T14:20:32.484" v="89" actId="478"/>
          <ac:spMkLst>
            <pc:docMk/>
            <pc:sldMk cId="0" sldId="434"/>
            <ac:spMk id="4" creationId="{58694ADC-D7D3-4AB9-9DF0-33980C290E3F}"/>
          </ac:spMkLst>
        </pc:spChg>
        <pc:spChg chg="del">
          <ac:chgData name="Andrew Walker" userId="b4a0bcce7ba9e92a" providerId="LiveId" clId="{9D2BC69A-110A-45DA-896A-ACA68C927492}" dt="2021-02-01T14:22:24.947" v="112" actId="478"/>
          <ac:spMkLst>
            <pc:docMk/>
            <pc:sldMk cId="0" sldId="434"/>
            <ac:spMk id="5" creationId="{0C08A763-5A6C-485D-95B7-9B83F69F12AA}"/>
          </ac:spMkLst>
        </pc:spChg>
        <pc:spChg chg="add mod">
          <ac:chgData name="Andrew Walker" userId="b4a0bcce7ba9e92a" providerId="LiveId" clId="{9D2BC69A-110A-45DA-896A-ACA68C927492}" dt="2021-02-01T14:25:41.402" v="162" actId="1076"/>
          <ac:spMkLst>
            <pc:docMk/>
            <pc:sldMk cId="0" sldId="434"/>
            <ac:spMk id="7" creationId="{630A3E78-4428-4AAB-BB08-0276F2230D20}"/>
          </ac:spMkLst>
        </pc:spChg>
        <pc:spChg chg="del">
          <ac:chgData name="Andrew Walker" userId="b4a0bcce7ba9e92a" providerId="LiveId" clId="{9D2BC69A-110A-45DA-896A-ACA68C927492}" dt="2021-02-01T14:24:17.284" v="130" actId="478"/>
          <ac:spMkLst>
            <pc:docMk/>
            <pc:sldMk cId="0" sldId="434"/>
            <ac:spMk id="165895" creationId="{4C2FEAC9-FAD0-494A-8649-162B0B4A6424}"/>
          </ac:spMkLst>
        </pc:spChg>
        <pc:spChg chg="mod">
          <ac:chgData name="Andrew Walker" userId="b4a0bcce7ba9e92a" providerId="LiveId" clId="{9D2BC69A-110A-45DA-896A-ACA68C927492}" dt="2021-02-01T14:26:26.049" v="166" actId="14100"/>
          <ac:spMkLst>
            <pc:docMk/>
            <pc:sldMk cId="0" sldId="434"/>
            <ac:spMk id="165897" creationId="{FF2CC07D-ECDA-4F39-A22F-0C13EF83EAA9}"/>
          </ac:spMkLst>
        </pc:spChg>
        <pc:picChg chg="add mod">
          <ac:chgData name="Andrew Walker" userId="b4a0bcce7ba9e92a" providerId="LiveId" clId="{9D2BC69A-110A-45DA-896A-ACA68C927492}" dt="2021-02-01T14:56:54.841" v="1216"/>
          <ac:picMkLst>
            <pc:docMk/>
            <pc:sldMk cId="0" sldId="434"/>
            <ac:picMk id="8" creationId="{1268DEBD-752C-47C2-B3DA-CDB0D8A48937}"/>
          </ac:picMkLst>
        </pc:picChg>
      </pc:sldChg>
      <pc:sldChg chg="addSp delSp modSp mod">
        <pc:chgData name="Andrew Walker" userId="b4a0bcce7ba9e92a" providerId="LiveId" clId="{9D2BC69A-110A-45DA-896A-ACA68C927492}" dt="2021-02-01T14:56:56.180" v="1217"/>
        <pc:sldMkLst>
          <pc:docMk/>
          <pc:sldMk cId="0" sldId="435"/>
        </pc:sldMkLst>
        <pc:spChg chg="del">
          <ac:chgData name="Andrew Walker" userId="b4a0bcce7ba9e92a" providerId="LiveId" clId="{9D2BC69A-110A-45DA-896A-ACA68C927492}" dt="2021-02-01T14:20:34.450" v="90" actId="478"/>
          <ac:spMkLst>
            <pc:docMk/>
            <pc:sldMk cId="0" sldId="435"/>
            <ac:spMk id="4" creationId="{EE1E46B8-72B0-4508-8D25-470CC903D0DE}"/>
          </ac:spMkLst>
        </pc:spChg>
        <pc:spChg chg="del mod">
          <ac:chgData name="Andrew Walker" userId="b4a0bcce7ba9e92a" providerId="LiveId" clId="{9D2BC69A-110A-45DA-896A-ACA68C927492}" dt="2021-02-01T14:22:20.078" v="111" actId="478"/>
          <ac:spMkLst>
            <pc:docMk/>
            <pc:sldMk cId="0" sldId="435"/>
            <ac:spMk id="5" creationId="{F70DEFFA-CA3C-4882-9A4B-6E1D3CB2F57A}"/>
          </ac:spMkLst>
        </pc:spChg>
        <pc:spChg chg="add mod">
          <ac:chgData name="Andrew Walker" userId="b4a0bcce7ba9e92a" providerId="LiveId" clId="{9D2BC69A-110A-45DA-896A-ACA68C927492}" dt="2021-02-01T14:27:10.858" v="181" actId="1076"/>
          <ac:spMkLst>
            <pc:docMk/>
            <pc:sldMk cId="0" sldId="435"/>
            <ac:spMk id="7" creationId="{316FE746-5E45-49BC-B7A2-B2447D40D10A}"/>
          </ac:spMkLst>
        </pc:spChg>
        <pc:spChg chg="del">
          <ac:chgData name="Andrew Walker" userId="b4a0bcce7ba9e92a" providerId="LiveId" clId="{9D2BC69A-110A-45DA-896A-ACA68C927492}" dt="2021-02-01T14:26:35.363" v="167" actId="478"/>
          <ac:spMkLst>
            <pc:docMk/>
            <pc:sldMk cId="0" sldId="435"/>
            <ac:spMk id="166918" creationId="{B3FF9767-391E-4F83-ADDF-0DBC79583C67}"/>
          </ac:spMkLst>
        </pc:spChg>
        <pc:spChg chg="mod">
          <ac:chgData name="Andrew Walker" userId="b4a0bcce7ba9e92a" providerId="LiveId" clId="{9D2BC69A-110A-45DA-896A-ACA68C927492}" dt="2021-02-01T14:28:11.727" v="201" actId="14100"/>
          <ac:spMkLst>
            <pc:docMk/>
            <pc:sldMk cId="0" sldId="435"/>
            <ac:spMk id="166919" creationId="{ACC82D91-653A-411F-A033-4A0B82E3D9BA}"/>
          </ac:spMkLst>
        </pc:spChg>
        <pc:picChg chg="add mod">
          <ac:chgData name="Andrew Walker" userId="b4a0bcce7ba9e92a" providerId="LiveId" clId="{9D2BC69A-110A-45DA-896A-ACA68C927492}" dt="2021-02-01T14:56:56.180" v="1217"/>
          <ac:picMkLst>
            <pc:docMk/>
            <pc:sldMk cId="0" sldId="435"/>
            <ac:picMk id="8" creationId="{C9D19C78-4E6B-479B-8CC6-BA68F768D09D}"/>
          </ac:picMkLst>
        </pc:picChg>
      </pc:sldChg>
      <pc:sldChg chg="addSp delSp modSp mod">
        <pc:chgData name="Andrew Walker" userId="b4a0bcce7ba9e92a" providerId="LiveId" clId="{9D2BC69A-110A-45DA-896A-ACA68C927492}" dt="2021-02-01T14:56:57.436" v="1218"/>
        <pc:sldMkLst>
          <pc:docMk/>
          <pc:sldMk cId="0" sldId="436"/>
        </pc:sldMkLst>
        <pc:spChg chg="del">
          <ac:chgData name="Andrew Walker" userId="b4a0bcce7ba9e92a" providerId="LiveId" clId="{9D2BC69A-110A-45DA-896A-ACA68C927492}" dt="2021-02-01T14:20:36.299" v="91" actId="478"/>
          <ac:spMkLst>
            <pc:docMk/>
            <pc:sldMk cId="0" sldId="436"/>
            <ac:spMk id="4" creationId="{521F78DA-DCF9-4413-A58B-943BFE819741}"/>
          </ac:spMkLst>
        </pc:spChg>
        <pc:spChg chg="del">
          <ac:chgData name="Andrew Walker" userId="b4a0bcce7ba9e92a" providerId="LiveId" clId="{9D2BC69A-110A-45DA-896A-ACA68C927492}" dt="2021-02-01T14:22:12.774" v="109" actId="478"/>
          <ac:spMkLst>
            <pc:docMk/>
            <pc:sldMk cId="0" sldId="436"/>
            <ac:spMk id="5" creationId="{719B3106-2F06-4973-9118-8EEB45BDCC39}"/>
          </ac:spMkLst>
        </pc:spChg>
        <pc:spChg chg="add mod">
          <ac:chgData name="Andrew Walker" userId="b4a0bcce7ba9e92a" providerId="LiveId" clId="{9D2BC69A-110A-45DA-896A-ACA68C927492}" dt="2021-02-01T14:28:52.566" v="212" actId="1076"/>
          <ac:spMkLst>
            <pc:docMk/>
            <pc:sldMk cId="0" sldId="436"/>
            <ac:spMk id="7" creationId="{563E8FAB-123E-4A3F-A572-A1768B2856F8}"/>
          </ac:spMkLst>
        </pc:spChg>
        <pc:spChg chg="del">
          <ac:chgData name="Andrew Walker" userId="b4a0bcce7ba9e92a" providerId="LiveId" clId="{9D2BC69A-110A-45DA-896A-ACA68C927492}" dt="2021-02-01T14:28:22.371" v="202" actId="478"/>
          <ac:spMkLst>
            <pc:docMk/>
            <pc:sldMk cId="0" sldId="436"/>
            <ac:spMk id="167942" creationId="{8E801058-8D3B-41E7-BE18-6D97C8FDA53E}"/>
          </ac:spMkLst>
        </pc:spChg>
        <pc:spChg chg="mod">
          <ac:chgData name="Andrew Walker" userId="b4a0bcce7ba9e92a" providerId="LiveId" clId="{9D2BC69A-110A-45DA-896A-ACA68C927492}" dt="2021-02-01T14:29:44.192" v="221" actId="255"/>
          <ac:spMkLst>
            <pc:docMk/>
            <pc:sldMk cId="0" sldId="436"/>
            <ac:spMk id="167943" creationId="{E1C282B2-85C7-4635-8BD1-BDB9D99B7B90}"/>
          </ac:spMkLst>
        </pc:spChg>
        <pc:picChg chg="add mod">
          <ac:chgData name="Andrew Walker" userId="b4a0bcce7ba9e92a" providerId="LiveId" clId="{9D2BC69A-110A-45DA-896A-ACA68C927492}" dt="2021-02-01T14:56:57.436" v="1218"/>
          <ac:picMkLst>
            <pc:docMk/>
            <pc:sldMk cId="0" sldId="436"/>
            <ac:picMk id="8" creationId="{C380A86B-08E3-482E-A215-512006012541}"/>
          </ac:picMkLst>
        </pc:picChg>
      </pc:sldChg>
      <pc:sldChg chg="addSp delSp modSp mod">
        <pc:chgData name="Andrew Walker" userId="b4a0bcce7ba9e92a" providerId="LiveId" clId="{9D2BC69A-110A-45DA-896A-ACA68C927492}" dt="2021-02-01T14:56:58.705" v="1219"/>
        <pc:sldMkLst>
          <pc:docMk/>
          <pc:sldMk cId="0" sldId="446"/>
        </pc:sldMkLst>
        <pc:spChg chg="del">
          <ac:chgData name="Andrew Walker" userId="b4a0bcce7ba9e92a" providerId="LiveId" clId="{9D2BC69A-110A-45DA-896A-ACA68C927492}" dt="2021-02-01T14:20:38.019" v="92" actId="478"/>
          <ac:spMkLst>
            <pc:docMk/>
            <pc:sldMk cId="0" sldId="446"/>
            <ac:spMk id="9" creationId="{4FDCE436-E68A-4A3D-9D04-10DE4DFED60E}"/>
          </ac:spMkLst>
        </pc:spChg>
        <pc:spChg chg="del">
          <ac:chgData name="Andrew Walker" userId="b4a0bcce7ba9e92a" providerId="LiveId" clId="{9D2BC69A-110A-45DA-896A-ACA68C927492}" dt="2021-02-01T14:22:07.460" v="108" actId="478"/>
          <ac:spMkLst>
            <pc:docMk/>
            <pc:sldMk cId="0" sldId="446"/>
            <ac:spMk id="10" creationId="{4376BE98-2998-4848-9351-0540F9C826DC}"/>
          </ac:spMkLst>
        </pc:spChg>
        <pc:spChg chg="mod">
          <ac:chgData name="Andrew Walker" userId="b4a0bcce7ba9e92a" providerId="LiveId" clId="{9D2BC69A-110A-45DA-896A-ACA68C927492}" dt="2021-02-01T14:32:36.503" v="260" actId="1076"/>
          <ac:spMkLst>
            <pc:docMk/>
            <pc:sldMk cId="0" sldId="446"/>
            <ac:spMk id="178182" creationId="{89EF642A-C1CB-415A-AE4B-7603CFF59086}"/>
          </ac:spMkLst>
        </pc:spChg>
        <pc:spChg chg="add del mod">
          <ac:chgData name="Andrew Walker" userId="b4a0bcce7ba9e92a" providerId="LiveId" clId="{9D2BC69A-110A-45DA-896A-ACA68C927492}" dt="2021-02-01T14:33:19.634" v="265" actId="255"/>
          <ac:spMkLst>
            <pc:docMk/>
            <pc:sldMk cId="0" sldId="446"/>
            <ac:spMk id="178184" creationId="{8E49EFA6-6860-436B-AD32-2F2CAF9C8031}"/>
          </ac:spMkLst>
        </pc:spChg>
        <pc:spChg chg="del">
          <ac:chgData name="Andrew Walker" userId="b4a0bcce7ba9e92a" providerId="LiveId" clId="{9D2BC69A-110A-45DA-896A-ACA68C927492}" dt="2021-02-01T14:31:39.389" v="251" actId="478"/>
          <ac:spMkLst>
            <pc:docMk/>
            <pc:sldMk cId="0" sldId="446"/>
            <ac:spMk id="178185" creationId="{A090A9D2-E29C-4DAF-830E-63EE5E62CD91}"/>
          </ac:spMkLst>
        </pc:spChg>
        <pc:spChg chg="del mod">
          <ac:chgData name="Andrew Walker" userId="b4a0bcce7ba9e92a" providerId="LiveId" clId="{9D2BC69A-110A-45DA-896A-ACA68C927492}" dt="2021-02-01T14:31:30.172" v="246"/>
          <ac:spMkLst>
            <pc:docMk/>
            <pc:sldMk cId="0" sldId="446"/>
            <ac:spMk id="178186" creationId="{EEB70A31-996C-4064-9A53-0DB4C92A6EA2}"/>
          </ac:spMkLst>
        </pc:spChg>
        <pc:spChg chg="del mod">
          <ac:chgData name="Andrew Walker" userId="b4a0bcce7ba9e92a" providerId="LiveId" clId="{9D2BC69A-110A-45DA-896A-ACA68C927492}" dt="2021-02-01T14:31:30.172" v="248"/>
          <ac:spMkLst>
            <pc:docMk/>
            <pc:sldMk cId="0" sldId="446"/>
            <ac:spMk id="178187" creationId="{D5FB3A5A-E16B-4534-93A9-3FC0606EBE00}"/>
          </ac:spMkLst>
        </pc:spChg>
        <pc:spChg chg="del mod">
          <ac:chgData name="Andrew Walker" userId="b4a0bcce7ba9e92a" providerId="LiveId" clId="{9D2BC69A-110A-45DA-896A-ACA68C927492}" dt="2021-02-01T14:31:30.172" v="250"/>
          <ac:spMkLst>
            <pc:docMk/>
            <pc:sldMk cId="0" sldId="446"/>
            <ac:spMk id="178188" creationId="{C93D4317-54E2-4669-B69B-EA6D0FB2C84A}"/>
          </ac:spMkLst>
        </pc:spChg>
        <pc:spChg chg="add del mod">
          <ac:chgData name="Andrew Walker" userId="b4a0bcce7ba9e92a" providerId="LiveId" clId="{9D2BC69A-110A-45DA-896A-ACA68C927492}" dt="2021-02-01T14:32:07.929" v="255" actId="478"/>
          <ac:spMkLst>
            <pc:docMk/>
            <pc:sldMk cId="0" sldId="446"/>
            <ac:spMk id="178189" creationId="{CBDF5D75-8E53-46C2-A614-C730D119FD9F}"/>
          </ac:spMkLst>
        </pc:spChg>
        <pc:picChg chg="add mod">
          <ac:chgData name="Andrew Walker" userId="b4a0bcce7ba9e92a" providerId="LiveId" clId="{9D2BC69A-110A-45DA-896A-ACA68C927492}" dt="2021-02-01T14:56:58.705" v="1219"/>
          <ac:picMkLst>
            <pc:docMk/>
            <pc:sldMk cId="0" sldId="446"/>
            <ac:picMk id="11" creationId="{706F9D80-8FED-4C61-B7AF-648073BD8C6B}"/>
          </ac:picMkLst>
        </pc:picChg>
      </pc:sldChg>
      <pc:sldChg chg="addSp delSp modSp mod">
        <pc:chgData name="Andrew Walker" userId="b4a0bcce7ba9e92a" providerId="LiveId" clId="{9D2BC69A-110A-45DA-896A-ACA68C927492}" dt="2021-02-01T14:57:00.016" v="1220"/>
        <pc:sldMkLst>
          <pc:docMk/>
          <pc:sldMk cId="0" sldId="451"/>
        </pc:sldMkLst>
        <pc:spChg chg="del">
          <ac:chgData name="Andrew Walker" userId="b4a0bcce7ba9e92a" providerId="LiveId" clId="{9D2BC69A-110A-45DA-896A-ACA68C927492}" dt="2021-02-01T14:20:40.060" v="93" actId="478"/>
          <ac:spMkLst>
            <pc:docMk/>
            <pc:sldMk cId="0" sldId="451"/>
            <ac:spMk id="10" creationId="{7833D07E-29EB-4667-B29E-55A3CBF0BD74}"/>
          </ac:spMkLst>
        </pc:spChg>
        <pc:spChg chg="del">
          <ac:chgData name="Andrew Walker" userId="b4a0bcce7ba9e92a" providerId="LiveId" clId="{9D2BC69A-110A-45DA-896A-ACA68C927492}" dt="2021-02-01T14:22:01.082" v="107" actId="478"/>
          <ac:spMkLst>
            <pc:docMk/>
            <pc:sldMk cId="0" sldId="451"/>
            <ac:spMk id="11" creationId="{D03C1540-11DE-4103-B15F-42F75458C9AB}"/>
          </ac:spMkLst>
        </pc:spChg>
        <pc:spChg chg="mod">
          <ac:chgData name="Andrew Walker" userId="b4a0bcce7ba9e92a" providerId="LiveId" clId="{9D2BC69A-110A-45DA-896A-ACA68C927492}" dt="2021-02-01T14:34:00.594" v="275" actId="1076"/>
          <ac:spMkLst>
            <pc:docMk/>
            <pc:sldMk cId="0" sldId="451"/>
            <ac:spMk id="184326" creationId="{67999A7E-0C27-43D4-AD0D-E08A918EC630}"/>
          </ac:spMkLst>
        </pc:spChg>
        <pc:spChg chg="mod">
          <ac:chgData name="Andrew Walker" userId="b4a0bcce7ba9e92a" providerId="LiveId" clId="{9D2BC69A-110A-45DA-896A-ACA68C927492}" dt="2021-02-01T14:35:53.218" v="356" actId="14100"/>
          <ac:spMkLst>
            <pc:docMk/>
            <pc:sldMk cId="0" sldId="451"/>
            <ac:spMk id="184328" creationId="{C528520F-5C54-4B5C-9E86-5AA0C3E0B7ED}"/>
          </ac:spMkLst>
        </pc:spChg>
        <pc:spChg chg="del mod">
          <ac:chgData name="Andrew Walker" userId="b4a0bcce7ba9e92a" providerId="LiveId" clId="{9D2BC69A-110A-45DA-896A-ACA68C927492}" dt="2021-02-01T14:35:22.681" v="353" actId="478"/>
          <ac:spMkLst>
            <pc:docMk/>
            <pc:sldMk cId="0" sldId="451"/>
            <ac:spMk id="184329" creationId="{87133170-0862-42C6-BADC-48EC6655C40D}"/>
          </ac:spMkLst>
        </pc:spChg>
        <pc:spChg chg="del mod">
          <ac:chgData name="Andrew Walker" userId="b4a0bcce7ba9e92a" providerId="LiveId" clId="{9D2BC69A-110A-45DA-896A-ACA68C927492}" dt="2021-02-01T14:35:22.681" v="353" actId="478"/>
          <ac:spMkLst>
            <pc:docMk/>
            <pc:sldMk cId="0" sldId="451"/>
            <ac:spMk id="184330" creationId="{0D40514C-51EE-4BB5-931D-EF7A84B040A2}"/>
          </ac:spMkLst>
        </pc:spChg>
        <pc:spChg chg="del mod">
          <ac:chgData name="Andrew Walker" userId="b4a0bcce7ba9e92a" providerId="LiveId" clId="{9D2BC69A-110A-45DA-896A-ACA68C927492}" dt="2021-02-01T14:35:22.681" v="353" actId="478"/>
          <ac:spMkLst>
            <pc:docMk/>
            <pc:sldMk cId="0" sldId="451"/>
            <ac:spMk id="184331" creationId="{53930ED3-916E-4C0D-80B7-33403F94B0D8}"/>
          </ac:spMkLst>
        </pc:spChg>
        <pc:spChg chg="del mod">
          <ac:chgData name="Andrew Walker" userId="b4a0bcce7ba9e92a" providerId="LiveId" clId="{9D2BC69A-110A-45DA-896A-ACA68C927492}" dt="2021-02-01T14:35:22.681" v="353" actId="478"/>
          <ac:spMkLst>
            <pc:docMk/>
            <pc:sldMk cId="0" sldId="451"/>
            <ac:spMk id="184332" creationId="{2571B534-51EF-4EC9-8762-413FC3E6F4D8}"/>
          </ac:spMkLst>
        </pc:spChg>
        <pc:spChg chg="del mod">
          <ac:chgData name="Andrew Walker" userId="b4a0bcce7ba9e92a" providerId="LiveId" clId="{9D2BC69A-110A-45DA-896A-ACA68C927492}" dt="2021-02-01T14:35:22.681" v="353" actId="478"/>
          <ac:spMkLst>
            <pc:docMk/>
            <pc:sldMk cId="0" sldId="451"/>
            <ac:spMk id="184333" creationId="{8C20AC0B-6E03-4904-8BD5-21CB0C9012D4}"/>
          </ac:spMkLst>
        </pc:spChg>
        <pc:spChg chg="del mod">
          <ac:chgData name="Andrew Walker" userId="b4a0bcce7ba9e92a" providerId="LiveId" clId="{9D2BC69A-110A-45DA-896A-ACA68C927492}" dt="2021-02-01T14:35:22.681" v="353" actId="478"/>
          <ac:spMkLst>
            <pc:docMk/>
            <pc:sldMk cId="0" sldId="451"/>
            <ac:spMk id="184334" creationId="{B6F379C0-AE98-464F-ABBE-CEFBAD60FA8F}"/>
          </ac:spMkLst>
        </pc:spChg>
        <pc:picChg chg="add mod">
          <ac:chgData name="Andrew Walker" userId="b4a0bcce7ba9e92a" providerId="LiveId" clId="{9D2BC69A-110A-45DA-896A-ACA68C927492}" dt="2021-02-01T14:57:00.016" v="1220"/>
          <ac:picMkLst>
            <pc:docMk/>
            <pc:sldMk cId="0" sldId="451"/>
            <ac:picMk id="12" creationId="{8AFD2BA4-AD2D-47BA-84C4-C585816DDEE6}"/>
          </ac:picMkLst>
        </pc:picChg>
      </pc:sldChg>
      <pc:sldChg chg="addSp delSp modSp mod">
        <pc:chgData name="Andrew Walker" userId="b4a0bcce7ba9e92a" providerId="LiveId" clId="{9D2BC69A-110A-45DA-896A-ACA68C927492}" dt="2021-02-01T14:57:01.304" v="1221"/>
        <pc:sldMkLst>
          <pc:docMk/>
          <pc:sldMk cId="0" sldId="453"/>
        </pc:sldMkLst>
        <pc:spChg chg="del">
          <ac:chgData name="Andrew Walker" userId="b4a0bcce7ba9e92a" providerId="LiveId" clId="{9D2BC69A-110A-45DA-896A-ACA68C927492}" dt="2021-02-01T14:20:42.108" v="94" actId="478"/>
          <ac:spMkLst>
            <pc:docMk/>
            <pc:sldMk cId="0" sldId="453"/>
            <ac:spMk id="8" creationId="{436E8273-E321-4751-B34E-A04128B4B70E}"/>
          </ac:spMkLst>
        </pc:spChg>
        <pc:spChg chg="del mod">
          <ac:chgData name="Andrew Walker" userId="b4a0bcce7ba9e92a" providerId="LiveId" clId="{9D2BC69A-110A-45DA-896A-ACA68C927492}" dt="2021-02-01T14:21:50.912" v="106" actId="478"/>
          <ac:spMkLst>
            <pc:docMk/>
            <pc:sldMk cId="0" sldId="453"/>
            <ac:spMk id="9" creationId="{618DEDD4-BEC2-4EED-823B-430AAA9B4C2C}"/>
          </ac:spMkLst>
        </pc:spChg>
        <pc:spChg chg="mod">
          <ac:chgData name="Andrew Walker" userId="b4a0bcce7ba9e92a" providerId="LiveId" clId="{9D2BC69A-110A-45DA-896A-ACA68C927492}" dt="2021-02-01T14:38:53.014" v="443" actId="14100"/>
          <ac:spMkLst>
            <pc:docMk/>
            <pc:sldMk cId="0" sldId="453"/>
            <ac:spMk id="182278" creationId="{29A293C4-68C4-4B1D-8E7E-2C81C46DAD07}"/>
          </ac:spMkLst>
        </pc:spChg>
        <pc:spChg chg="mod">
          <ac:chgData name="Andrew Walker" userId="b4a0bcce7ba9e92a" providerId="LiveId" clId="{9D2BC69A-110A-45DA-896A-ACA68C927492}" dt="2021-02-01T14:38:31.226" v="435" actId="14100"/>
          <ac:spMkLst>
            <pc:docMk/>
            <pc:sldMk cId="0" sldId="453"/>
            <ac:spMk id="182280" creationId="{E42ECEB0-852F-429E-B817-44DA1C6F80B7}"/>
          </ac:spMkLst>
        </pc:spChg>
        <pc:spChg chg="del mod">
          <ac:chgData name="Andrew Walker" userId="b4a0bcce7ba9e92a" providerId="LiveId" clId="{9D2BC69A-110A-45DA-896A-ACA68C927492}" dt="2021-02-01T14:38:15.400" v="432" actId="478"/>
          <ac:spMkLst>
            <pc:docMk/>
            <pc:sldMk cId="0" sldId="453"/>
            <ac:spMk id="182281" creationId="{84A9ACCE-2694-42F2-805D-1D74A78A9405}"/>
          </ac:spMkLst>
        </pc:spChg>
        <pc:spChg chg="del mod">
          <ac:chgData name="Andrew Walker" userId="b4a0bcce7ba9e92a" providerId="LiveId" clId="{9D2BC69A-110A-45DA-896A-ACA68C927492}" dt="2021-02-01T14:38:15.400" v="432" actId="478"/>
          <ac:spMkLst>
            <pc:docMk/>
            <pc:sldMk cId="0" sldId="453"/>
            <ac:spMk id="182282" creationId="{58825485-EB23-45B9-B06C-06E570B1B2DD}"/>
          </ac:spMkLst>
        </pc:spChg>
        <pc:spChg chg="del mod">
          <ac:chgData name="Andrew Walker" userId="b4a0bcce7ba9e92a" providerId="LiveId" clId="{9D2BC69A-110A-45DA-896A-ACA68C927492}" dt="2021-02-01T14:38:15.400" v="432" actId="478"/>
          <ac:spMkLst>
            <pc:docMk/>
            <pc:sldMk cId="0" sldId="453"/>
            <ac:spMk id="182283" creationId="{737F0BC4-0E92-4184-91B4-5C3D18FA7286}"/>
          </ac:spMkLst>
        </pc:spChg>
        <pc:spChg chg="del mod">
          <ac:chgData name="Andrew Walker" userId="b4a0bcce7ba9e92a" providerId="LiveId" clId="{9D2BC69A-110A-45DA-896A-ACA68C927492}" dt="2021-02-01T14:38:15.400" v="432" actId="478"/>
          <ac:spMkLst>
            <pc:docMk/>
            <pc:sldMk cId="0" sldId="453"/>
            <ac:spMk id="182284" creationId="{A0916C39-BD66-4B2D-BECD-ABE155BA193E}"/>
          </ac:spMkLst>
        </pc:spChg>
        <pc:picChg chg="add mod">
          <ac:chgData name="Andrew Walker" userId="b4a0bcce7ba9e92a" providerId="LiveId" clId="{9D2BC69A-110A-45DA-896A-ACA68C927492}" dt="2021-02-01T14:57:01.304" v="1221"/>
          <ac:picMkLst>
            <pc:docMk/>
            <pc:sldMk cId="0" sldId="453"/>
            <ac:picMk id="10" creationId="{5284ABED-0529-45CA-81E9-AF2478BB5557}"/>
          </ac:picMkLst>
        </pc:picChg>
      </pc:sldChg>
      <pc:sldChg chg="addSp delSp modSp mod">
        <pc:chgData name="Andrew Walker" userId="b4a0bcce7ba9e92a" providerId="LiveId" clId="{9D2BC69A-110A-45DA-896A-ACA68C927492}" dt="2021-02-01T14:57:02.709" v="1222"/>
        <pc:sldMkLst>
          <pc:docMk/>
          <pc:sldMk cId="0" sldId="454"/>
        </pc:sldMkLst>
        <pc:spChg chg="del">
          <ac:chgData name="Andrew Walker" userId="b4a0bcce7ba9e92a" providerId="LiveId" clId="{9D2BC69A-110A-45DA-896A-ACA68C927492}" dt="2021-02-01T14:20:43.995" v="95" actId="478"/>
          <ac:spMkLst>
            <pc:docMk/>
            <pc:sldMk cId="0" sldId="454"/>
            <ac:spMk id="14" creationId="{061175D8-5B6C-43AF-9FEC-E88D4C0D1664}"/>
          </ac:spMkLst>
        </pc:spChg>
        <pc:spChg chg="del">
          <ac:chgData name="Andrew Walker" userId="b4a0bcce7ba9e92a" providerId="LiveId" clId="{9D2BC69A-110A-45DA-896A-ACA68C927492}" dt="2021-02-01T14:21:29.659" v="103" actId="478"/>
          <ac:spMkLst>
            <pc:docMk/>
            <pc:sldMk cId="0" sldId="454"/>
            <ac:spMk id="15" creationId="{815C654E-B26E-47F0-A023-2F2EBA114CC3}"/>
          </ac:spMkLst>
        </pc:spChg>
        <pc:spChg chg="add mod">
          <ac:chgData name="Andrew Walker" userId="b4a0bcce7ba9e92a" providerId="LiveId" clId="{9D2BC69A-110A-45DA-896A-ACA68C927492}" dt="2021-02-01T14:43:17.649" v="708" actId="20577"/>
          <ac:spMkLst>
            <pc:docMk/>
            <pc:sldMk cId="0" sldId="454"/>
            <ac:spMk id="17" creationId="{D7E4490D-29AE-4AD7-A273-DEC93E0A7F9B}"/>
          </ac:spMkLst>
        </pc:spChg>
        <pc:spChg chg="del">
          <ac:chgData name="Andrew Walker" userId="b4a0bcce7ba9e92a" providerId="LiveId" clId="{9D2BC69A-110A-45DA-896A-ACA68C927492}" dt="2021-02-01T14:39:14.239" v="444" actId="478"/>
          <ac:spMkLst>
            <pc:docMk/>
            <pc:sldMk cId="0" sldId="454"/>
            <ac:spMk id="185352" creationId="{D7FAB3B0-298A-4808-B2D7-8B488B7AB35A}"/>
          </ac:spMkLst>
        </pc:spChg>
        <pc:spChg chg="mod">
          <ac:chgData name="Andrew Walker" userId="b4a0bcce7ba9e92a" providerId="LiveId" clId="{9D2BC69A-110A-45DA-896A-ACA68C927492}" dt="2021-02-01T14:44:02.497" v="725" actId="20577"/>
          <ac:spMkLst>
            <pc:docMk/>
            <pc:sldMk cId="0" sldId="454"/>
            <ac:spMk id="185354" creationId="{C1E17C95-1AFE-42D4-A170-4B68721444B1}"/>
          </ac:spMkLst>
        </pc:spChg>
        <pc:spChg chg="del mod">
          <ac:chgData name="Andrew Walker" userId="b4a0bcce7ba9e92a" providerId="LiveId" clId="{9D2BC69A-110A-45DA-896A-ACA68C927492}" dt="2021-02-01T14:42:39.642" v="691" actId="478"/>
          <ac:spMkLst>
            <pc:docMk/>
            <pc:sldMk cId="0" sldId="454"/>
            <ac:spMk id="185355" creationId="{E9FE7573-40BE-48E6-8E58-A8F5CEE236D1}"/>
          </ac:spMkLst>
        </pc:spChg>
        <pc:spChg chg="del mod">
          <ac:chgData name="Andrew Walker" userId="b4a0bcce7ba9e92a" providerId="LiveId" clId="{9D2BC69A-110A-45DA-896A-ACA68C927492}" dt="2021-02-01T14:42:39.642" v="691" actId="478"/>
          <ac:spMkLst>
            <pc:docMk/>
            <pc:sldMk cId="0" sldId="454"/>
            <ac:spMk id="185356" creationId="{710C1EBB-C1E2-4A53-B267-067EA9A91ED5}"/>
          </ac:spMkLst>
        </pc:spChg>
        <pc:spChg chg="del mod">
          <ac:chgData name="Andrew Walker" userId="b4a0bcce7ba9e92a" providerId="LiveId" clId="{9D2BC69A-110A-45DA-896A-ACA68C927492}" dt="2021-02-01T14:42:39.642" v="691" actId="478"/>
          <ac:spMkLst>
            <pc:docMk/>
            <pc:sldMk cId="0" sldId="454"/>
            <ac:spMk id="185357" creationId="{1BC0A54B-44DB-4C4C-8826-502F6C862984}"/>
          </ac:spMkLst>
        </pc:spChg>
        <pc:spChg chg="del mod">
          <ac:chgData name="Andrew Walker" userId="b4a0bcce7ba9e92a" providerId="LiveId" clId="{9D2BC69A-110A-45DA-896A-ACA68C927492}" dt="2021-02-01T14:42:39.642" v="691" actId="478"/>
          <ac:spMkLst>
            <pc:docMk/>
            <pc:sldMk cId="0" sldId="454"/>
            <ac:spMk id="185358" creationId="{04ACB814-4C1C-4127-93C8-1E58A4E12A99}"/>
          </ac:spMkLst>
        </pc:spChg>
        <pc:spChg chg="del mod">
          <ac:chgData name="Andrew Walker" userId="b4a0bcce7ba9e92a" providerId="LiveId" clId="{9D2BC69A-110A-45DA-896A-ACA68C927492}" dt="2021-02-01T14:42:39.642" v="691" actId="478"/>
          <ac:spMkLst>
            <pc:docMk/>
            <pc:sldMk cId="0" sldId="454"/>
            <ac:spMk id="185359" creationId="{5D91D7FF-1AD3-450F-9DF1-D86E7DD5428D}"/>
          </ac:spMkLst>
        </pc:spChg>
        <pc:spChg chg="del mod">
          <ac:chgData name="Andrew Walker" userId="b4a0bcce7ba9e92a" providerId="LiveId" clId="{9D2BC69A-110A-45DA-896A-ACA68C927492}" dt="2021-02-01T14:42:39.642" v="691" actId="478"/>
          <ac:spMkLst>
            <pc:docMk/>
            <pc:sldMk cId="0" sldId="454"/>
            <ac:spMk id="185360" creationId="{ECA8519E-1F80-44E7-820C-E9197E8C94D4}"/>
          </ac:spMkLst>
        </pc:spChg>
        <pc:spChg chg="del mod">
          <ac:chgData name="Andrew Walker" userId="b4a0bcce7ba9e92a" providerId="LiveId" clId="{9D2BC69A-110A-45DA-896A-ACA68C927492}" dt="2021-02-01T14:42:39.642" v="691" actId="478"/>
          <ac:spMkLst>
            <pc:docMk/>
            <pc:sldMk cId="0" sldId="454"/>
            <ac:spMk id="185361" creationId="{D06CD919-8371-424F-A2D5-D8B54265957A}"/>
          </ac:spMkLst>
        </pc:spChg>
        <pc:spChg chg="del mod">
          <ac:chgData name="Andrew Walker" userId="b4a0bcce7ba9e92a" providerId="LiveId" clId="{9D2BC69A-110A-45DA-896A-ACA68C927492}" dt="2021-02-01T14:42:39.642" v="691" actId="478"/>
          <ac:spMkLst>
            <pc:docMk/>
            <pc:sldMk cId="0" sldId="454"/>
            <ac:spMk id="185362" creationId="{736131AC-C20B-40FD-9880-29083C4DF3FD}"/>
          </ac:spMkLst>
        </pc:spChg>
        <pc:spChg chg="del mod">
          <ac:chgData name="Andrew Walker" userId="b4a0bcce7ba9e92a" providerId="LiveId" clId="{9D2BC69A-110A-45DA-896A-ACA68C927492}" dt="2021-02-01T14:42:39.642" v="691" actId="478"/>
          <ac:spMkLst>
            <pc:docMk/>
            <pc:sldMk cId="0" sldId="454"/>
            <ac:spMk id="185363" creationId="{341BD6EF-652E-40ED-9D3D-F78A17FAD2AB}"/>
          </ac:spMkLst>
        </pc:spChg>
        <pc:spChg chg="del mod">
          <ac:chgData name="Andrew Walker" userId="b4a0bcce7ba9e92a" providerId="LiveId" clId="{9D2BC69A-110A-45DA-896A-ACA68C927492}" dt="2021-02-01T14:42:39.642" v="691" actId="478"/>
          <ac:spMkLst>
            <pc:docMk/>
            <pc:sldMk cId="0" sldId="454"/>
            <ac:spMk id="185364" creationId="{C473F487-72BE-4ED7-B5A2-B568E66E9E12}"/>
          </ac:spMkLst>
        </pc:spChg>
        <pc:picChg chg="add mod">
          <ac:chgData name="Andrew Walker" userId="b4a0bcce7ba9e92a" providerId="LiveId" clId="{9D2BC69A-110A-45DA-896A-ACA68C927492}" dt="2021-02-01T14:57:02.709" v="1222"/>
          <ac:picMkLst>
            <pc:docMk/>
            <pc:sldMk cId="0" sldId="454"/>
            <ac:picMk id="18" creationId="{F8D813BE-1C6F-474F-B105-5A1206550219}"/>
          </ac:picMkLst>
        </pc:picChg>
      </pc:sldChg>
      <pc:sldChg chg="addSp delSp modSp mod">
        <pc:chgData name="Andrew Walker" userId="b4a0bcce7ba9e92a" providerId="LiveId" clId="{9D2BC69A-110A-45DA-896A-ACA68C927492}" dt="2021-02-01T14:57:04.211" v="1223"/>
        <pc:sldMkLst>
          <pc:docMk/>
          <pc:sldMk cId="0" sldId="455"/>
        </pc:sldMkLst>
        <pc:spChg chg="del">
          <ac:chgData name="Andrew Walker" userId="b4a0bcce7ba9e92a" providerId="LiveId" clId="{9D2BC69A-110A-45DA-896A-ACA68C927492}" dt="2021-02-01T14:20:46.164" v="96" actId="478"/>
          <ac:spMkLst>
            <pc:docMk/>
            <pc:sldMk cId="0" sldId="455"/>
            <ac:spMk id="8" creationId="{09685142-CB03-42CA-8104-9AA7D6463373}"/>
          </ac:spMkLst>
        </pc:spChg>
        <pc:spChg chg="del">
          <ac:chgData name="Andrew Walker" userId="b4a0bcce7ba9e92a" providerId="LiveId" clId="{9D2BC69A-110A-45DA-896A-ACA68C927492}" dt="2021-02-01T14:21:20.946" v="102" actId="478"/>
          <ac:spMkLst>
            <pc:docMk/>
            <pc:sldMk cId="0" sldId="455"/>
            <ac:spMk id="9" creationId="{B4B804F0-5FC8-41FA-9E09-17AC57B99769}"/>
          </ac:spMkLst>
        </pc:spChg>
        <pc:spChg chg="add mod">
          <ac:chgData name="Andrew Walker" userId="b4a0bcce7ba9e92a" providerId="LiveId" clId="{9D2BC69A-110A-45DA-896A-ACA68C927492}" dt="2021-02-01T14:50:09.501" v="958" actId="1076"/>
          <ac:spMkLst>
            <pc:docMk/>
            <pc:sldMk cId="0" sldId="455"/>
            <ac:spMk id="11" creationId="{068D1861-C7EB-46BD-89E3-C41E56AB5C04}"/>
          </ac:spMkLst>
        </pc:spChg>
        <pc:spChg chg="del mod">
          <ac:chgData name="Andrew Walker" userId="b4a0bcce7ba9e92a" providerId="LiveId" clId="{9D2BC69A-110A-45DA-896A-ACA68C927492}" dt="2021-02-01T14:44:21.347" v="727" actId="478"/>
          <ac:spMkLst>
            <pc:docMk/>
            <pc:sldMk cId="0" sldId="455"/>
            <ac:spMk id="186374" creationId="{ED44EE4C-1BC0-4CBB-8AAC-40BA4519DF44}"/>
          </ac:spMkLst>
        </pc:spChg>
        <pc:spChg chg="mod">
          <ac:chgData name="Andrew Walker" userId="b4a0bcce7ba9e92a" providerId="LiveId" clId="{9D2BC69A-110A-45DA-896A-ACA68C927492}" dt="2021-02-01T14:49:58.544" v="956" actId="14100"/>
          <ac:spMkLst>
            <pc:docMk/>
            <pc:sldMk cId="0" sldId="455"/>
            <ac:spMk id="186376" creationId="{596DD93B-6B2F-46DF-B265-B17258010480}"/>
          </ac:spMkLst>
        </pc:spChg>
        <pc:spChg chg="del mod">
          <ac:chgData name="Andrew Walker" userId="b4a0bcce7ba9e92a" providerId="LiveId" clId="{9D2BC69A-110A-45DA-896A-ACA68C927492}" dt="2021-02-01T14:49:00.106" v="951" actId="478"/>
          <ac:spMkLst>
            <pc:docMk/>
            <pc:sldMk cId="0" sldId="455"/>
            <ac:spMk id="186377" creationId="{20CCFC2A-D5C0-4DD0-9869-45B787B1D207}"/>
          </ac:spMkLst>
        </pc:spChg>
        <pc:spChg chg="del mod">
          <ac:chgData name="Andrew Walker" userId="b4a0bcce7ba9e92a" providerId="LiveId" clId="{9D2BC69A-110A-45DA-896A-ACA68C927492}" dt="2021-02-01T14:49:00.106" v="951" actId="478"/>
          <ac:spMkLst>
            <pc:docMk/>
            <pc:sldMk cId="0" sldId="455"/>
            <ac:spMk id="186378" creationId="{E100FCFE-68E9-4216-A8AC-9FCAEE362FC9}"/>
          </ac:spMkLst>
        </pc:spChg>
        <pc:spChg chg="del mod">
          <ac:chgData name="Andrew Walker" userId="b4a0bcce7ba9e92a" providerId="LiveId" clId="{9D2BC69A-110A-45DA-896A-ACA68C927492}" dt="2021-02-01T14:49:00.106" v="951" actId="478"/>
          <ac:spMkLst>
            <pc:docMk/>
            <pc:sldMk cId="0" sldId="455"/>
            <ac:spMk id="186379" creationId="{4EEE29AE-5339-4752-AD20-1B8CEE3600D3}"/>
          </ac:spMkLst>
        </pc:spChg>
        <pc:spChg chg="del mod">
          <ac:chgData name="Andrew Walker" userId="b4a0bcce7ba9e92a" providerId="LiveId" clId="{9D2BC69A-110A-45DA-896A-ACA68C927492}" dt="2021-02-01T14:49:00.106" v="951" actId="478"/>
          <ac:spMkLst>
            <pc:docMk/>
            <pc:sldMk cId="0" sldId="455"/>
            <ac:spMk id="186380" creationId="{83C8206B-9D2E-4C0C-AE79-8364506ED487}"/>
          </ac:spMkLst>
        </pc:spChg>
        <pc:picChg chg="add mod">
          <ac:chgData name="Andrew Walker" userId="b4a0bcce7ba9e92a" providerId="LiveId" clId="{9D2BC69A-110A-45DA-896A-ACA68C927492}" dt="2021-02-01T14:57:04.211" v="1223"/>
          <ac:picMkLst>
            <pc:docMk/>
            <pc:sldMk cId="0" sldId="455"/>
            <ac:picMk id="12" creationId="{4F7874FF-DF96-40BD-A3CB-16837713CB38}"/>
          </ac:picMkLst>
        </pc:picChg>
      </pc:sldChg>
      <pc:sldChg chg="addSp delSp modSp mod">
        <pc:chgData name="Andrew Walker" userId="b4a0bcce7ba9e92a" providerId="LiveId" clId="{9D2BC69A-110A-45DA-896A-ACA68C927492}" dt="2021-02-01T14:57:05.665" v="1224"/>
        <pc:sldMkLst>
          <pc:docMk/>
          <pc:sldMk cId="0" sldId="456"/>
        </pc:sldMkLst>
        <pc:spChg chg="del">
          <ac:chgData name="Andrew Walker" userId="b4a0bcce7ba9e92a" providerId="LiveId" clId="{9D2BC69A-110A-45DA-896A-ACA68C927492}" dt="2021-02-01T14:20:48.381" v="97" actId="478"/>
          <ac:spMkLst>
            <pc:docMk/>
            <pc:sldMk cId="0" sldId="456"/>
            <ac:spMk id="8" creationId="{B3CA2DE3-2174-4DC8-ADEA-F9B5C3B18CE9}"/>
          </ac:spMkLst>
        </pc:spChg>
        <pc:spChg chg="del">
          <ac:chgData name="Andrew Walker" userId="b4a0bcce7ba9e92a" providerId="LiveId" clId="{9D2BC69A-110A-45DA-896A-ACA68C927492}" dt="2021-02-01T14:21:06.883" v="101" actId="478"/>
          <ac:spMkLst>
            <pc:docMk/>
            <pc:sldMk cId="0" sldId="456"/>
            <ac:spMk id="9" creationId="{0033AF1D-1112-43A4-BD1D-EEE70FEB25E6}"/>
          </ac:spMkLst>
        </pc:spChg>
        <pc:spChg chg="add mod">
          <ac:chgData name="Andrew Walker" userId="b4a0bcce7ba9e92a" providerId="LiveId" clId="{9D2BC69A-110A-45DA-896A-ACA68C927492}" dt="2021-02-01T14:51:29.871" v="973" actId="1076"/>
          <ac:spMkLst>
            <pc:docMk/>
            <pc:sldMk cId="0" sldId="456"/>
            <ac:spMk id="11" creationId="{25528CD1-7572-40AB-A2D1-0427CC0DF81C}"/>
          </ac:spMkLst>
        </pc:spChg>
        <pc:spChg chg="del">
          <ac:chgData name="Andrew Walker" userId="b4a0bcce7ba9e92a" providerId="LiveId" clId="{9D2BC69A-110A-45DA-896A-ACA68C927492}" dt="2021-02-01T14:50:34.109" v="962" actId="478"/>
          <ac:spMkLst>
            <pc:docMk/>
            <pc:sldMk cId="0" sldId="456"/>
            <ac:spMk id="187398" creationId="{41BF87E7-79A6-4B8A-B602-43E3911FF1D5}"/>
          </ac:spMkLst>
        </pc:spChg>
        <pc:spChg chg="mod">
          <ac:chgData name="Andrew Walker" userId="b4a0bcce7ba9e92a" providerId="LiveId" clId="{9D2BC69A-110A-45DA-896A-ACA68C927492}" dt="2021-02-01T14:53:35.288" v="1071" actId="255"/>
          <ac:spMkLst>
            <pc:docMk/>
            <pc:sldMk cId="0" sldId="456"/>
            <ac:spMk id="187400" creationId="{553D76C7-0FFD-41EB-B68C-DC23942C1747}"/>
          </ac:spMkLst>
        </pc:spChg>
        <pc:spChg chg="del mod">
          <ac:chgData name="Andrew Walker" userId="b4a0bcce7ba9e92a" providerId="LiveId" clId="{9D2BC69A-110A-45DA-896A-ACA68C927492}" dt="2021-02-01T14:53:09.340" v="1069" actId="478"/>
          <ac:spMkLst>
            <pc:docMk/>
            <pc:sldMk cId="0" sldId="456"/>
            <ac:spMk id="187401" creationId="{DEA0D1E8-661A-4D0F-B7DD-F0450647D6B7}"/>
          </ac:spMkLst>
        </pc:spChg>
        <pc:spChg chg="del mod">
          <ac:chgData name="Andrew Walker" userId="b4a0bcce7ba9e92a" providerId="LiveId" clId="{9D2BC69A-110A-45DA-896A-ACA68C927492}" dt="2021-02-01T14:53:09.340" v="1069" actId="478"/>
          <ac:spMkLst>
            <pc:docMk/>
            <pc:sldMk cId="0" sldId="456"/>
            <ac:spMk id="187402" creationId="{61CC04D1-E964-4AAD-B412-74C0CEB4DADD}"/>
          </ac:spMkLst>
        </pc:spChg>
        <pc:spChg chg="del mod">
          <ac:chgData name="Andrew Walker" userId="b4a0bcce7ba9e92a" providerId="LiveId" clId="{9D2BC69A-110A-45DA-896A-ACA68C927492}" dt="2021-02-01T14:53:09.340" v="1069" actId="478"/>
          <ac:spMkLst>
            <pc:docMk/>
            <pc:sldMk cId="0" sldId="456"/>
            <ac:spMk id="187403" creationId="{27859951-BE85-4A45-B57C-ACE313528D03}"/>
          </ac:spMkLst>
        </pc:spChg>
        <pc:spChg chg="del mod">
          <ac:chgData name="Andrew Walker" userId="b4a0bcce7ba9e92a" providerId="LiveId" clId="{9D2BC69A-110A-45DA-896A-ACA68C927492}" dt="2021-02-01T14:53:09.340" v="1069" actId="478"/>
          <ac:spMkLst>
            <pc:docMk/>
            <pc:sldMk cId="0" sldId="456"/>
            <ac:spMk id="187404" creationId="{CE4DE5D3-A30E-4794-9471-24EC395D4659}"/>
          </ac:spMkLst>
        </pc:spChg>
        <pc:picChg chg="add mod">
          <ac:chgData name="Andrew Walker" userId="b4a0bcce7ba9e92a" providerId="LiveId" clId="{9D2BC69A-110A-45DA-896A-ACA68C927492}" dt="2021-02-01T14:57:05.665" v="1224"/>
          <ac:picMkLst>
            <pc:docMk/>
            <pc:sldMk cId="0" sldId="456"/>
            <ac:picMk id="12" creationId="{C8E232CB-7E7D-44EE-B43B-57AF32309A0D}"/>
          </ac:picMkLst>
        </pc:picChg>
      </pc:sldChg>
      <pc:sldChg chg="addSp delSp modSp mod">
        <pc:chgData name="Andrew Walker" userId="b4a0bcce7ba9e92a" providerId="LiveId" clId="{9D2BC69A-110A-45DA-896A-ACA68C927492}" dt="2021-02-01T14:57:06.984" v="1225"/>
        <pc:sldMkLst>
          <pc:docMk/>
          <pc:sldMk cId="0" sldId="457"/>
        </pc:sldMkLst>
        <pc:spChg chg="del">
          <ac:chgData name="Andrew Walker" userId="b4a0bcce7ba9e92a" providerId="LiveId" clId="{9D2BC69A-110A-45DA-896A-ACA68C927492}" dt="2021-02-01T14:20:50.087" v="98" actId="478"/>
          <ac:spMkLst>
            <pc:docMk/>
            <pc:sldMk cId="0" sldId="457"/>
            <ac:spMk id="9" creationId="{2AF283EB-7098-48CA-B440-97FF5537195D}"/>
          </ac:spMkLst>
        </pc:spChg>
        <pc:spChg chg="del">
          <ac:chgData name="Andrew Walker" userId="b4a0bcce7ba9e92a" providerId="LiveId" clId="{9D2BC69A-110A-45DA-896A-ACA68C927492}" dt="2021-02-01T14:21:03.505" v="100" actId="478"/>
          <ac:spMkLst>
            <pc:docMk/>
            <pc:sldMk cId="0" sldId="457"/>
            <ac:spMk id="10" creationId="{A6FBFB25-32AF-4DD6-969B-239B45AFA3CF}"/>
          </ac:spMkLst>
        </pc:spChg>
        <pc:spChg chg="add mod">
          <ac:chgData name="Andrew Walker" userId="b4a0bcce7ba9e92a" providerId="LiveId" clId="{9D2BC69A-110A-45DA-896A-ACA68C927492}" dt="2021-02-01T14:54:22.242" v="1084" actId="1076"/>
          <ac:spMkLst>
            <pc:docMk/>
            <pc:sldMk cId="0" sldId="457"/>
            <ac:spMk id="12" creationId="{29395A47-99DE-4EE1-85F5-1714A078A527}"/>
          </ac:spMkLst>
        </pc:spChg>
        <pc:spChg chg="del">
          <ac:chgData name="Andrew Walker" userId="b4a0bcce7ba9e92a" providerId="LiveId" clId="{9D2BC69A-110A-45DA-896A-ACA68C927492}" dt="2021-02-01T14:53:47.739" v="1072" actId="478"/>
          <ac:spMkLst>
            <pc:docMk/>
            <pc:sldMk cId="0" sldId="457"/>
            <ac:spMk id="188422" creationId="{1A570B51-CF01-464F-AFB3-701B94498E05}"/>
          </ac:spMkLst>
        </pc:spChg>
        <pc:spChg chg="mod">
          <ac:chgData name="Andrew Walker" userId="b4a0bcce7ba9e92a" providerId="LiveId" clId="{9D2BC69A-110A-45DA-896A-ACA68C927492}" dt="2021-02-01T14:56:18.860" v="1205" actId="255"/>
          <ac:spMkLst>
            <pc:docMk/>
            <pc:sldMk cId="0" sldId="457"/>
            <ac:spMk id="188424" creationId="{CF4EEC67-AF9D-4B58-A50B-8129CBB68E1F}"/>
          </ac:spMkLst>
        </pc:spChg>
        <pc:spChg chg="del mod">
          <ac:chgData name="Andrew Walker" userId="b4a0bcce7ba9e92a" providerId="LiveId" clId="{9D2BC69A-110A-45DA-896A-ACA68C927492}" dt="2021-02-01T14:55:42.782" v="1202" actId="478"/>
          <ac:spMkLst>
            <pc:docMk/>
            <pc:sldMk cId="0" sldId="457"/>
            <ac:spMk id="188425" creationId="{B260A314-A7D8-415F-92E5-1176A9DB7F5D}"/>
          </ac:spMkLst>
        </pc:spChg>
        <pc:spChg chg="del mod">
          <ac:chgData name="Andrew Walker" userId="b4a0bcce7ba9e92a" providerId="LiveId" clId="{9D2BC69A-110A-45DA-896A-ACA68C927492}" dt="2021-02-01T14:55:42.782" v="1202" actId="478"/>
          <ac:spMkLst>
            <pc:docMk/>
            <pc:sldMk cId="0" sldId="457"/>
            <ac:spMk id="188426" creationId="{CE4E352A-839F-4A96-9CDD-7499D5C643AE}"/>
          </ac:spMkLst>
        </pc:spChg>
        <pc:spChg chg="del mod">
          <ac:chgData name="Andrew Walker" userId="b4a0bcce7ba9e92a" providerId="LiveId" clId="{9D2BC69A-110A-45DA-896A-ACA68C927492}" dt="2021-02-01T14:55:42.782" v="1202" actId="478"/>
          <ac:spMkLst>
            <pc:docMk/>
            <pc:sldMk cId="0" sldId="457"/>
            <ac:spMk id="188427" creationId="{2D46A719-7738-4154-8BB3-C562C55815CD}"/>
          </ac:spMkLst>
        </pc:spChg>
        <pc:spChg chg="del mod">
          <ac:chgData name="Andrew Walker" userId="b4a0bcce7ba9e92a" providerId="LiveId" clId="{9D2BC69A-110A-45DA-896A-ACA68C927492}" dt="2021-02-01T14:55:42.782" v="1202" actId="478"/>
          <ac:spMkLst>
            <pc:docMk/>
            <pc:sldMk cId="0" sldId="457"/>
            <ac:spMk id="188428" creationId="{8D8576D4-C112-4BFB-82FF-AA60E60A55DD}"/>
          </ac:spMkLst>
        </pc:spChg>
        <pc:spChg chg="del">
          <ac:chgData name="Andrew Walker" userId="b4a0bcce7ba9e92a" providerId="LiveId" clId="{9D2BC69A-110A-45DA-896A-ACA68C927492}" dt="2021-02-01T14:20:59.918" v="99" actId="478"/>
          <ac:spMkLst>
            <pc:docMk/>
            <pc:sldMk cId="0" sldId="457"/>
            <ac:spMk id="188429" creationId="{E5282C6E-C2BC-448A-8CAF-FD0F332E10CD}"/>
          </ac:spMkLst>
        </pc:spChg>
        <pc:picChg chg="add mod">
          <ac:chgData name="Andrew Walker" userId="b4a0bcce7ba9e92a" providerId="LiveId" clId="{9D2BC69A-110A-45DA-896A-ACA68C927492}" dt="2021-02-01T14:57:06.984" v="1225"/>
          <ac:picMkLst>
            <pc:docMk/>
            <pc:sldMk cId="0" sldId="457"/>
            <ac:picMk id="13" creationId="{343A25CC-06AB-44B3-B427-FACAFA3274A4}"/>
          </ac:picMkLst>
        </pc:picChg>
      </pc:sldChg>
      <pc:sldMasterChg chg="delSldLayout">
        <pc:chgData name="Andrew Walker" userId="b4a0bcce7ba9e92a" providerId="LiveId" clId="{9D2BC69A-110A-45DA-896A-ACA68C927492}" dt="2021-02-01T14:56:31.405" v="1206" actId="47"/>
        <pc:sldMasterMkLst>
          <pc:docMk/>
          <pc:sldMasterMk cId="0" sldId="2147483648"/>
        </pc:sldMasterMkLst>
        <pc:sldLayoutChg chg="del">
          <pc:chgData name="Andrew Walker" userId="b4a0bcce7ba9e92a" providerId="LiveId" clId="{9D2BC69A-110A-45DA-896A-ACA68C927492}" dt="2021-02-01T14:56:31.405" v="1206" actId="47"/>
          <pc:sldLayoutMkLst>
            <pc:docMk/>
            <pc:sldMasterMk cId="0" sldId="2147483648"/>
            <pc:sldLayoutMk cId="371519107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4B780-289E-4D7E-BC97-A8A2C06A5CDC}"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2BD7A-71E6-40C5-A437-4DDA1111F564}" type="slidenum">
              <a:rPr lang="en-GB" smtClean="0"/>
              <a:t>‹#›</a:t>
            </a:fld>
            <a:endParaRPr lang="en-GB"/>
          </a:p>
        </p:txBody>
      </p:sp>
    </p:spTree>
    <p:extLst>
      <p:ext uri="{BB962C8B-B14F-4D97-AF65-F5344CB8AC3E}">
        <p14:creationId xmlns:p14="http://schemas.microsoft.com/office/powerpoint/2010/main" val="317556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2F0484-9829-4311-B258-3FD0799E9F06}"/>
              </a:ext>
            </a:extLst>
          </p:cNvPr>
          <p:cNvSpPr>
            <a:spLocks noGrp="1" noChangeArrowheads="1"/>
          </p:cNvSpPr>
          <p:nvPr>
            <p:ph type="sldNum" sz="quarter" idx="5"/>
          </p:nvPr>
        </p:nvSpPr>
        <p:spPr>
          <a:ln/>
        </p:spPr>
        <p:txBody>
          <a:bodyPr/>
          <a:lstStyle/>
          <a:p>
            <a:fld id="{3C43537B-07F1-431D-B165-C76130E144DF}" type="slidenum">
              <a:rPr lang="nl-NL" altLang="en-US"/>
              <a:pPr/>
              <a:t>2</a:t>
            </a:fld>
            <a:endParaRPr lang="nl-NL" altLang="en-US"/>
          </a:p>
        </p:txBody>
      </p:sp>
      <p:sp>
        <p:nvSpPr>
          <p:cNvPr id="522242" name="Rectangle 2">
            <a:extLst>
              <a:ext uri="{FF2B5EF4-FFF2-40B4-BE49-F238E27FC236}">
                <a16:creationId xmlns:a16="http://schemas.microsoft.com/office/drawing/2014/main" id="{3D61C4D5-278A-4B94-8917-4C41F044AA47}"/>
              </a:ext>
            </a:extLst>
          </p:cNvPr>
          <p:cNvSpPr>
            <a:spLocks noGrp="1" noRot="1" noChangeAspect="1" noChangeArrowheads="1" noTextEdit="1"/>
          </p:cNvSpPr>
          <p:nvPr>
            <p:ph type="sldImg"/>
          </p:nvPr>
        </p:nvSpPr>
        <p:spPr>
          <a:ln/>
        </p:spPr>
      </p:sp>
      <p:sp>
        <p:nvSpPr>
          <p:cNvPr id="522243" name="Rectangle 3">
            <a:extLst>
              <a:ext uri="{FF2B5EF4-FFF2-40B4-BE49-F238E27FC236}">
                <a16:creationId xmlns:a16="http://schemas.microsoft.com/office/drawing/2014/main" id="{B21D8452-7D23-4B31-A466-11010631B62B}"/>
              </a:ext>
            </a:extLst>
          </p:cNvPr>
          <p:cNvSpPr>
            <a:spLocks noGrp="1" noChangeArrowheads="1"/>
          </p:cNvSpPr>
          <p:nvPr>
            <p:ph type="body" idx="1"/>
          </p:nvPr>
        </p:nvSpPr>
        <p:spPr>
          <a:xfrm>
            <a:off x="914400" y="4344988"/>
            <a:ext cx="5029200" cy="4113212"/>
          </a:xfrm>
        </p:spPr>
        <p:txBody>
          <a:bodyPr/>
          <a:lstStyle/>
          <a:p>
            <a:r>
              <a:rPr lang="en-GB" altLang="en-US"/>
              <a:t>The movement of a load by human effort – as opposed to using a forklift truck or equivalent.  </a:t>
            </a:r>
          </a:p>
          <a:p>
            <a:r>
              <a:rPr lang="en-GB" altLang="en-US"/>
              <a:t>Either directly or indirectly – using the hands or body to move something is direct and tying a rope round something and pulling it is indirectly</a:t>
            </a:r>
          </a:p>
          <a:p>
            <a:r>
              <a:rPr lang="en-GB" altLang="en-US"/>
              <a:t>A load is a discrete moveable object such as a box or bag of compost.  It does not include implements tools or machines when used for their intended purpose.  If you are moving a sack truck for the purpose of taking it to a different location it is a load – if it has a load on it that is being moved it is not a load in itself.  </a:t>
            </a:r>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BE28B1-CC94-4FEA-9F0E-FB3F1E7082D9}"/>
              </a:ext>
            </a:extLst>
          </p:cNvPr>
          <p:cNvSpPr>
            <a:spLocks noGrp="1" noChangeArrowheads="1"/>
          </p:cNvSpPr>
          <p:nvPr>
            <p:ph type="sldNum" sz="quarter" idx="5"/>
          </p:nvPr>
        </p:nvSpPr>
        <p:spPr>
          <a:ln/>
        </p:spPr>
        <p:txBody>
          <a:bodyPr/>
          <a:lstStyle/>
          <a:p>
            <a:fld id="{C5BA259C-9545-4BE2-B203-E251CFA5247D}" type="slidenum">
              <a:rPr lang="nl-NL" altLang="en-US"/>
              <a:pPr/>
              <a:t>11</a:t>
            </a:fld>
            <a:endParaRPr lang="nl-NL" altLang="en-US"/>
          </a:p>
        </p:txBody>
      </p:sp>
      <p:sp>
        <p:nvSpPr>
          <p:cNvPr id="583682" name="Rectangle 2">
            <a:extLst>
              <a:ext uri="{FF2B5EF4-FFF2-40B4-BE49-F238E27FC236}">
                <a16:creationId xmlns:a16="http://schemas.microsoft.com/office/drawing/2014/main" id="{4A15F6C8-8BC4-4078-81DF-75C25BC9C531}"/>
              </a:ext>
            </a:extLst>
          </p:cNvPr>
          <p:cNvSpPr>
            <a:spLocks noGrp="1" noRot="1" noChangeAspect="1" noChangeArrowheads="1" noTextEdit="1"/>
          </p:cNvSpPr>
          <p:nvPr>
            <p:ph type="sldImg"/>
          </p:nvPr>
        </p:nvSpPr>
        <p:spPr>
          <a:ln/>
        </p:spPr>
      </p:sp>
      <p:sp>
        <p:nvSpPr>
          <p:cNvPr id="583683" name="Rectangle 3">
            <a:extLst>
              <a:ext uri="{FF2B5EF4-FFF2-40B4-BE49-F238E27FC236}">
                <a16:creationId xmlns:a16="http://schemas.microsoft.com/office/drawing/2014/main" id="{919E04FB-2D68-4223-8710-44678C053F1E}"/>
              </a:ext>
            </a:extLst>
          </p:cNvPr>
          <p:cNvSpPr>
            <a:spLocks noGrp="1" noChangeArrowheads="1"/>
          </p:cNvSpPr>
          <p:nvPr>
            <p:ph type="body" idx="1"/>
          </p:nvPr>
        </p:nvSpPr>
        <p:spPr>
          <a:xfrm>
            <a:off x="914400" y="4344988"/>
            <a:ext cx="5029200" cy="4113212"/>
          </a:xfrm>
        </p:spPr>
        <p:txBody>
          <a:bodyPr/>
          <a:lstStyle/>
          <a:p>
            <a:r>
              <a:rPr lang="en-GB" altLang="en-US"/>
              <a:t>Stop and think – plan what your going to lift – can you use a trolley instead?  Where are you going to put the load? Will you need to get someone to help you? Are there any obstructions in your way, if so move them before you try to lift.  If you are carrying a long way, find somewhere to have a rest part way through.</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45A00-1A63-48A9-81C5-3A95AA8CDBD2}"/>
              </a:ext>
            </a:extLst>
          </p:cNvPr>
          <p:cNvSpPr>
            <a:spLocks noGrp="1" noChangeArrowheads="1"/>
          </p:cNvSpPr>
          <p:nvPr>
            <p:ph type="sldNum" sz="quarter" idx="5"/>
          </p:nvPr>
        </p:nvSpPr>
        <p:spPr>
          <a:ln/>
        </p:spPr>
        <p:txBody>
          <a:bodyPr/>
          <a:lstStyle/>
          <a:p>
            <a:fld id="{3E391FA9-CFF2-45BC-A7EF-B2B6E3CCB4C0}" type="slidenum">
              <a:rPr lang="nl-NL" altLang="en-US"/>
              <a:pPr/>
              <a:t>12</a:t>
            </a:fld>
            <a:endParaRPr lang="nl-NL" altLang="en-US"/>
          </a:p>
        </p:txBody>
      </p:sp>
      <p:sp>
        <p:nvSpPr>
          <p:cNvPr id="585730" name="Rectangle 2">
            <a:extLst>
              <a:ext uri="{FF2B5EF4-FFF2-40B4-BE49-F238E27FC236}">
                <a16:creationId xmlns:a16="http://schemas.microsoft.com/office/drawing/2014/main" id="{648AC793-CFCE-4112-BA6D-B52C7C71F753}"/>
              </a:ext>
            </a:extLst>
          </p:cNvPr>
          <p:cNvSpPr>
            <a:spLocks noGrp="1" noRot="1" noChangeAspect="1" noChangeArrowheads="1" noTextEdit="1"/>
          </p:cNvSpPr>
          <p:nvPr>
            <p:ph type="sldImg"/>
          </p:nvPr>
        </p:nvSpPr>
        <p:spPr>
          <a:ln/>
        </p:spPr>
      </p:sp>
      <p:sp>
        <p:nvSpPr>
          <p:cNvPr id="585731" name="Rectangle 3">
            <a:extLst>
              <a:ext uri="{FF2B5EF4-FFF2-40B4-BE49-F238E27FC236}">
                <a16:creationId xmlns:a16="http://schemas.microsoft.com/office/drawing/2014/main" id="{8F712EDD-D860-4D67-9879-625FA0504FF3}"/>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D5DC28-B2CD-4D8D-AC84-465925E13F0C}"/>
              </a:ext>
            </a:extLst>
          </p:cNvPr>
          <p:cNvSpPr>
            <a:spLocks noGrp="1" noChangeArrowheads="1"/>
          </p:cNvSpPr>
          <p:nvPr>
            <p:ph type="sldNum" sz="quarter" idx="5"/>
          </p:nvPr>
        </p:nvSpPr>
        <p:spPr>
          <a:ln/>
        </p:spPr>
        <p:txBody>
          <a:bodyPr/>
          <a:lstStyle/>
          <a:p>
            <a:fld id="{12F50967-C60E-4741-90AD-DA037ABCDF35}" type="slidenum">
              <a:rPr lang="nl-NL" altLang="en-US"/>
              <a:pPr/>
              <a:t>13</a:t>
            </a:fld>
            <a:endParaRPr lang="nl-NL" altLang="en-US"/>
          </a:p>
        </p:txBody>
      </p:sp>
      <p:sp>
        <p:nvSpPr>
          <p:cNvPr id="587778" name="Rectangle 2">
            <a:extLst>
              <a:ext uri="{FF2B5EF4-FFF2-40B4-BE49-F238E27FC236}">
                <a16:creationId xmlns:a16="http://schemas.microsoft.com/office/drawing/2014/main" id="{D3D1F82E-C8DB-4822-826A-AAD65F1E6D0E}"/>
              </a:ext>
            </a:extLst>
          </p:cNvPr>
          <p:cNvSpPr>
            <a:spLocks noGrp="1" noRot="1" noChangeAspect="1" noChangeArrowheads="1" noTextEdit="1"/>
          </p:cNvSpPr>
          <p:nvPr>
            <p:ph type="sldImg"/>
          </p:nvPr>
        </p:nvSpPr>
        <p:spPr>
          <a:ln/>
        </p:spPr>
      </p:sp>
      <p:sp>
        <p:nvSpPr>
          <p:cNvPr id="587779" name="Rectangle 3">
            <a:extLst>
              <a:ext uri="{FF2B5EF4-FFF2-40B4-BE49-F238E27FC236}">
                <a16:creationId xmlns:a16="http://schemas.microsoft.com/office/drawing/2014/main" id="{CFE50CDE-C457-43B8-BDE7-0D6262ABAD91}"/>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305928-646D-46E5-9DE4-5C7EFE54068D}"/>
              </a:ext>
            </a:extLst>
          </p:cNvPr>
          <p:cNvSpPr>
            <a:spLocks noGrp="1" noChangeArrowheads="1"/>
          </p:cNvSpPr>
          <p:nvPr>
            <p:ph type="sldNum" sz="quarter" idx="5"/>
          </p:nvPr>
        </p:nvSpPr>
        <p:spPr>
          <a:ln/>
        </p:spPr>
        <p:txBody>
          <a:bodyPr/>
          <a:lstStyle/>
          <a:p>
            <a:fld id="{8A8B020A-53F9-419E-BC9B-EE1F9F5966A6}" type="slidenum">
              <a:rPr lang="nl-NL" altLang="en-US"/>
              <a:pPr/>
              <a:t>14</a:t>
            </a:fld>
            <a:endParaRPr lang="nl-NL" altLang="en-US"/>
          </a:p>
        </p:txBody>
      </p:sp>
      <p:sp>
        <p:nvSpPr>
          <p:cNvPr id="608258" name="Rectangle 2">
            <a:extLst>
              <a:ext uri="{FF2B5EF4-FFF2-40B4-BE49-F238E27FC236}">
                <a16:creationId xmlns:a16="http://schemas.microsoft.com/office/drawing/2014/main" id="{C9F43C54-FF9D-4E0B-B61F-59F161646F7E}"/>
              </a:ext>
            </a:extLst>
          </p:cNvPr>
          <p:cNvSpPr>
            <a:spLocks noGrp="1" noRot="1" noChangeAspect="1" noChangeArrowheads="1" noTextEdit="1"/>
          </p:cNvSpPr>
          <p:nvPr>
            <p:ph type="sldImg"/>
          </p:nvPr>
        </p:nvSpPr>
        <p:spPr>
          <a:ln/>
        </p:spPr>
      </p:sp>
      <p:sp>
        <p:nvSpPr>
          <p:cNvPr id="608259" name="Rectangle 3">
            <a:extLst>
              <a:ext uri="{FF2B5EF4-FFF2-40B4-BE49-F238E27FC236}">
                <a16:creationId xmlns:a16="http://schemas.microsoft.com/office/drawing/2014/main" id="{24790A30-A029-41C2-BE8E-2728F53D0DA5}"/>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DC66AD-C9D4-462E-810B-4983BA5B1C6E}"/>
              </a:ext>
            </a:extLst>
          </p:cNvPr>
          <p:cNvSpPr>
            <a:spLocks noGrp="1" noChangeArrowheads="1"/>
          </p:cNvSpPr>
          <p:nvPr>
            <p:ph type="sldNum" sz="quarter" idx="5"/>
          </p:nvPr>
        </p:nvSpPr>
        <p:spPr>
          <a:ln/>
        </p:spPr>
        <p:txBody>
          <a:bodyPr/>
          <a:lstStyle/>
          <a:p>
            <a:fld id="{79B8BD8C-7078-4DF5-B0AA-49E4B311755C}" type="slidenum">
              <a:rPr lang="nl-NL" altLang="en-US"/>
              <a:pPr/>
              <a:t>15</a:t>
            </a:fld>
            <a:endParaRPr lang="nl-NL" altLang="en-US"/>
          </a:p>
        </p:txBody>
      </p:sp>
      <p:sp>
        <p:nvSpPr>
          <p:cNvPr id="618498" name="Rectangle 2">
            <a:extLst>
              <a:ext uri="{FF2B5EF4-FFF2-40B4-BE49-F238E27FC236}">
                <a16:creationId xmlns:a16="http://schemas.microsoft.com/office/drawing/2014/main" id="{E97AAFC5-AC8B-4BE1-989B-CA49674F0387}"/>
              </a:ext>
            </a:extLst>
          </p:cNvPr>
          <p:cNvSpPr>
            <a:spLocks noGrp="1" noRot="1" noChangeAspect="1" noChangeArrowheads="1" noTextEdit="1"/>
          </p:cNvSpPr>
          <p:nvPr>
            <p:ph type="sldImg"/>
          </p:nvPr>
        </p:nvSpPr>
        <p:spPr>
          <a:ln/>
        </p:spPr>
      </p:sp>
      <p:sp>
        <p:nvSpPr>
          <p:cNvPr id="618499" name="Rectangle 3">
            <a:extLst>
              <a:ext uri="{FF2B5EF4-FFF2-40B4-BE49-F238E27FC236}">
                <a16:creationId xmlns:a16="http://schemas.microsoft.com/office/drawing/2014/main" id="{C7EBE01C-DA76-4CE7-AE16-36B1BE47C4D5}"/>
              </a:ext>
            </a:extLst>
          </p:cNvPr>
          <p:cNvSpPr>
            <a:spLocks noGrp="1" noChangeArrowheads="1"/>
          </p:cNvSpPr>
          <p:nvPr>
            <p:ph type="body" idx="1"/>
          </p:nvPr>
        </p:nvSpPr>
        <p:spPr>
          <a:xfrm>
            <a:off x="914400" y="4344988"/>
            <a:ext cx="5029200" cy="4113212"/>
          </a:xfrm>
        </p:spPr>
        <p:txBody>
          <a:bodyPr/>
          <a:lstStyle/>
          <a:p>
            <a:r>
              <a:rPr lang="en-GB" altLang="en-US"/>
              <a:t>All subject to significant debate and variation</a:t>
            </a:r>
          </a:p>
          <a:p>
            <a:r>
              <a:rPr lang="en-GB" altLang="en-US"/>
              <a:t>As a general rule males have a greater lifting capacity than females, but a degree of overlap exists and this is influenced by health, strength, fitness, training and experience.</a:t>
            </a:r>
          </a:p>
          <a:p>
            <a:r>
              <a:rPr lang="en-GB" altLang="en-US"/>
              <a:t>Pregnancy has a significant influence on a females capacity to lift and move objects safely.</a:t>
            </a:r>
          </a:p>
          <a:p>
            <a:r>
              <a:rPr lang="en-GB" altLang="en-US"/>
              <a:t>People are at their peak in terms of lifting in their 20s and start to decline in their 40s.  This should be viewed in parallel with the benefits of experience and maturity, which are often lacking in younger operatives.  </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C9E43F-8FED-429C-B7EB-D47A0AB18733}"/>
              </a:ext>
            </a:extLst>
          </p:cNvPr>
          <p:cNvSpPr>
            <a:spLocks noGrp="1" noChangeArrowheads="1"/>
          </p:cNvSpPr>
          <p:nvPr>
            <p:ph type="sldNum" sz="quarter" idx="5"/>
          </p:nvPr>
        </p:nvSpPr>
        <p:spPr>
          <a:ln/>
        </p:spPr>
        <p:txBody>
          <a:bodyPr/>
          <a:lstStyle/>
          <a:p>
            <a:fld id="{C2D61341-59C5-45E0-8AF1-992BB77D8911}" type="slidenum">
              <a:rPr lang="nl-NL" altLang="en-US"/>
              <a:pPr/>
              <a:t>16</a:t>
            </a:fld>
            <a:endParaRPr lang="nl-NL" altLang="en-US"/>
          </a:p>
        </p:txBody>
      </p:sp>
      <p:sp>
        <p:nvSpPr>
          <p:cNvPr id="622594" name="Rectangle 2">
            <a:extLst>
              <a:ext uri="{FF2B5EF4-FFF2-40B4-BE49-F238E27FC236}">
                <a16:creationId xmlns:a16="http://schemas.microsoft.com/office/drawing/2014/main" id="{C20D854F-9D25-49F5-98A9-DEF29312C902}"/>
              </a:ext>
            </a:extLst>
          </p:cNvPr>
          <p:cNvSpPr>
            <a:spLocks noGrp="1" noRot="1" noChangeAspect="1" noChangeArrowheads="1" noTextEdit="1"/>
          </p:cNvSpPr>
          <p:nvPr>
            <p:ph type="sldImg"/>
          </p:nvPr>
        </p:nvSpPr>
        <p:spPr>
          <a:ln/>
        </p:spPr>
      </p:sp>
      <p:sp>
        <p:nvSpPr>
          <p:cNvPr id="622595" name="Rectangle 3">
            <a:extLst>
              <a:ext uri="{FF2B5EF4-FFF2-40B4-BE49-F238E27FC236}">
                <a16:creationId xmlns:a16="http://schemas.microsoft.com/office/drawing/2014/main" id="{E63B9F42-EF88-429F-9F3D-B0DF892C3C0C}"/>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804785-0F2F-4F42-826F-8E914962A58E}"/>
              </a:ext>
            </a:extLst>
          </p:cNvPr>
          <p:cNvSpPr>
            <a:spLocks noGrp="1" noChangeArrowheads="1"/>
          </p:cNvSpPr>
          <p:nvPr>
            <p:ph type="sldNum" sz="quarter" idx="5"/>
          </p:nvPr>
        </p:nvSpPr>
        <p:spPr>
          <a:ln/>
        </p:spPr>
        <p:txBody>
          <a:bodyPr/>
          <a:lstStyle/>
          <a:p>
            <a:fld id="{659C33CB-9F60-41F6-AEC5-45F0BF444BCA}" type="slidenum">
              <a:rPr lang="nl-NL" altLang="en-US"/>
              <a:pPr/>
              <a:t>17</a:t>
            </a:fld>
            <a:endParaRPr lang="nl-NL" altLang="en-US"/>
          </a:p>
        </p:txBody>
      </p:sp>
      <p:sp>
        <p:nvSpPr>
          <p:cNvPr id="624642" name="Rectangle 2">
            <a:extLst>
              <a:ext uri="{FF2B5EF4-FFF2-40B4-BE49-F238E27FC236}">
                <a16:creationId xmlns:a16="http://schemas.microsoft.com/office/drawing/2014/main" id="{AD6A7F36-B552-4D29-97D5-4C17E945EB0E}"/>
              </a:ext>
            </a:extLst>
          </p:cNvPr>
          <p:cNvSpPr>
            <a:spLocks noGrp="1" noRot="1" noChangeAspect="1" noChangeArrowheads="1" noTextEdit="1"/>
          </p:cNvSpPr>
          <p:nvPr>
            <p:ph type="sldImg"/>
          </p:nvPr>
        </p:nvSpPr>
        <p:spPr>
          <a:ln/>
        </p:spPr>
      </p:sp>
      <p:sp>
        <p:nvSpPr>
          <p:cNvPr id="624643" name="Rectangle 3">
            <a:extLst>
              <a:ext uri="{FF2B5EF4-FFF2-40B4-BE49-F238E27FC236}">
                <a16:creationId xmlns:a16="http://schemas.microsoft.com/office/drawing/2014/main" id="{F3CD6793-9EF4-4566-B8C7-A3B1A0477F2A}"/>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573166-0979-4AB7-9694-8325F6C47918}"/>
              </a:ext>
            </a:extLst>
          </p:cNvPr>
          <p:cNvSpPr>
            <a:spLocks noGrp="1" noChangeArrowheads="1"/>
          </p:cNvSpPr>
          <p:nvPr>
            <p:ph type="sldNum" sz="quarter" idx="5"/>
          </p:nvPr>
        </p:nvSpPr>
        <p:spPr>
          <a:ln/>
        </p:spPr>
        <p:txBody>
          <a:bodyPr/>
          <a:lstStyle/>
          <a:p>
            <a:fld id="{6760F245-5C82-4A18-A79C-AAC8606F98F9}" type="slidenum">
              <a:rPr lang="nl-NL" altLang="en-US"/>
              <a:pPr/>
              <a:t>18</a:t>
            </a:fld>
            <a:endParaRPr lang="nl-NL" altLang="en-US"/>
          </a:p>
        </p:txBody>
      </p:sp>
      <p:sp>
        <p:nvSpPr>
          <p:cNvPr id="626690" name="Rectangle 2">
            <a:extLst>
              <a:ext uri="{FF2B5EF4-FFF2-40B4-BE49-F238E27FC236}">
                <a16:creationId xmlns:a16="http://schemas.microsoft.com/office/drawing/2014/main" id="{0613DFC9-5485-482E-B627-5C1FFE49D5FF}"/>
              </a:ext>
            </a:extLst>
          </p:cNvPr>
          <p:cNvSpPr>
            <a:spLocks noGrp="1" noRot="1" noChangeAspect="1" noChangeArrowheads="1" noTextEdit="1"/>
          </p:cNvSpPr>
          <p:nvPr>
            <p:ph type="sldImg"/>
          </p:nvPr>
        </p:nvSpPr>
        <p:spPr>
          <a:ln/>
        </p:spPr>
      </p:sp>
      <p:sp>
        <p:nvSpPr>
          <p:cNvPr id="626691" name="Rectangle 3">
            <a:extLst>
              <a:ext uri="{FF2B5EF4-FFF2-40B4-BE49-F238E27FC236}">
                <a16:creationId xmlns:a16="http://schemas.microsoft.com/office/drawing/2014/main" id="{B411D93D-F474-4A15-BD6D-58E70BC33D45}"/>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4F8B09-E31A-4D01-BC61-A7C5AD9C24F8}"/>
              </a:ext>
            </a:extLst>
          </p:cNvPr>
          <p:cNvSpPr>
            <a:spLocks noGrp="1" noChangeArrowheads="1"/>
          </p:cNvSpPr>
          <p:nvPr>
            <p:ph type="sldNum" sz="quarter" idx="5"/>
          </p:nvPr>
        </p:nvSpPr>
        <p:spPr>
          <a:ln/>
        </p:spPr>
        <p:txBody>
          <a:bodyPr/>
          <a:lstStyle/>
          <a:p>
            <a:fld id="{B53A8DF3-8C1F-4879-9882-5278CE4BEBEE}" type="slidenum">
              <a:rPr lang="nl-NL" altLang="en-US"/>
              <a:pPr/>
              <a:t>19</a:t>
            </a:fld>
            <a:endParaRPr lang="nl-NL" altLang="en-US"/>
          </a:p>
        </p:txBody>
      </p:sp>
      <p:sp>
        <p:nvSpPr>
          <p:cNvPr id="628738" name="Rectangle 2">
            <a:extLst>
              <a:ext uri="{FF2B5EF4-FFF2-40B4-BE49-F238E27FC236}">
                <a16:creationId xmlns:a16="http://schemas.microsoft.com/office/drawing/2014/main" id="{82D17E05-EF4D-4970-A117-7FD632FC428A}"/>
              </a:ext>
            </a:extLst>
          </p:cNvPr>
          <p:cNvSpPr>
            <a:spLocks noGrp="1" noRot="1" noChangeAspect="1" noChangeArrowheads="1" noTextEdit="1"/>
          </p:cNvSpPr>
          <p:nvPr>
            <p:ph type="sldImg"/>
          </p:nvPr>
        </p:nvSpPr>
        <p:spPr>
          <a:ln/>
        </p:spPr>
      </p:sp>
      <p:sp>
        <p:nvSpPr>
          <p:cNvPr id="628739" name="Rectangle 3">
            <a:extLst>
              <a:ext uri="{FF2B5EF4-FFF2-40B4-BE49-F238E27FC236}">
                <a16:creationId xmlns:a16="http://schemas.microsoft.com/office/drawing/2014/main" id="{D04C2E74-1A87-44AE-93ED-1A418867E0DD}"/>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C82163-ABA5-47FC-A040-EB15E68CEDFD}"/>
              </a:ext>
            </a:extLst>
          </p:cNvPr>
          <p:cNvSpPr>
            <a:spLocks noGrp="1" noChangeArrowheads="1"/>
          </p:cNvSpPr>
          <p:nvPr>
            <p:ph type="sldNum" sz="quarter" idx="5"/>
          </p:nvPr>
        </p:nvSpPr>
        <p:spPr>
          <a:ln/>
        </p:spPr>
        <p:txBody>
          <a:bodyPr/>
          <a:lstStyle/>
          <a:p>
            <a:fld id="{13ADBECE-547A-4A4F-85D2-66A37A92687D}" type="slidenum">
              <a:rPr lang="nl-NL" altLang="en-US"/>
              <a:pPr/>
              <a:t>20</a:t>
            </a:fld>
            <a:endParaRPr lang="nl-NL" altLang="en-US"/>
          </a:p>
        </p:txBody>
      </p:sp>
      <p:sp>
        <p:nvSpPr>
          <p:cNvPr id="630786" name="Rectangle 1026">
            <a:extLst>
              <a:ext uri="{FF2B5EF4-FFF2-40B4-BE49-F238E27FC236}">
                <a16:creationId xmlns:a16="http://schemas.microsoft.com/office/drawing/2014/main" id="{0231C070-088F-415E-AE2F-880AC7541696}"/>
              </a:ext>
            </a:extLst>
          </p:cNvPr>
          <p:cNvSpPr>
            <a:spLocks noGrp="1" noRot="1" noChangeAspect="1" noChangeArrowheads="1" noTextEdit="1"/>
          </p:cNvSpPr>
          <p:nvPr>
            <p:ph type="sldImg"/>
          </p:nvPr>
        </p:nvSpPr>
        <p:spPr>
          <a:ln/>
        </p:spPr>
      </p:sp>
      <p:sp>
        <p:nvSpPr>
          <p:cNvPr id="630787" name="Rectangle 1027">
            <a:extLst>
              <a:ext uri="{FF2B5EF4-FFF2-40B4-BE49-F238E27FC236}">
                <a16:creationId xmlns:a16="http://schemas.microsoft.com/office/drawing/2014/main" id="{2E9DF251-0615-4BA1-AED3-EF35AC2DF543}"/>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09EB75-3B0C-4D00-8B9C-414B2B21A07B}"/>
              </a:ext>
            </a:extLst>
          </p:cNvPr>
          <p:cNvSpPr>
            <a:spLocks noGrp="1" noChangeArrowheads="1"/>
          </p:cNvSpPr>
          <p:nvPr>
            <p:ph type="sldNum" sz="quarter" idx="5"/>
          </p:nvPr>
        </p:nvSpPr>
        <p:spPr>
          <a:ln/>
        </p:spPr>
        <p:txBody>
          <a:bodyPr/>
          <a:lstStyle/>
          <a:p>
            <a:fld id="{27F59ED5-DB59-4FF6-8830-D81955AEB3CD}" type="slidenum">
              <a:rPr lang="nl-NL" altLang="en-US"/>
              <a:pPr/>
              <a:t>3</a:t>
            </a:fld>
            <a:endParaRPr lang="nl-NL" altLang="en-US"/>
          </a:p>
        </p:txBody>
      </p:sp>
      <p:sp>
        <p:nvSpPr>
          <p:cNvPr id="528386" name="Rectangle 2">
            <a:extLst>
              <a:ext uri="{FF2B5EF4-FFF2-40B4-BE49-F238E27FC236}">
                <a16:creationId xmlns:a16="http://schemas.microsoft.com/office/drawing/2014/main" id="{46595C5C-57DE-4602-89C7-C91401CEF341}"/>
              </a:ext>
            </a:extLst>
          </p:cNvPr>
          <p:cNvSpPr>
            <a:spLocks noGrp="1" noRot="1" noChangeAspect="1" noChangeArrowheads="1" noTextEdit="1"/>
          </p:cNvSpPr>
          <p:nvPr>
            <p:ph type="sldImg"/>
          </p:nvPr>
        </p:nvSpPr>
        <p:spPr>
          <a:ln/>
        </p:spPr>
      </p:sp>
      <p:sp>
        <p:nvSpPr>
          <p:cNvPr id="528387" name="Rectangle 3">
            <a:extLst>
              <a:ext uri="{FF2B5EF4-FFF2-40B4-BE49-F238E27FC236}">
                <a16:creationId xmlns:a16="http://schemas.microsoft.com/office/drawing/2014/main" id="{691F596E-F80E-4141-A724-272030EF4EA1}"/>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FD5F9C-E4B2-409B-AF16-80D198292B5D}"/>
              </a:ext>
            </a:extLst>
          </p:cNvPr>
          <p:cNvSpPr>
            <a:spLocks noGrp="1" noChangeArrowheads="1"/>
          </p:cNvSpPr>
          <p:nvPr>
            <p:ph type="sldNum" sz="quarter" idx="5"/>
          </p:nvPr>
        </p:nvSpPr>
        <p:spPr>
          <a:ln/>
        </p:spPr>
        <p:txBody>
          <a:bodyPr/>
          <a:lstStyle/>
          <a:p>
            <a:fld id="{3D4B029D-34BB-41A8-B052-E383C81A7E26}" type="slidenum">
              <a:rPr lang="nl-NL" altLang="en-US"/>
              <a:pPr/>
              <a:t>4</a:t>
            </a:fld>
            <a:endParaRPr lang="nl-NL" altLang="en-US"/>
          </a:p>
        </p:txBody>
      </p:sp>
      <p:sp>
        <p:nvSpPr>
          <p:cNvPr id="532482" name="Rectangle 2">
            <a:extLst>
              <a:ext uri="{FF2B5EF4-FFF2-40B4-BE49-F238E27FC236}">
                <a16:creationId xmlns:a16="http://schemas.microsoft.com/office/drawing/2014/main" id="{035E477C-63FF-4213-BECD-0D467A368C74}"/>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E70BA596-C0F4-44CD-9D54-74BAD753ED21}"/>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260BF3-EDBE-4330-BE42-C23B9E3D5578}"/>
              </a:ext>
            </a:extLst>
          </p:cNvPr>
          <p:cNvSpPr>
            <a:spLocks noGrp="1" noChangeArrowheads="1"/>
          </p:cNvSpPr>
          <p:nvPr>
            <p:ph type="sldNum" sz="quarter" idx="5"/>
          </p:nvPr>
        </p:nvSpPr>
        <p:spPr>
          <a:ln/>
        </p:spPr>
        <p:txBody>
          <a:bodyPr/>
          <a:lstStyle/>
          <a:p>
            <a:fld id="{D8D01A76-6C36-40D4-A0AE-0AD03E83B6DD}" type="slidenum">
              <a:rPr lang="nl-NL" altLang="en-US"/>
              <a:pPr/>
              <a:t>5</a:t>
            </a:fld>
            <a:endParaRPr lang="nl-NL" altLang="en-US"/>
          </a:p>
        </p:txBody>
      </p:sp>
      <p:sp>
        <p:nvSpPr>
          <p:cNvPr id="540674" name="Rectangle 2">
            <a:extLst>
              <a:ext uri="{FF2B5EF4-FFF2-40B4-BE49-F238E27FC236}">
                <a16:creationId xmlns:a16="http://schemas.microsoft.com/office/drawing/2014/main" id="{22B8C36F-6D5E-4887-A0F3-FB328E0EACD2}"/>
              </a:ext>
            </a:extLst>
          </p:cNvPr>
          <p:cNvSpPr>
            <a:spLocks noGrp="1" noRot="1" noChangeAspect="1" noChangeArrowheads="1" noTextEdit="1"/>
          </p:cNvSpPr>
          <p:nvPr>
            <p:ph type="sldImg"/>
          </p:nvPr>
        </p:nvSpPr>
        <p:spPr>
          <a:ln/>
        </p:spPr>
      </p:sp>
      <p:sp>
        <p:nvSpPr>
          <p:cNvPr id="540675" name="Rectangle 3">
            <a:extLst>
              <a:ext uri="{FF2B5EF4-FFF2-40B4-BE49-F238E27FC236}">
                <a16:creationId xmlns:a16="http://schemas.microsoft.com/office/drawing/2014/main" id="{62A4DBCC-CD25-4925-B96A-0F7C9237B718}"/>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18664-D0F1-49E0-BE8F-E3BE7954909B}"/>
              </a:ext>
            </a:extLst>
          </p:cNvPr>
          <p:cNvSpPr>
            <a:spLocks noGrp="1" noChangeArrowheads="1"/>
          </p:cNvSpPr>
          <p:nvPr>
            <p:ph type="sldNum" sz="quarter" idx="5"/>
          </p:nvPr>
        </p:nvSpPr>
        <p:spPr>
          <a:ln/>
        </p:spPr>
        <p:txBody>
          <a:bodyPr/>
          <a:lstStyle/>
          <a:p>
            <a:fld id="{E98F4248-861A-4AE8-A45D-8776CCCE64B3}" type="slidenum">
              <a:rPr lang="nl-NL" altLang="en-US"/>
              <a:pPr/>
              <a:t>6</a:t>
            </a:fld>
            <a:endParaRPr lang="nl-NL" altLang="en-US"/>
          </a:p>
        </p:txBody>
      </p:sp>
      <p:sp>
        <p:nvSpPr>
          <p:cNvPr id="563202" name="Rectangle 2">
            <a:extLst>
              <a:ext uri="{FF2B5EF4-FFF2-40B4-BE49-F238E27FC236}">
                <a16:creationId xmlns:a16="http://schemas.microsoft.com/office/drawing/2014/main" id="{EE090CB3-EAF8-4DDA-AC04-2ED5BDE3776B}"/>
              </a:ext>
            </a:extLst>
          </p:cNvPr>
          <p:cNvSpPr>
            <a:spLocks noGrp="1" noRot="1" noChangeAspect="1" noChangeArrowheads="1" noTextEdit="1"/>
          </p:cNvSpPr>
          <p:nvPr>
            <p:ph type="sldImg"/>
          </p:nvPr>
        </p:nvSpPr>
        <p:spPr>
          <a:ln/>
        </p:spPr>
      </p:sp>
      <p:sp>
        <p:nvSpPr>
          <p:cNvPr id="563203" name="Rectangle 3">
            <a:extLst>
              <a:ext uri="{FF2B5EF4-FFF2-40B4-BE49-F238E27FC236}">
                <a16:creationId xmlns:a16="http://schemas.microsoft.com/office/drawing/2014/main" id="{D582B7A8-D485-4625-A60F-E502DEFFEF0D}"/>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AF6B79-D5F2-4D1F-8C59-683020D4761C}"/>
              </a:ext>
            </a:extLst>
          </p:cNvPr>
          <p:cNvSpPr>
            <a:spLocks noGrp="1" noChangeArrowheads="1"/>
          </p:cNvSpPr>
          <p:nvPr>
            <p:ph type="sldNum" sz="quarter" idx="5"/>
          </p:nvPr>
        </p:nvSpPr>
        <p:spPr>
          <a:ln/>
        </p:spPr>
        <p:txBody>
          <a:bodyPr/>
          <a:lstStyle/>
          <a:p>
            <a:fld id="{8CB40081-C9E5-475D-BF39-69913D8E69E3}" type="slidenum">
              <a:rPr lang="nl-NL" altLang="en-US"/>
              <a:pPr/>
              <a:t>7</a:t>
            </a:fld>
            <a:endParaRPr lang="nl-NL" altLang="en-US"/>
          </a:p>
        </p:txBody>
      </p:sp>
      <p:sp>
        <p:nvSpPr>
          <p:cNvPr id="573442" name="Rectangle 2">
            <a:extLst>
              <a:ext uri="{FF2B5EF4-FFF2-40B4-BE49-F238E27FC236}">
                <a16:creationId xmlns:a16="http://schemas.microsoft.com/office/drawing/2014/main" id="{EC84A2E9-264E-4ED7-9DDF-F5AEA7392B2F}"/>
              </a:ext>
            </a:extLst>
          </p:cNvPr>
          <p:cNvSpPr>
            <a:spLocks noGrp="1" noRot="1" noChangeAspect="1" noChangeArrowheads="1" noTextEdit="1"/>
          </p:cNvSpPr>
          <p:nvPr>
            <p:ph type="sldImg"/>
          </p:nvPr>
        </p:nvSpPr>
        <p:spPr>
          <a:ln/>
        </p:spPr>
      </p:sp>
      <p:sp>
        <p:nvSpPr>
          <p:cNvPr id="573443" name="Rectangle 3">
            <a:extLst>
              <a:ext uri="{FF2B5EF4-FFF2-40B4-BE49-F238E27FC236}">
                <a16:creationId xmlns:a16="http://schemas.microsoft.com/office/drawing/2014/main" id="{9528ADEC-E858-46F0-854E-C3820BE4EF9D}"/>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BCF832-66DE-48AB-883A-9C0270768D93}"/>
              </a:ext>
            </a:extLst>
          </p:cNvPr>
          <p:cNvSpPr>
            <a:spLocks noGrp="1" noChangeArrowheads="1"/>
          </p:cNvSpPr>
          <p:nvPr>
            <p:ph type="sldNum" sz="quarter" idx="5"/>
          </p:nvPr>
        </p:nvSpPr>
        <p:spPr>
          <a:ln/>
        </p:spPr>
        <p:txBody>
          <a:bodyPr/>
          <a:lstStyle/>
          <a:p>
            <a:fld id="{5C6EC80B-1977-4AC3-B6E0-80E5B95B5D46}" type="slidenum">
              <a:rPr lang="nl-NL" altLang="en-US"/>
              <a:pPr/>
              <a:t>8</a:t>
            </a:fld>
            <a:endParaRPr lang="nl-NL" altLang="en-US"/>
          </a:p>
        </p:txBody>
      </p:sp>
      <p:sp>
        <p:nvSpPr>
          <p:cNvPr id="575490" name="Rectangle 2">
            <a:extLst>
              <a:ext uri="{FF2B5EF4-FFF2-40B4-BE49-F238E27FC236}">
                <a16:creationId xmlns:a16="http://schemas.microsoft.com/office/drawing/2014/main" id="{20811DF7-B384-40E7-9445-7B3675F5E7B5}"/>
              </a:ext>
            </a:extLst>
          </p:cNvPr>
          <p:cNvSpPr>
            <a:spLocks noGrp="1" noRot="1" noChangeAspect="1" noChangeArrowheads="1" noTextEdit="1"/>
          </p:cNvSpPr>
          <p:nvPr>
            <p:ph type="sldImg"/>
          </p:nvPr>
        </p:nvSpPr>
        <p:spPr>
          <a:ln/>
        </p:spPr>
      </p:sp>
      <p:sp>
        <p:nvSpPr>
          <p:cNvPr id="575491" name="Rectangle 3">
            <a:extLst>
              <a:ext uri="{FF2B5EF4-FFF2-40B4-BE49-F238E27FC236}">
                <a16:creationId xmlns:a16="http://schemas.microsoft.com/office/drawing/2014/main" id="{3625A079-4C33-4F48-BE14-93D806AF972A}"/>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198D46-48D9-4F7F-B840-C478A226A45B}"/>
              </a:ext>
            </a:extLst>
          </p:cNvPr>
          <p:cNvSpPr>
            <a:spLocks noGrp="1" noChangeArrowheads="1"/>
          </p:cNvSpPr>
          <p:nvPr>
            <p:ph type="sldNum" sz="quarter" idx="5"/>
          </p:nvPr>
        </p:nvSpPr>
        <p:spPr>
          <a:ln/>
        </p:spPr>
        <p:txBody>
          <a:bodyPr/>
          <a:lstStyle/>
          <a:p>
            <a:fld id="{048F5A78-EDF1-4444-9F6D-4A2A22D38A69}" type="slidenum">
              <a:rPr lang="nl-NL" altLang="en-US"/>
              <a:pPr/>
              <a:t>9</a:t>
            </a:fld>
            <a:endParaRPr lang="nl-NL" altLang="en-US"/>
          </a:p>
        </p:txBody>
      </p:sp>
      <p:sp>
        <p:nvSpPr>
          <p:cNvPr id="577538" name="Rectangle 2">
            <a:extLst>
              <a:ext uri="{FF2B5EF4-FFF2-40B4-BE49-F238E27FC236}">
                <a16:creationId xmlns:a16="http://schemas.microsoft.com/office/drawing/2014/main" id="{581298BC-F870-4E01-8845-FBD8D1A977EA}"/>
              </a:ext>
            </a:extLst>
          </p:cNvPr>
          <p:cNvSpPr>
            <a:spLocks noGrp="1" noRot="1" noChangeAspect="1" noChangeArrowheads="1" noTextEdit="1"/>
          </p:cNvSpPr>
          <p:nvPr>
            <p:ph type="sldImg"/>
          </p:nvPr>
        </p:nvSpPr>
        <p:spPr>
          <a:ln/>
        </p:spPr>
      </p:sp>
      <p:sp>
        <p:nvSpPr>
          <p:cNvPr id="577539" name="Rectangle 3">
            <a:extLst>
              <a:ext uri="{FF2B5EF4-FFF2-40B4-BE49-F238E27FC236}">
                <a16:creationId xmlns:a16="http://schemas.microsoft.com/office/drawing/2014/main" id="{E49E1030-CCA6-46CC-980F-5FBAA3D70992}"/>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5CA565-5377-4762-9561-D3A730BD8D25}"/>
              </a:ext>
            </a:extLst>
          </p:cNvPr>
          <p:cNvSpPr>
            <a:spLocks noGrp="1" noChangeArrowheads="1"/>
          </p:cNvSpPr>
          <p:nvPr>
            <p:ph type="sldNum" sz="quarter" idx="5"/>
          </p:nvPr>
        </p:nvSpPr>
        <p:spPr>
          <a:ln/>
        </p:spPr>
        <p:txBody>
          <a:bodyPr/>
          <a:lstStyle/>
          <a:p>
            <a:fld id="{1DB3A167-36E7-4DD1-AA32-61ADD959A78C}" type="slidenum">
              <a:rPr lang="nl-NL" altLang="en-US"/>
              <a:pPr/>
              <a:t>10</a:t>
            </a:fld>
            <a:endParaRPr lang="nl-NL" altLang="en-US"/>
          </a:p>
        </p:txBody>
      </p:sp>
      <p:sp>
        <p:nvSpPr>
          <p:cNvPr id="581634" name="Rectangle 2">
            <a:extLst>
              <a:ext uri="{FF2B5EF4-FFF2-40B4-BE49-F238E27FC236}">
                <a16:creationId xmlns:a16="http://schemas.microsoft.com/office/drawing/2014/main" id="{B30A2253-179F-4DC8-B606-E5ECB62C9C27}"/>
              </a:ext>
            </a:extLst>
          </p:cNvPr>
          <p:cNvSpPr>
            <a:spLocks noGrp="1" noRot="1" noChangeAspect="1" noChangeArrowheads="1" noTextEdit="1"/>
          </p:cNvSpPr>
          <p:nvPr>
            <p:ph type="sldImg"/>
          </p:nvPr>
        </p:nvSpPr>
        <p:spPr>
          <a:ln/>
        </p:spPr>
      </p:sp>
      <p:sp>
        <p:nvSpPr>
          <p:cNvPr id="581635" name="Rectangle 3">
            <a:extLst>
              <a:ext uri="{FF2B5EF4-FFF2-40B4-BE49-F238E27FC236}">
                <a16:creationId xmlns:a16="http://schemas.microsoft.com/office/drawing/2014/main" id="{698E94E1-1F27-4FDE-B4DC-45A5BD7CC852}"/>
              </a:ext>
            </a:extLst>
          </p:cNvPr>
          <p:cNvSpPr>
            <a:spLocks noGrp="1" noChangeArrowheads="1"/>
          </p:cNvSpPr>
          <p:nvPr>
            <p:ph type="body" idx="1"/>
          </p:nvPr>
        </p:nvSpPr>
        <p:spPr>
          <a:xfrm>
            <a:off x="914400" y="4344988"/>
            <a:ext cx="5029200" cy="4113212"/>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D9C5F7-F408-4224-8920-8C33228099D2}"/>
              </a:ext>
            </a:extLst>
          </p:cNvPr>
          <p:cNvSpPr>
            <a:spLocks noGrp="1" noChangeArrowheads="1"/>
          </p:cNvSpPr>
          <p:nvPr>
            <p:ph type="ctrTitle"/>
          </p:nvPr>
        </p:nvSpPr>
        <p:spPr/>
        <p:txBody>
          <a:bodyPr/>
          <a:lstStyle/>
          <a:p>
            <a:pPr>
              <a:defRPr/>
            </a:pPr>
            <a:r>
              <a:rPr lang="en-GB" dirty="0"/>
              <a:t>Manual handling</a:t>
            </a:r>
            <a:endParaRPr lang="en-US" dirty="0"/>
          </a:p>
        </p:txBody>
      </p:sp>
      <p:pic>
        <p:nvPicPr>
          <p:cNvPr id="4" name="Picture 3">
            <a:extLst>
              <a:ext uri="{FF2B5EF4-FFF2-40B4-BE49-F238E27FC236}">
                <a16:creationId xmlns:a16="http://schemas.microsoft.com/office/drawing/2014/main" id="{B638869B-AD30-49EA-BA73-BD93122C9A25}"/>
              </a:ext>
            </a:extLst>
          </p:cNvPr>
          <p:cNvPicPr>
            <a:picLocks noChangeAspect="1"/>
          </p:cNvPicPr>
          <p:nvPr/>
        </p:nvPicPr>
        <p:blipFill>
          <a:blip r:embed="rId2"/>
          <a:stretch>
            <a:fillRect/>
          </a:stretch>
        </p:blipFill>
        <p:spPr>
          <a:xfrm rot="21388333">
            <a:off x="8105120" y="4403337"/>
            <a:ext cx="3066994" cy="1542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Rectangle 2">
            <a:extLst>
              <a:ext uri="{FF2B5EF4-FFF2-40B4-BE49-F238E27FC236}">
                <a16:creationId xmlns:a16="http://schemas.microsoft.com/office/drawing/2014/main" id="{67E807E5-37AC-4919-A985-E95AF577F8B6}"/>
              </a:ext>
            </a:extLst>
          </p:cNvPr>
          <p:cNvSpPr>
            <a:spLocks noChangeArrowheads="1"/>
          </p:cNvSpPr>
          <p:nvPr/>
        </p:nvSpPr>
        <p:spPr bwMode="auto">
          <a:xfrm>
            <a:off x="712276" y="573870"/>
            <a:ext cx="5443883" cy="84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Lifting and Handling</a:t>
            </a:r>
          </a:p>
        </p:txBody>
      </p:sp>
      <p:sp>
        <p:nvSpPr>
          <p:cNvPr id="164872" name="Text Box 8">
            <a:extLst>
              <a:ext uri="{FF2B5EF4-FFF2-40B4-BE49-F238E27FC236}">
                <a16:creationId xmlns:a16="http://schemas.microsoft.com/office/drawing/2014/main" id="{DC8298FE-8A57-4BAA-BB5E-1793EC7415A7}"/>
              </a:ext>
            </a:extLst>
          </p:cNvPr>
          <p:cNvSpPr txBox="1">
            <a:spLocks noChangeArrowheads="1"/>
          </p:cNvSpPr>
          <p:nvPr/>
        </p:nvSpPr>
        <p:spPr bwMode="auto">
          <a:xfrm>
            <a:off x="1109317" y="1823911"/>
            <a:ext cx="792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lgn="l">
              <a:tabLst>
                <a:tab pos="476250" algn="l"/>
              </a:tabLst>
              <a:defRPr>
                <a:solidFill>
                  <a:schemeClr val="tx1"/>
                </a:solidFill>
                <a:latin typeface="Arial" panose="020B0604020202020204" pitchFamily="34" charset="0"/>
                <a:cs typeface="Arial" panose="020B0604020202020204" pitchFamily="34" charset="0"/>
              </a:defRPr>
            </a:lvl1pPr>
            <a:lvl2pPr marL="742950" indent="-285750" algn="l">
              <a:tabLst>
                <a:tab pos="476250" algn="l"/>
              </a:tabLst>
              <a:defRPr>
                <a:solidFill>
                  <a:schemeClr val="tx1"/>
                </a:solidFill>
                <a:latin typeface="Arial" panose="020B0604020202020204" pitchFamily="34" charset="0"/>
                <a:cs typeface="Arial" panose="020B0604020202020204" pitchFamily="34" charset="0"/>
              </a:defRPr>
            </a:lvl2pPr>
            <a:lvl3pPr marL="1143000" indent="-228600" algn="l">
              <a:tabLst>
                <a:tab pos="476250" algn="l"/>
              </a:tabLst>
              <a:defRPr>
                <a:solidFill>
                  <a:schemeClr val="tx1"/>
                </a:solidFill>
                <a:latin typeface="Arial" panose="020B0604020202020204" pitchFamily="34" charset="0"/>
                <a:cs typeface="Arial" panose="020B0604020202020204" pitchFamily="34" charset="0"/>
              </a:defRPr>
            </a:lvl3pPr>
            <a:lvl4pPr marL="1600200" indent="-228600" algn="l">
              <a:tabLst>
                <a:tab pos="476250" algn="l"/>
              </a:tabLst>
              <a:defRPr>
                <a:solidFill>
                  <a:schemeClr val="tx1"/>
                </a:solidFill>
                <a:latin typeface="Arial" panose="020B0604020202020204" pitchFamily="34" charset="0"/>
                <a:cs typeface="Arial" panose="020B0604020202020204" pitchFamily="34" charset="0"/>
              </a:defRPr>
            </a:lvl4pPr>
            <a:lvl5pPr marL="2057400" indent="-228600" algn="l">
              <a:tabLst>
                <a:tab pos="47625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GB" altLang="en-US" sz="2400" dirty="0">
                <a:latin typeface="+mn-lt"/>
                <a:cs typeface="Times New Roman" panose="02020603050405020304" pitchFamily="18" charset="0"/>
              </a:rPr>
              <a:t>The three p’s to successful lifting and handling</a:t>
            </a:r>
          </a:p>
          <a:p>
            <a:pPr marL="360363" lvl="1"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Planning</a:t>
            </a:r>
          </a:p>
          <a:p>
            <a:pPr marL="360363" lvl="1"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Preparation</a:t>
            </a:r>
          </a:p>
          <a:p>
            <a:pPr marL="360363" lvl="1"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Performance</a:t>
            </a:r>
          </a:p>
        </p:txBody>
      </p:sp>
      <p:sp>
        <p:nvSpPr>
          <p:cNvPr id="580612" name="Rectangle 4">
            <a:extLst>
              <a:ext uri="{FF2B5EF4-FFF2-40B4-BE49-F238E27FC236}">
                <a16:creationId xmlns:a16="http://schemas.microsoft.com/office/drawing/2014/main" id="{C8685945-3DB7-4962-9B65-550F86D0BE25}"/>
              </a:ext>
            </a:extLst>
          </p:cNvPr>
          <p:cNvSpPr>
            <a:spLocks noGrp="1" noChangeArrowheads="1"/>
          </p:cNvSpPr>
          <p:nvPr>
            <p:ph type="title" idx="4294967295"/>
          </p:nvPr>
        </p:nvSpPr>
        <p:spPr/>
        <p:txBody>
          <a:bodyPr/>
          <a:lstStyle/>
          <a:p>
            <a:r>
              <a:rPr lang="en-US" altLang="en-US"/>
              <a:t> </a:t>
            </a:r>
          </a:p>
        </p:txBody>
      </p:sp>
      <p:pic>
        <p:nvPicPr>
          <p:cNvPr id="7" name="Content Placeholder 4">
            <a:extLst>
              <a:ext uri="{FF2B5EF4-FFF2-40B4-BE49-F238E27FC236}">
                <a16:creationId xmlns:a16="http://schemas.microsoft.com/office/drawing/2014/main" id="{2874EA58-F02F-4AC7-98C7-CD315DD73A44}"/>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7" name="Text Box 9">
            <a:extLst>
              <a:ext uri="{FF2B5EF4-FFF2-40B4-BE49-F238E27FC236}">
                <a16:creationId xmlns:a16="http://schemas.microsoft.com/office/drawing/2014/main" id="{FF2CC07D-ECDA-4F39-A22F-0C13EF83EAA9}"/>
              </a:ext>
            </a:extLst>
          </p:cNvPr>
          <p:cNvSpPr txBox="1">
            <a:spLocks noChangeArrowheads="1"/>
          </p:cNvSpPr>
          <p:nvPr/>
        </p:nvSpPr>
        <p:spPr bwMode="auto">
          <a:xfrm>
            <a:off x="741706" y="1441766"/>
            <a:ext cx="946496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lgn="l">
              <a:tabLst>
                <a:tab pos="476250" algn="l"/>
              </a:tabLst>
              <a:defRPr>
                <a:solidFill>
                  <a:schemeClr val="tx1"/>
                </a:solidFill>
                <a:latin typeface="Arial" panose="020B0604020202020204" pitchFamily="34" charset="0"/>
                <a:cs typeface="Arial" panose="020B0604020202020204" pitchFamily="34" charset="0"/>
              </a:defRPr>
            </a:lvl1pPr>
            <a:lvl2pPr marL="742950" indent="-285750" algn="l">
              <a:tabLst>
                <a:tab pos="476250" algn="l"/>
              </a:tabLst>
              <a:defRPr>
                <a:solidFill>
                  <a:schemeClr val="tx1"/>
                </a:solidFill>
                <a:latin typeface="Arial" panose="020B0604020202020204" pitchFamily="34" charset="0"/>
                <a:cs typeface="Arial" panose="020B0604020202020204" pitchFamily="34" charset="0"/>
              </a:defRPr>
            </a:lvl2pPr>
            <a:lvl3pPr marL="1143000" indent="-228600" algn="l">
              <a:tabLst>
                <a:tab pos="476250" algn="l"/>
              </a:tabLst>
              <a:defRPr>
                <a:solidFill>
                  <a:schemeClr val="tx1"/>
                </a:solidFill>
                <a:latin typeface="Arial" panose="020B0604020202020204" pitchFamily="34" charset="0"/>
                <a:cs typeface="Arial" panose="020B0604020202020204" pitchFamily="34" charset="0"/>
              </a:defRPr>
            </a:lvl3pPr>
            <a:lvl4pPr marL="1600200" indent="-228600" algn="l">
              <a:tabLst>
                <a:tab pos="476250" algn="l"/>
              </a:tabLst>
              <a:defRPr>
                <a:solidFill>
                  <a:schemeClr val="tx1"/>
                </a:solidFill>
                <a:latin typeface="Arial" panose="020B0604020202020204" pitchFamily="34" charset="0"/>
                <a:cs typeface="Arial" panose="020B0604020202020204" pitchFamily="34" charset="0"/>
              </a:defRPr>
            </a:lvl4pPr>
            <a:lvl5pPr marL="2057400" indent="-228600" algn="l">
              <a:tabLst>
                <a:tab pos="47625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Consider the location and destination of the load to be moved?</a:t>
            </a:r>
          </a:p>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Who needs to be involved?</a:t>
            </a:r>
          </a:p>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Are there resting places on the journey?</a:t>
            </a:r>
          </a:p>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Are there ramps / staircases / confined spaces?</a:t>
            </a:r>
          </a:p>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Mechanical / automated assistance available?</a:t>
            </a:r>
          </a:p>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Is a full risk assessment required?</a:t>
            </a:r>
            <a:endParaRPr lang="en-US" altLang="en-US" sz="2400" dirty="0">
              <a:latin typeface="+mn-lt"/>
              <a:cs typeface="Times New Roman" panose="02020603050405020304" pitchFamily="18" charset="0"/>
            </a:endParaRPr>
          </a:p>
        </p:txBody>
      </p:sp>
      <p:sp>
        <p:nvSpPr>
          <p:cNvPr id="7" name="TextBox 6">
            <a:extLst>
              <a:ext uri="{FF2B5EF4-FFF2-40B4-BE49-F238E27FC236}">
                <a16:creationId xmlns:a16="http://schemas.microsoft.com/office/drawing/2014/main" id="{630A3E78-4428-4AAB-BB08-0276F2230D20}"/>
              </a:ext>
            </a:extLst>
          </p:cNvPr>
          <p:cNvSpPr txBox="1"/>
          <p:nvPr/>
        </p:nvSpPr>
        <p:spPr>
          <a:xfrm>
            <a:off x="741706" y="595380"/>
            <a:ext cx="2168236" cy="846386"/>
          </a:xfrm>
          <a:prstGeom prst="rect">
            <a:avLst/>
          </a:prstGeom>
          <a:noFill/>
        </p:spPr>
        <p:txBody>
          <a:bodyPr wrap="square">
            <a:spAutoFit/>
          </a:bodyPr>
          <a:lstStyle/>
          <a:p>
            <a:pPr marL="0" indent="0">
              <a:spcBef>
                <a:spcPct val="50000"/>
              </a:spcBef>
            </a:pPr>
            <a:r>
              <a:rPr lang="en-GB" altLang="en-US" sz="4900" dirty="0">
                <a:solidFill>
                  <a:schemeClr val="accent1"/>
                </a:solidFill>
                <a:latin typeface="+mj-lt"/>
                <a:cs typeface="Arial" panose="020B0604020202020204" pitchFamily="34" charset="0"/>
              </a:rPr>
              <a:t>Plan</a:t>
            </a:r>
          </a:p>
        </p:txBody>
      </p:sp>
      <p:pic>
        <p:nvPicPr>
          <p:cNvPr id="8" name="Content Placeholder 4">
            <a:extLst>
              <a:ext uri="{FF2B5EF4-FFF2-40B4-BE49-F238E27FC236}">
                <a16:creationId xmlns:a16="http://schemas.microsoft.com/office/drawing/2014/main" id="{1268DEBD-752C-47C2-B3DA-CDB0D8A48937}"/>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9" name="Text Box 7">
            <a:extLst>
              <a:ext uri="{FF2B5EF4-FFF2-40B4-BE49-F238E27FC236}">
                <a16:creationId xmlns:a16="http://schemas.microsoft.com/office/drawing/2014/main" id="{ACC82D91-653A-411F-A033-4A0B82E3D9BA}"/>
              </a:ext>
            </a:extLst>
          </p:cNvPr>
          <p:cNvSpPr txBox="1">
            <a:spLocks noChangeArrowheads="1"/>
          </p:cNvSpPr>
          <p:nvPr/>
        </p:nvSpPr>
        <p:spPr bwMode="auto">
          <a:xfrm>
            <a:off x="725177" y="1442897"/>
            <a:ext cx="944649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lgn="l">
              <a:tabLst>
                <a:tab pos="476250" algn="l"/>
              </a:tabLst>
              <a:defRPr>
                <a:solidFill>
                  <a:schemeClr val="tx1"/>
                </a:solidFill>
                <a:latin typeface="Arial" panose="020B0604020202020204" pitchFamily="34" charset="0"/>
                <a:cs typeface="Arial" panose="020B0604020202020204" pitchFamily="34" charset="0"/>
              </a:defRPr>
            </a:lvl1pPr>
            <a:lvl2pPr marL="742950" indent="-285750" algn="l">
              <a:tabLst>
                <a:tab pos="476250" algn="l"/>
              </a:tabLst>
              <a:defRPr>
                <a:solidFill>
                  <a:schemeClr val="tx1"/>
                </a:solidFill>
                <a:latin typeface="Arial" panose="020B0604020202020204" pitchFamily="34" charset="0"/>
                <a:cs typeface="Arial" panose="020B0604020202020204" pitchFamily="34" charset="0"/>
              </a:defRPr>
            </a:lvl2pPr>
            <a:lvl3pPr marL="1143000" indent="-228600" algn="l">
              <a:tabLst>
                <a:tab pos="476250" algn="l"/>
              </a:tabLst>
              <a:defRPr>
                <a:solidFill>
                  <a:schemeClr val="tx1"/>
                </a:solidFill>
                <a:latin typeface="Arial" panose="020B0604020202020204" pitchFamily="34" charset="0"/>
                <a:cs typeface="Arial" panose="020B0604020202020204" pitchFamily="34" charset="0"/>
              </a:defRPr>
            </a:lvl3pPr>
            <a:lvl4pPr marL="1600200" indent="-228600" algn="l">
              <a:tabLst>
                <a:tab pos="476250" algn="l"/>
              </a:tabLst>
              <a:defRPr>
                <a:solidFill>
                  <a:schemeClr val="tx1"/>
                </a:solidFill>
                <a:latin typeface="Arial" panose="020B0604020202020204" pitchFamily="34" charset="0"/>
                <a:cs typeface="Arial" panose="020B0604020202020204" pitchFamily="34" charset="0"/>
              </a:defRPr>
            </a:lvl4pPr>
            <a:lvl5pPr marL="2057400" indent="-228600" algn="l">
              <a:tabLst>
                <a:tab pos="47625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9pPr>
          </a:lstStyle>
          <a:p>
            <a:pPr marL="360363" indent="-360363">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Is the gross load weight marked and within guidelines?</a:t>
            </a:r>
          </a:p>
          <a:p>
            <a:pPr marL="360363" indent="-360363">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What is the load and does the label reflect the contents?</a:t>
            </a:r>
          </a:p>
          <a:p>
            <a:pPr marL="360363" indent="-360363">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Is there a heavy end?</a:t>
            </a:r>
          </a:p>
          <a:p>
            <a:pPr marL="360363" indent="-360363">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Is the load bulky or unwieldy?</a:t>
            </a:r>
          </a:p>
          <a:p>
            <a:pPr marL="360363" indent="-360363">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Is the load hot / cold / sharp / dirty?</a:t>
            </a:r>
          </a:p>
          <a:p>
            <a:pPr marL="360363" indent="-360363">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Is it a single / two / three man job?</a:t>
            </a:r>
            <a:endParaRPr lang="en-US" altLang="en-US" sz="2400" dirty="0">
              <a:latin typeface="+mn-lt"/>
              <a:cs typeface="Times New Roman" panose="02020603050405020304" pitchFamily="18" charset="0"/>
            </a:endParaRPr>
          </a:p>
        </p:txBody>
      </p:sp>
      <p:sp>
        <p:nvSpPr>
          <p:cNvPr id="7" name="TextBox 6">
            <a:extLst>
              <a:ext uri="{FF2B5EF4-FFF2-40B4-BE49-F238E27FC236}">
                <a16:creationId xmlns:a16="http://schemas.microsoft.com/office/drawing/2014/main" id="{316FE746-5E45-49BC-B7A2-B2447D40D10A}"/>
              </a:ext>
            </a:extLst>
          </p:cNvPr>
          <p:cNvSpPr txBox="1"/>
          <p:nvPr/>
        </p:nvSpPr>
        <p:spPr>
          <a:xfrm>
            <a:off x="725177" y="506378"/>
            <a:ext cx="6137562" cy="846386"/>
          </a:xfrm>
          <a:prstGeom prst="rect">
            <a:avLst/>
          </a:prstGeom>
          <a:noFill/>
        </p:spPr>
        <p:txBody>
          <a:bodyPr wrap="square">
            <a:spAutoFit/>
          </a:bodyPr>
          <a:lstStyle/>
          <a:p>
            <a:pPr>
              <a:spcBef>
                <a:spcPct val="50000"/>
              </a:spcBef>
            </a:pPr>
            <a:r>
              <a:rPr lang="en-GB" altLang="en-US" sz="4900" dirty="0">
                <a:solidFill>
                  <a:schemeClr val="accent1"/>
                </a:solidFill>
                <a:latin typeface="+mj-lt"/>
                <a:cs typeface="Arial" panose="020B0604020202020204" pitchFamily="34" charset="0"/>
              </a:rPr>
              <a:t>PREPARATION</a:t>
            </a:r>
          </a:p>
        </p:txBody>
      </p:sp>
      <p:pic>
        <p:nvPicPr>
          <p:cNvPr id="8" name="Content Placeholder 4">
            <a:extLst>
              <a:ext uri="{FF2B5EF4-FFF2-40B4-BE49-F238E27FC236}">
                <a16:creationId xmlns:a16="http://schemas.microsoft.com/office/drawing/2014/main" id="{C9D19C78-4E6B-479B-8CC6-BA68F768D09D}"/>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3" name="Text Box 7">
            <a:extLst>
              <a:ext uri="{FF2B5EF4-FFF2-40B4-BE49-F238E27FC236}">
                <a16:creationId xmlns:a16="http://schemas.microsoft.com/office/drawing/2014/main" id="{E1C282B2-85C7-4635-8BD1-BDB9D99B7B90}"/>
              </a:ext>
            </a:extLst>
          </p:cNvPr>
          <p:cNvSpPr txBox="1">
            <a:spLocks noChangeArrowheads="1"/>
          </p:cNvSpPr>
          <p:nvPr/>
        </p:nvSpPr>
        <p:spPr bwMode="auto">
          <a:xfrm>
            <a:off x="767712" y="1594699"/>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lgn="l">
              <a:tabLst>
                <a:tab pos="476250" algn="l"/>
              </a:tabLst>
              <a:defRPr>
                <a:solidFill>
                  <a:schemeClr val="tx1"/>
                </a:solidFill>
                <a:latin typeface="Arial" panose="020B0604020202020204" pitchFamily="34" charset="0"/>
                <a:cs typeface="Arial" panose="020B0604020202020204" pitchFamily="34" charset="0"/>
              </a:defRPr>
            </a:lvl1pPr>
            <a:lvl2pPr marL="742950" indent="-285750" algn="l">
              <a:tabLst>
                <a:tab pos="476250" algn="l"/>
              </a:tabLst>
              <a:defRPr>
                <a:solidFill>
                  <a:schemeClr val="tx1"/>
                </a:solidFill>
                <a:latin typeface="Arial" panose="020B0604020202020204" pitchFamily="34" charset="0"/>
                <a:cs typeface="Arial" panose="020B0604020202020204" pitchFamily="34" charset="0"/>
              </a:defRPr>
            </a:lvl2pPr>
            <a:lvl3pPr marL="1143000" indent="-228600" algn="l">
              <a:tabLst>
                <a:tab pos="476250" algn="l"/>
              </a:tabLst>
              <a:defRPr>
                <a:solidFill>
                  <a:schemeClr val="tx1"/>
                </a:solidFill>
                <a:latin typeface="Arial" panose="020B0604020202020204" pitchFamily="34" charset="0"/>
                <a:cs typeface="Arial" panose="020B0604020202020204" pitchFamily="34" charset="0"/>
              </a:defRPr>
            </a:lvl3pPr>
            <a:lvl4pPr marL="1600200" indent="-228600" algn="l">
              <a:tabLst>
                <a:tab pos="476250" algn="l"/>
              </a:tabLst>
              <a:defRPr>
                <a:solidFill>
                  <a:schemeClr val="tx1"/>
                </a:solidFill>
                <a:latin typeface="Arial" panose="020B0604020202020204" pitchFamily="34" charset="0"/>
                <a:cs typeface="Arial" panose="020B0604020202020204" pitchFamily="34" charset="0"/>
              </a:defRPr>
            </a:lvl4pPr>
            <a:lvl5pPr marL="2057400" indent="-228600" algn="l">
              <a:tabLst>
                <a:tab pos="47625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9pPr>
          </a:lstStyle>
          <a:p>
            <a:pPr marL="360363" indent="-360363">
              <a:spcBef>
                <a:spcPct val="50000"/>
              </a:spcBef>
              <a:buClr>
                <a:schemeClr val="accent1"/>
              </a:buClr>
              <a:buSzPct val="160000"/>
              <a:buFont typeface="Arial" panose="020B0604020202020204" pitchFamily="34" charset="0"/>
              <a:buChar char="•"/>
              <a:tabLst>
                <a:tab pos="360363" algn="l"/>
              </a:tabLst>
            </a:pPr>
            <a:r>
              <a:rPr lang="en-GB" altLang="en-US" sz="2400" dirty="0">
                <a:latin typeface="+mn-lt"/>
                <a:cs typeface="Times New Roman" panose="02020603050405020304" pitchFamily="18" charset="0"/>
              </a:rPr>
              <a:t>Where is the centre of gravity?</a:t>
            </a:r>
          </a:p>
          <a:p>
            <a:pPr marL="360363" indent="-360363">
              <a:spcBef>
                <a:spcPct val="50000"/>
              </a:spcBef>
              <a:buClr>
                <a:schemeClr val="accent1"/>
              </a:buClr>
              <a:buSzPct val="160000"/>
              <a:buFont typeface="Arial" panose="020B0604020202020204" pitchFamily="34" charset="0"/>
              <a:buChar char="•"/>
              <a:tabLst>
                <a:tab pos="360363" algn="l"/>
              </a:tabLst>
            </a:pPr>
            <a:r>
              <a:rPr lang="en-GB" altLang="en-US" sz="2400" dirty="0">
                <a:latin typeface="+mn-lt"/>
                <a:cs typeface="Times New Roman" panose="02020603050405020304" pitchFamily="18" charset="0"/>
              </a:rPr>
              <a:t>Can I use the six steps to correct lifting?</a:t>
            </a:r>
            <a:endParaRPr lang="en-US" altLang="en-US" sz="2400" dirty="0">
              <a:latin typeface="+mn-lt"/>
              <a:cs typeface="Times New Roman" panose="02020603050405020304" pitchFamily="18" charset="0"/>
            </a:endParaRPr>
          </a:p>
        </p:txBody>
      </p:sp>
      <p:sp>
        <p:nvSpPr>
          <p:cNvPr id="7" name="TextBox 6">
            <a:extLst>
              <a:ext uri="{FF2B5EF4-FFF2-40B4-BE49-F238E27FC236}">
                <a16:creationId xmlns:a16="http://schemas.microsoft.com/office/drawing/2014/main" id="{563E8FAB-123E-4A3F-A572-A1768B2856F8}"/>
              </a:ext>
            </a:extLst>
          </p:cNvPr>
          <p:cNvSpPr txBox="1"/>
          <p:nvPr/>
        </p:nvSpPr>
        <p:spPr>
          <a:xfrm>
            <a:off x="767712" y="579871"/>
            <a:ext cx="6137562" cy="846386"/>
          </a:xfrm>
          <a:prstGeom prst="rect">
            <a:avLst/>
          </a:prstGeom>
          <a:noFill/>
        </p:spPr>
        <p:txBody>
          <a:bodyPr wrap="square">
            <a:spAutoFit/>
          </a:bodyPr>
          <a:lstStyle/>
          <a:p>
            <a:pPr>
              <a:spcBef>
                <a:spcPct val="50000"/>
              </a:spcBef>
            </a:pPr>
            <a:r>
              <a:rPr lang="en-GB" altLang="en-US" sz="4900" dirty="0">
                <a:solidFill>
                  <a:schemeClr val="accent1"/>
                </a:solidFill>
                <a:latin typeface="+mj-lt"/>
                <a:cs typeface="Arial" panose="020B0604020202020204" pitchFamily="34" charset="0"/>
              </a:rPr>
              <a:t>PERFORMANCE</a:t>
            </a:r>
          </a:p>
        </p:txBody>
      </p:sp>
      <p:pic>
        <p:nvPicPr>
          <p:cNvPr id="8" name="Content Placeholder 4">
            <a:extLst>
              <a:ext uri="{FF2B5EF4-FFF2-40B4-BE49-F238E27FC236}">
                <a16:creationId xmlns:a16="http://schemas.microsoft.com/office/drawing/2014/main" id="{C380A86B-08E3-482E-A215-512006012541}"/>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Rectangle 2">
            <a:extLst>
              <a:ext uri="{FF2B5EF4-FFF2-40B4-BE49-F238E27FC236}">
                <a16:creationId xmlns:a16="http://schemas.microsoft.com/office/drawing/2014/main" id="{89EF642A-C1CB-415A-AE4B-7603CFF59086}"/>
              </a:ext>
            </a:extLst>
          </p:cNvPr>
          <p:cNvSpPr>
            <a:spLocks noChangeArrowheads="1"/>
          </p:cNvSpPr>
          <p:nvPr/>
        </p:nvSpPr>
        <p:spPr bwMode="auto">
          <a:xfrm>
            <a:off x="708527" y="543065"/>
            <a:ext cx="564414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Reduce the Risk</a:t>
            </a:r>
          </a:p>
        </p:txBody>
      </p:sp>
      <p:sp>
        <p:nvSpPr>
          <p:cNvPr id="178184" name="Text Box 8">
            <a:extLst>
              <a:ext uri="{FF2B5EF4-FFF2-40B4-BE49-F238E27FC236}">
                <a16:creationId xmlns:a16="http://schemas.microsoft.com/office/drawing/2014/main" id="{8E49EFA6-6860-436B-AD32-2F2CAF9C8031}"/>
              </a:ext>
            </a:extLst>
          </p:cNvPr>
          <p:cNvSpPr txBox="1">
            <a:spLocks noChangeArrowheads="1"/>
          </p:cNvSpPr>
          <p:nvPr/>
        </p:nvSpPr>
        <p:spPr bwMode="auto">
          <a:xfrm>
            <a:off x="735265" y="1464056"/>
            <a:ext cx="7451436"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Ergonomics</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Mechanical assistance</a:t>
            </a:r>
            <a:endParaRPr lang="en-US" altLang="en-US" sz="2400" dirty="0">
              <a:latin typeface="+mn-lt"/>
              <a:cs typeface="Times New Roman" panose="02020603050405020304" pitchFamily="18" charset="0"/>
            </a:endParaRP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Work routine</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Changing the load</a:t>
            </a:r>
            <a:endParaRPr lang="en-US" altLang="en-US" sz="2400" dirty="0">
              <a:latin typeface="+mn-lt"/>
              <a:cs typeface="Times New Roman" panose="02020603050405020304" pitchFamily="18" charset="0"/>
            </a:endParaRP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Workplace layout</a:t>
            </a:r>
            <a:endParaRPr lang="en-US" altLang="en-US" sz="2400" dirty="0">
              <a:latin typeface="+mn-lt"/>
              <a:cs typeface="Times New Roman" panose="02020603050405020304" pitchFamily="18" charset="0"/>
            </a:endParaRP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Information, instruction and training</a:t>
            </a:r>
            <a:endParaRPr lang="en-US" altLang="en-US" sz="2400" dirty="0">
              <a:latin typeface="+mn-lt"/>
              <a:cs typeface="Times New Roman" panose="02020603050405020304" pitchFamily="18" charset="0"/>
            </a:endParaRPr>
          </a:p>
        </p:txBody>
      </p:sp>
      <p:pic>
        <p:nvPicPr>
          <p:cNvPr id="11" name="Content Placeholder 4">
            <a:extLst>
              <a:ext uri="{FF2B5EF4-FFF2-40B4-BE49-F238E27FC236}">
                <a16:creationId xmlns:a16="http://schemas.microsoft.com/office/drawing/2014/main" id="{706F9D80-8FED-4C61-B7AF-648073BD8C6B}"/>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6" name="Rectangle 2">
            <a:extLst>
              <a:ext uri="{FF2B5EF4-FFF2-40B4-BE49-F238E27FC236}">
                <a16:creationId xmlns:a16="http://schemas.microsoft.com/office/drawing/2014/main" id="{67999A7E-0C27-43D4-AD0D-E08A918EC630}"/>
              </a:ext>
            </a:extLst>
          </p:cNvPr>
          <p:cNvSpPr>
            <a:spLocks noChangeArrowheads="1"/>
          </p:cNvSpPr>
          <p:nvPr/>
        </p:nvSpPr>
        <p:spPr bwMode="auto">
          <a:xfrm>
            <a:off x="733805" y="561993"/>
            <a:ext cx="743162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Those at Particular Risk</a:t>
            </a:r>
          </a:p>
        </p:txBody>
      </p:sp>
      <p:sp>
        <p:nvSpPr>
          <p:cNvPr id="184328" name="Text Box 8">
            <a:extLst>
              <a:ext uri="{FF2B5EF4-FFF2-40B4-BE49-F238E27FC236}">
                <a16:creationId xmlns:a16="http://schemas.microsoft.com/office/drawing/2014/main" id="{C528520F-5C54-4B5C-9E86-5AA0C3E0B7ED}"/>
              </a:ext>
            </a:extLst>
          </p:cNvPr>
          <p:cNvSpPr txBox="1">
            <a:spLocks noChangeArrowheads="1"/>
          </p:cNvSpPr>
          <p:nvPr/>
        </p:nvSpPr>
        <p:spPr bwMode="auto">
          <a:xfrm>
            <a:off x="733805" y="1493893"/>
            <a:ext cx="467055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Young</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Pregnant</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Disabilities</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Health problems</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Accident records</a:t>
            </a:r>
          </a:p>
          <a:p>
            <a:pPr marL="360363" indent="-360363">
              <a:spcBef>
                <a:spcPct val="50000"/>
              </a:spcBef>
              <a:buClr>
                <a:schemeClr val="accent1"/>
              </a:buClr>
              <a:buSzPct val="160000"/>
              <a:buFontTx/>
              <a:buChar char="•"/>
            </a:pPr>
            <a:r>
              <a:rPr lang="en-GB" altLang="en-US" sz="2400" dirty="0">
                <a:latin typeface="+mn-lt"/>
                <a:cs typeface="Times New Roman" panose="02020603050405020304" pitchFamily="18" charset="0"/>
              </a:rPr>
              <a:t>Previous injuries</a:t>
            </a:r>
            <a:endParaRPr lang="en-US" altLang="en-US" sz="2400" dirty="0">
              <a:latin typeface="+mn-lt"/>
              <a:cs typeface="Times New Roman" panose="02020603050405020304" pitchFamily="18" charset="0"/>
            </a:endParaRPr>
          </a:p>
        </p:txBody>
      </p:sp>
      <p:pic>
        <p:nvPicPr>
          <p:cNvPr id="12" name="Content Placeholder 4">
            <a:extLst>
              <a:ext uri="{FF2B5EF4-FFF2-40B4-BE49-F238E27FC236}">
                <a16:creationId xmlns:a16="http://schemas.microsoft.com/office/drawing/2014/main" id="{8AFD2BA4-AD2D-47BA-84C4-C585816DDEE6}"/>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8" name="Rectangle 2">
            <a:extLst>
              <a:ext uri="{FF2B5EF4-FFF2-40B4-BE49-F238E27FC236}">
                <a16:creationId xmlns:a16="http://schemas.microsoft.com/office/drawing/2014/main" id="{29A293C4-68C4-4B1D-8E7E-2C81C46DAD07}"/>
              </a:ext>
            </a:extLst>
          </p:cNvPr>
          <p:cNvSpPr>
            <a:spLocks noChangeArrowheads="1"/>
          </p:cNvSpPr>
          <p:nvPr/>
        </p:nvSpPr>
        <p:spPr bwMode="auto">
          <a:xfrm>
            <a:off x="739395" y="581161"/>
            <a:ext cx="6792373" cy="63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Assess the Risk (TILE)</a:t>
            </a:r>
          </a:p>
        </p:txBody>
      </p:sp>
      <p:sp>
        <p:nvSpPr>
          <p:cNvPr id="182280" name="Text Box 8">
            <a:extLst>
              <a:ext uri="{FF2B5EF4-FFF2-40B4-BE49-F238E27FC236}">
                <a16:creationId xmlns:a16="http://schemas.microsoft.com/office/drawing/2014/main" id="{E42ECEB0-852F-429E-B817-44DA1C6F80B7}"/>
              </a:ext>
            </a:extLst>
          </p:cNvPr>
          <p:cNvSpPr txBox="1">
            <a:spLocks noChangeArrowheads="1"/>
          </p:cNvSpPr>
          <p:nvPr/>
        </p:nvSpPr>
        <p:spPr bwMode="auto">
          <a:xfrm>
            <a:off x="739395" y="1466903"/>
            <a:ext cx="791556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GB" altLang="en-US" sz="2400" dirty="0">
                <a:latin typeface="+mn-lt"/>
                <a:cs typeface="Times New Roman" panose="02020603050405020304" pitchFamily="18" charset="0"/>
              </a:rPr>
              <a:t>If manual handling cannot be avoided</a:t>
            </a:r>
          </a:p>
          <a:p>
            <a:pPr marL="0" indent="0">
              <a:spcBef>
                <a:spcPct val="50000"/>
              </a:spcBef>
            </a:pPr>
            <a:r>
              <a:rPr lang="en-GB" altLang="en-US" sz="2400" dirty="0">
                <a:latin typeface="+mn-lt"/>
                <a:cs typeface="Times New Roman" panose="02020603050405020304" pitchFamily="18" charset="0"/>
              </a:rPr>
              <a:t>T = Tasks</a:t>
            </a:r>
          </a:p>
          <a:p>
            <a:pPr marL="0" indent="0">
              <a:spcBef>
                <a:spcPct val="50000"/>
              </a:spcBef>
            </a:pPr>
            <a:r>
              <a:rPr lang="en-GB" altLang="en-US" sz="2400" dirty="0">
                <a:latin typeface="+mn-lt"/>
                <a:cs typeface="Times New Roman" panose="02020603050405020304" pitchFamily="18" charset="0"/>
              </a:rPr>
              <a:t>I = Individual</a:t>
            </a:r>
          </a:p>
          <a:p>
            <a:pPr marL="0" indent="0">
              <a:spcBef>
                <a:spcPct val="50000"/>
              </a:spcBef>
            </a:pPr>
            <a:r>
              <a:rPr lang="en-GB" altLang="en-US" sz="2400" dirty="0">
                <a:latin typeface="+mn-lt"/>
                <a:cs typeface="Times New Roman" panose="02020603050405020304" pitchFamily="18" charset="0"/>
              </a:rPr>
              <a:t>L = Loads</a:t>
            </a:r>
          </a:p>
          <a:p>
            <a:pPr marL="0" indent="0">
              <a:spcBef>
                <a:spcPct val="50000"/>
              </a:spcBef>
            </a:pPr>
            <a:r>
              <a:rPr lang="en-US" altLang="en-US" sz="2400" dirty="0">
                <a:latin typeface="+mn-lt"/>
                <a:cs typeface="Times New Roman" panose="02020603050405020304" pitchFamily="18" charset="0"/>
              </a:rPr>
              <a:t>E = Environment</a:t>
            </a:r>
            <a:endParaRPr lang="en-GB" altLang="en-US" sz="2400" dirty="0">
              <a:latin typeface="+mn-lt"/>
              <a:cs typeface="Times New Roman" panose="02020603050405020304" pitchFamily="18" charset="0"/>
            </a:endParaRPr>
          </a:p>
        </p:txBody>
      </p:sp>
      <p:pic>
        <p:nvPicPr>
          <p:cNvPr id="10" name="Content Placeholder 4">
            <a:extLst>
              <a:ext uri="{FF2B5EF4-FFF2-40B4-BE49-F238E27FC236}">
                <a16:creationId xmlns:a16="http://schemas.microsoft.com/office/drawing/2014/main" id="{5284ABED-0529-45CA-81E9-AF2478BB5557}"/>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4" name="Text Box 10">
            <a:extLst>
              <a:ext uri="{FF2B5EF4-FFF2-40B4-BE49-F238E27FC236}">
                <a16:creationId xmlns:a16="http://schemas.microsoft.com/office/drawing/2014/main" id="{C1E17C95-1AFE-42D4-A170-4B68721444B1}"/>
              </a:ext>
            </a:extLst>
          </p:cNvPr>
          <p:cNvSpPr txBox="1">
            <a:spLocks noChangeArrowheads="1"/>
          </p:cNvSpPr>
          <p:nvPr/>
        </p:nvSpPr>
        <p:spPr bwMode="auto">
          <a:xfrm>
            <a:off x="757624" y="1417533"/>
            <a:ext cx="96697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altLang="en-US" sz="2400" b="1" dirty="0">
                <a:solidFill>
                  <a:schemeClr val="tx2"/>
                </a:solidFill>
                <a:latin typeface="+mn-lt"/>
                <a:cs typeface="Times New Roman" panose="02020603050405020304" pitchFamily="18" charset="0"/>
              </a:rPr>
              <a:t>Does it involve:</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Holding loads away from the trunk, Twisting</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Reaching upwards, Large vertical movement</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Long carrying distances</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Strenuous pulling or pushing</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Unpredictable movement of loads, Repetitive handling</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Insufficient resting or recovery, A work rate imposed by a process</a:t>
            </a:r>
          </a:p>
        </p:txBody>
      </p:sp>
      <p:sp>
        <p:nvSpPr>
          <p:cNvPr id="17" name="TextBox 16">
            <a:extLst>
              <a:ext uri="{FF2B5EF4-FFF2-40B4-BE49-F238E27FC236}">
                <a16:creationId xmlns:a16="http://schemas.microsoft.com/office/drawing/2014/main" id="{D7E4490D-29AE-4AD7-A273-DEC93E0A7F9B}"/>
              </a:ext>
            </a:extLst>
          </p:cNvPr>
          <p:cNvSpPr txBox="1"/>
          <p:nvPr/>
        </p:nvSpPr>
        <p:spPr>
          <a:xfrm>
            <a:off x="757625" y="571147"/>
            <a:ext cx="6137562" cy="846386"/>
          </a:xfrm>
          <a:prstGeom prst="rect">
            <a:avLst/>
          </a:prstGeom>
          <a:noFill/>
        </p:spPr>
        <p:txBody>
          <a:bodyPr wrap="square">
            <a:spAutoFit/>
          </a:bodyPr>
          <a:lstStyle/>
          <a:p>
            <a:pPr>
              <a:spcBef>
                <a:spcPct val="50000"/>
              </a:spcBef>
            </a:pPr>
            <a:r>
              <a:rPr lang="en-GB" altLang="en-US" sz="4900" dirty="0">
                <a:solidFill>
                  <a:schemeClr val="accent1"/>
                </a:solidFill>
                <a:latin typeface="+mj-lt"/>
                <a:cs typeface="Arial" panose="020B0604020202020204" pitchFamily="34" charset="0"/>
              </a:rPr>
              <a:t>Task</a:t>
            </a:r>
          </a:p>
        </p:txBody>
      </p:sp>
      <p:pic>
        <p:nvPicPr>
          <p:cNvPr id="18" name="Content Placeholder 4">
            <a:extLst>
              <a:ext uri="{FF2B5EF4-FFF2-40B4-BE49-F238E27FC236}">
                <a16:creationId xmlns:a16="http://schemas.microsoft.com/office/drawing/2014/main" id="{F8D813BE-1C6F-474F-B105-5A1206550219}"/>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6" name="Text Box 8">
            <a:extLst>
              <a:ext uri="{FF2B5EF4-FFF2-40B4-BE49-F238E27FC236}">
                <a16:creationId xmlns:a16="http://schemas.microsoft.com/office/drawing/2014/main" id="{596DD93B-6B2F-46DF-B265-B17258010480}"/>
              </a:ext>
            </a:extLst>
          </p:cNvPr>
          <p:cNvSpPr txBox="1">
            <a:spLocks noChangeArrowheads="1"/>
          </p:cNvSpPr>
          <p:nvPr/>
        </p:nvSpPr>
        <p:spPr bwMode="auto">
          <a:xfrm>
            <a:off x="705975" y="1536174"/>
            <a:ext cx="85782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altLang="en-US" sz="2400" b="1" dirty="0">
                <a:solidFill>
                  <a:schemeClr val="tx2"/>
                </a:solidFill>
                <a:latin typeface="+mn-lt"/>
                <a:cs typeface="Times New Roman" panose="02020603050405020304" pitchFamily="18" charset="0"/>
              </a:rPr>
              <a:t>Does the job</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Require unusual capability</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Call for special training</a:t>
            </a:r>
          </a:p>
          <a:p>
            <a:pPr marL="0" indent="0">
              <a:spcBef>
                <a:spcPct val="50000"/>
              </a:spcBef>
            </a:pPr>
            <a:r>
              <a:rPr lang="en-US" altLang="en-US" sz="2400" b="1" dirty="0">
                <a:latin typeface="+mn-lt"/>
                <a:cs typeface="Times New Roman" panose="02020603050405020304" pitchFamily="18" charset="0"/>
              </a:rPr>
              <a:t>Other factors</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Hazardous to those with a health problem</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Hazardous to those who are pregnant</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Is movement or posture hindered by PPE</a:t>
            </a:r>
          </a:p>
        </p:txBody>
      </p:sp>
      <p:sp>
        <p:nvSpPr>
          <p:cNvPr id="11" name="TextBox 10">
            <a:extLst>
              <a:ext uri="{FF2B5EF4-FFF2-40B4-BE49-F238E27FC236}">
                <a16:creationId xmlns:a16="http://schemas.microsoft.com/office/drawing/2014/main" id="{068D1861-C7EB-46BD-89E3-C41E56AB5C04}"/>
              </a:ext>
            </a:extLst>
          </p:cNvPr>
          <p:cNvSpPr txBox="1"/>
          <p:nvPr/>
        </p:nvSpPr>
        <p:spPr>
          <a:xfrm>
            <a:off x="705975" y="543975"/>
            <a:ext cx="4202910" cy="846386"/>
          </a:xfrm>
          <a:prstGeom prst="rect">
            <a:avLst/>
          </a:prstGeom>
          <a:noFill/>
        </p:spPr>
        <p:txBody>
          <a:bodyPr wrap="square">
            <a:spAutoFit/>
          </a:bodyPr>
          <a:lstStyle/>
          <a:p>
            <a:pPr>
              <a:spcBef>
                <a:spcPct val="50000"/>
              </a:spcBef>
            </a:pPr>
            <a:r>
              <a:rPr lang="en-GB" altLang="en-US" sz="4900" dirty="0">
                <a:solidFill>
                  <a:schemeClr val="accent1"/>
                </a:solidFill>
                <a:latin typeface="+mj-lt"/>
                <a:cs typeface="Arial" panose="020B0604020202020204" pitchFamily="34" charset="0"/>
              </a:rPr>
              <a:t>Individual</a:t>
            </a:r>
          </a:p>
        </p:txBody>
      </p:sp>
      <p:pic>
        <p:nvPicPr>
          <p:cNvPr id="12" name="Content Placeholder 4">
            <a:extLst>
              <a:ext uri="{FF2B5EF4-FFF2-40B4-BE49-F238E27FC236}">
                <a16:creationId xmlns:a16="http://schemas.microsoft.com/office/drawing/2014/main" id="{4F7874FF-DF96-40BD-A3CB-16837713CB38}"/>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00" name="Text Box 8">
            <a:extLst>
              <a:ext uri="{FF2B5EF4-FFF2-40B4-BE49-F238E27FC236}">
                <a16:creationId xmlns:a16="http://schemas.microsoft.com/office/drawing/2014/main" id="{553D76C7-0FFD-41EB-B68C-DC23942C1747}"/>
              </a:ext>
            </a:extLst>
          </p:cNvPr>
          <p:cNvSpPr txBox="1">
            <a:spLocks noChangeArrowheads="1"/>
          </p:cNvSpPr>
          <p:nvPr/>
        </p:nvSpPr>
        <p:spPr bwMode="auto">
          <a:xfrm>
            <a:off x="746948" y="1668473"/>
            <a:ext cx="406169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altLang="en-US" sz="2400" b="1" dirty="0">
                <a:solidFill>
                  <a:schemeClr val="tx2"/>
                </a:solidFill>
                <a:latin typeface="+mn-lt"/>
                <a:cs typeface="Times New Roman" panose="02020603050405020304" pitchFamily="18" charset="0"/>
              </a:rPr>
              <a:t>Is it:</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Heavy (how heavy?)</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Bulky / unwieldy</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Difficult to grasp</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Unstable or unpredictable</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Harmful e.g. sharp or hot</a:t>
            </a:r>
          </a:p>
        </p:txBody>
      </p:sp>
      <p:sp>
        <p:nvSpPr>
          <p:cNvPr id="11" name="TextBox 10">
            <a:extLst>
              <a:ext uri="{FF2B5EF4-FFF2-40B4-BE49-F238E27FC236}">
                <a16:creationId xmlns:a16="http://schemas.microsoft.com/office/drawing/2014/main" id="{25528CD1-7572-40AB-A2D1-0427CC0DF81C}"/>
              </a:ext>
            </a:extLst>
          </p:cNvPr>
          <p:cNvSpPr txBox="1"/>
          <p:nvPr/>
        </p:nvSpPr>
        <p:spPr>
          <a:xfrm>
            <a:off x="746948" y="550097"/>
            <a:ext cx="1409986" cy="846386"/>
          </a:xfrm>
          <a:prstGeom prst="rect">
            <a:avLst/>
          </a:prstGeom>
          <a:noFill/>
        </p:spPr>
        <p:txBody>
          <a:bodyPr wrap="square">
            <a:spAutoFit/>
          </a:bodyPr>
          <a:lstStyle/>
          <a:p>
            <a:pPr>
              <a:spcBef>
                <a:spcPct val="50000"/>
              </a:spcBef>
            </a:pPr>
            <a:r>
              <a:rPr lang="en-GB" altLang="en-US" sz="4900" dirty="0">
                <a:solidFill>
                  <a:schemeClr val="accent1"/>
                </a:solidFill>
                <a:latin typeface="+mj-lt"/>
                <a:cs typeface="Arial" panose="020B0604020202020204" pitchFamily="34" charset="0"/>
              </a:rPr>
              <a:t>Load</a:t>
            </a:r>
          </a:p>
        </p:txBody>
      </p:sp>
      <p:pic>
        <p:nvPicPr>
          <p:cNvPr id="12" name="Content Placeholder 4">
            <a:extLst>
              <a:ext uri="{FF2B5EF4-FFF2-40B4-BE49-F238E27FC236}">
                <a16:creationId xmlns:a16="http://schemas.microsoft.com/office/drawing/2014/main" id="{C8E232CB-7E7D-44EE-B43B-57AF32309A0D}"/>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2">
            <a:extLst>
              <a:ext uri="{FF2B5EF4-FFF2-40B4-BE49-F238E27FC236}">
                <a16:creationId xmlns:a16="http://schemas.microsoft.com/office/drawing/2014/main" id="{93BD263A-7D5D-44E1-A004-A39945F2B947}"/>
              </a:ext>
            </a:extLst>
          </p:cNvPr>
          <p:cNvSpPr>
            <a:spLocks noChangeArrowheads="1"/>
          </p:cNvSpPr>
          <p:nvPr/>
        </p:nvSpPr>
        <p:spPr bwMode="auto">
          <a:xfrm>
            <a:off x="740489" y="567794"/>
            <a:ext cx="7331364"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n-lt"/>
              </a:rPr>
              <a:t>What is Manual Handling?</a:t>
            </a:r>
          </a:p>
        </p:txBody>
      </p:sp>
      <p:sp>
        <p:nvSpPr>
          <p:cNvPr id="132104" name="Text Box 8">
            <a:extLst>
              <a:ext uri="{FF2B5EF4-FFF2-40B4-BE49-F238E27FC236}">
                <a16:creationId xmlns:a16="http://schemas.microsoft.com/office/drawing/2014/main" id="{912DE48E-B5EB-4B9C-BFC5-0086AEC258C0}"/>
              </a:ext>
            </a:extLst>
          </p:cNvPr>
          <p:cNvSpPr txBox="1">
            <a:spLocks noChangeArrowheads="1"/>
          </p:cNvSpPr>
          <p:nvPr/>
        </p:nvSpPr>
        <p:spPr bwMode="auto">
          <a:xfrm>
            <a:off x="740488" y="1407210"/>
            <a:ext cx="947031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GB" altLang="en-US" sz="2400" dirty="0">
                <a:latin typeface="+mn-lt"/>
                <a:cs typeface="Times New Roman" panose="02020603050405020304" pitchFamily="18" charset="0"/>
              </a:rPr>
              <a:t>‘Involves both the transporting and supporting of a load’ and includes:-</a:t>
            </a:r>
          </a:p>
          <a:p>
            <a:pPr marL="360363"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   Lifting,    Lowering</a:t>
            </a:r>
          </a:p>
          <a:p>
            <a:pPr marL="360363"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   Holding</a:t>
            </a:r>
          </a:p>
          <a:p>
            <a:pPr marL="360363"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   Carrying</a:t>
            </a:r>
          </a:p>
          <a:p>
            <a:pPr marL="360363"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   Pushing,    Pulling</a:t>
            </a:r>
          </a:p>
          <a:p>
            <a:pPr marL="360363"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   Throwing</a:t>
            </a:r>
          </a:p>
          <a:p>
            <a:pPr marL="360363" indent="-360363">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   Moving</a:t>
            </a:r>
          </a:p>
        </p:txBody>
      </p:sp>
      <p:pic>
        <p:nvPicPr>
          <p:cNvPr id="7" name="Content Placeholder 4">
            <a:extLst>
              <a:ext uri="{FF2B5EF4-FFF2-40B4-BE49-F238E27FC236}">
                <a16:creationId xmlns:a16="http://schemas.microsoft.com/office/drawing/2014/main" id="{C1CF2692-EC8C-4FD7-91C6-6475ED1A6210}"/>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4" name="Text Box 8">
            <a:extLst>
              <a:ext uri="{FF2B5EF4-FFF2-40B4-BE49-F238E27FC236}">
                <a16:creationId xmlns:a16="http://schemas.microsoft.com/office/drawing/2014/main" id="{CF4EEC67-AF9D-4B58-A50B-8129CBB68E1F}"/>
              </a:ext>
            </a:extLst>
          </p:cNvPr>
          <p:cNvSpPr txBox="1">
            <a:spLocks noChangeArrowheads="1"/>
          </p:cNvSpPr>
          <p:nvPr/>
        </p:nvSpPr>
        <p:spPr bwMode="auto">
          <a:xfrm>
            <a:off x="755316" y="1441349"/>
            <a:ext cx="7924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US" altLang="en-US" sz="2400" b="1" dirty="0">
                <a:solidFill>
                  <a:schemeClr val="tx2"/>
                </a:solidFill>
                <a:latin typeface="+mn-lt"/>
                <a:cs typeface="Times New Roman" panose="02020603050405020304" pitchFamily="18" charset="0"/>
              </a:rPr>
              <a:t>Are there:</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Constraints on posture</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Poor floors</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Variations in levels</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Hot / Cold humid conditions</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Strong air movements</a:t>
            </a:r>
          </a:p>
        </p:txBody>
      </p:sp>
      <p:sp>
        <p:nvSpPr>
          <p:cNvPr id="12" name="TextBox 11">
            <a:extLst>
              <a:ext uri="{FF2B5EF4-FFF2-40B4-BE49-F238E27FC236}">
                <a16:creationId xmlns:a16="http://schemas.microsoft.com/office/drawing/2014/main" id="{29395A47-99DE-4EE1-85F5-1714A078A527}"/>
              </a:ext>
            </a:extLst>
          </p:cNvPr>
          <p:cNvSpPr txBox="1"/>
          <p:nvPr/>
        </p:nvSpPr>
        <p:spPr>
          <a:xfrm>
            <a:off x="755316" y="560350"/>
            <a:ext cx="6137562" cy="846386"/>
          </a:xfrm>
          <a:prstGeom prst="rect">
            <a:avLst/>
          </a:prstGeom>
          <a:noFill/>
        </p:spPr>
        <p:txBody>
          <a:bodyPr wrap="square">
            <a:spAutoFit/>
          </a:bodyPr>
          <a:lstStyle/>
          <a:p>
            <a:pPr>
              <a:spcBef>
                <a:spcPct val="50000"/>
              </a:spcBef>
            </a:pPr>
            <a:r>
              <a:rPr lang="en-GB" altLang="en-US" sz="4900" dirty="0">
                <a:solidFill>
                  <a:schemeClr val="accent1"/>
                </a:solidFill>
                <a:latin typeface="+mj-lt"/>
                <a:cs typeface="Arial" panose="020B0604020202020204" pitchFamily="34" charset="0"/>
              </a:rPr>
              <a:t>Environment</a:t>
            </a:r>
          </a:p>
        </p:txBody>
      </p:sp>
      <p:pic>
        <p:nvPicPr>
          <p:cNvPr id="13" name="Content Placeholder 4">
            <a:extLst>
              <a:ext uri="{FF2B5EF4-FFF2-40B4-BE49-F238E27FC236}">
                <a16:creationId xmlns:a16="http://schemas.microsoft.com/office/drawing/2014/main" id="{343A25CC-06AB-44B3-B427-FACAFA3274A4}"/>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2">
            <a:extLst>
              <a:ext uri="{FF2B5EF4-FFF2-40B4-BE49-F238E27FC236}">
                <a16:creationId xmlns:a16="http://schemas.microsoft.com/office/drawing/2014/main" id="{6A558B68-BFAF-4585-9378-E7EB85F486E0}"/>
              </a:ext>
            </a:extLst>
          </p:cNvPr>
          <p:cNvSpPr>
            <a:spLocks noChangeArrowheads="1"/>
          </p:cNvSpPr>
          <p:nvPr/>
        </p:nvSpPr>
        <p:spPr bwMode="auto">
          <a:xfrm>
            <a:off x="744742" y="527830"/>
            <a:ext cx="7966121"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n-lt"/>
              </a:rPr>
              <a:t>Manual Handling Regulations</a:t>
            </a:r>
          </a:p>
        </p:txBody>
      </p:sp>
      <p:sp>
        <p:nvSpPr>
          <p:cNvPr id="135177" name="Text Box 9">
            <a:extLst>
              <a:ext uri="{FF2B5EF4-FFF2-40B4-BE49-F238E27FC236}">
                <a16:creationId xmlns:a16="http://schemas.microsoft.com/office/drawing/2014/main" id="{82B47EC4-F5DB-4403-A30C-E5F1384AC46D}"/>
              </a:ext>
            </a:extLst>
          </p:cNvPr>
          <p:cNvSpPr txBox="1">
            <a:spLocks noChangeArrowheads="1"/>
          </p:cNvSpPr>
          <p:nvPr/>
        </p:nvSpPr>
        <p:spPr bwMode="auto">
          <a:xfrm>
            <a:off x="744742" y="1457829"/>
            <a:ext cx="989119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Tx/>
              <a:buChar char="•"/>
            </a:pPr>
            <a:r>
              <a:rPr lang="en-GB" altLang="en-US" sz="2400" dirty="0">
                <a:latin typeface="+mn-lt"/>
                <a:cs typeface="Times New Roman" panose="02020603050405020304" pitchFamily="18" charset="0"/>
              </a:rPr>
              <a:t>The regulations require employers to make a suitable and sufficient assessment of the risks to the health &amp; safety of their employees while at work</a:t>
            </a:r>
          </a:p>
          <a:p>
            <a:pPr>
              <a:spcBef>
                <a:spcPct val="50000"/>
              </a:spcBef>
              <a:buClr>
                <a:schemeClr val="accent1"/>
              </a:buClr>
              <a:buSzPct val="160000"/>
              <a:buFontTx/>
              <a:buChar char="•"/>
            </a:pPr>
            <a:endParaRPr lang="en-GB" altLang="en-US" sz="2400" dirty="0">
              <a:latin typeface="+mn-lt"/>
              <a:cs typeface="Times New Roman" panose="02020603050405020304" pitchFamily="18" charset="0"/>
            </a:endParaRPr>
          </a:p>
          <a:p>
            <a:pPr>
              <a:spcBef>
                <a:spcPct val="50000"/>
              </a:spcBef>
              <a:buClr>
                <a:schemeClr val="accent1"/>
              </a:buClr>
              <a:buSzPct val="160000"/>
              <a:buFontTx/>
              <a:buChar char="•"/>
            </a:pPr>
            <a:r>
              <a:rPr lang="en-GB" altLang="en-US" sz="2400" dirty="0">
                <a:latin typeface="+mn-lt"/>
                <a:cs typeface="Times New Roman" panose="02020603050405020304" pitchFamily="18" charset="0"/>
              </a:rPr>
              <a:t>Where this general assessment indicates the possibility of risks to employees from the manual handling of loads, the requirements of manual handling operations regulations must be complied with</a:t>
            </a:r>
            <a:r>
              <a:rPr lang="en-GB" altLang="en-US" sz="800" dirty="0">
                <a:cs typeface="Times New Roman" panose="02020603050405020304" pitchFamily="18" charset="0"/>
              </a:rPr>
              <a:t>_</a:t>
            </a:r>
            <a:endParaRPr lang="en-US" altLang="en-US" sz="2000" dirty="0">
              <a:cs typeface="Times New Roman" panose="02020603050405020304" pitchFamily="18" charset="0"/>
            </a:endParaRPr>
          </a:p>
        </p:txBody>
      </p:sp>
      <p:pic>
        <p:nvPicPr>
          <p:cNvPr id="7" name="Content Placeholder 4">
            <a:extLst>
              <a:ext uri="{FF2B5EF4-FFF2-40B4-BE49-F238E27FC236}">
                <a16:creationId xmlns:a16="http://schemas.microsoft.com/office/drawing/2014/main" id="{4B7EA9DE-52BB-41BC-8879-2559B5999773}"/>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2">
            <a:extLst>
              <a:ext uri="{FF2B5EF4-FFF2-40B4-BE49-F238E27FC236}">
                <a16:creationId xmlns:a16="http://schemas.microsoft.com/office/drawing/2014/main" id="{9AD1801A-480F-4480-B970-864EF61D3F78}"/>
              </a:ext>
            </a:extLst>
          </p:cNvPr>
          <p:cNvSpPr>
            <a:spLocks noChangeArrowheads="1"/>
          </p:cNvSpPr>
          <p:nvPr/>
        </p:nvSpPr>
        <p:spPr bwMode="auto">
          <a:xfrm>
            <a:off x="722794" y="506318"/>
            <a:ext cx="7699312" cy="54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n-lt"/>
              </a:rPr>
              <a:t>Employers Responsibilities</a:t>
            </a:r>
          </a:p>
        </p:txBody>
      </p:sp>
      <p:grpSp>
        <p:nvGrpSpPr>
          <p:cNvPr id="2" name="Group 1">
            <a:extLst>
              <a:ext uri="{FF2B5EF4-FFF2-40B4-BE49-F238E27FC236}">
                <a16:creationId xmlns:a16="http://schemas.microsoft.com/office/drawing/2014/main" id="{42CA5E10-8EA4-44BA-BF0C-761D333F6D20}"/>
              </a:ext>
            </a:extLst>
          </p:cNvPr>
          <p:cNvGrpSpPr/>
          <p:nvPr/>
        </p:nvGrpSpPr>
        <p:grpSpPr>
          <a:xfrm>
            <a:off x="785578" y="1523536"/>
            <a:ext cx="7924800" cy="2900065"/>
            <a:chOff x="2133600" y="2133601"/>
            <a:chExt cx="7924800" cy="2900065"/>
          </a:xfrm>
        </p:grpSpPr>
        <p:sp>
          <p:nvSpPr>
            <p:cNvPr id="137224" name="Text Box 8">
              <a:extLst>
                <a:ext uri="{FF2B5EF4-FFF2-40B4-BE49-F238E27FC236}">
                  <a16:creationId xmlns:a16="http://schemas.microsoft.com/office/drawing/2014/main" id="{BE9426DC-E082-4806-A7E9-329686FDC4E5}"/>
                </a:ext>
              </a:extLst>
            </p:cNvPr>
            <p:cNvSpPr txBox="1">
              <a:spLocks noChangeArrowheads="1"/>
            </p:cNvSpPr>
            <p:nvPr/>
          </p:nvSpPr>
          <p:spPr bwMode="auto">
            <a:xfrm>
              <a:off x="2133600" y="2133601"/>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Tx/>
                <a:buChar char="•"/>
              </a:pPr>
              <a:r>
                <a:rPr lang="en-GB" altLang="en-US" sz="2400" dirty="0">
                  <a:latin typeface="+mn-lt"/>
                  <a:cs typeface="Times New Roman" panose="02020603050405020304" pitchFamily="18" charset="0"/>
                </a:rPr>
                <a:t>Avoid handling where possible</a:t>
              </a:r>
              <a:endParaRPr lang="en-US" altLang="en-US" sz="2400" dirty="0">
                <a:latin typeface="+mn-lt"/>
                <a:cs typeface="Times New Roman" panose="02020603050405020304" pitchFamily="18" charset="0"/>
              </a:endParaRPr>
            </a:p>
          </p:txBody>
        </p:sp>
        <p:sp>
          <p:nvSpPr>
            <p:cNvPr id="137225" name="Text Box 9">
              <a:extLst>
                <a:ext uri="{FF2B5EF4-FFF2-40B4-BE49-F238E27FC236}">
                  <a16:creationId xmlns:a16="http://schemas.microsoft.com/office/drawing/2014/main" id="{A9A2ABD6-1D3F-41D8-8E69-CC0D80BDC7CA}"/>
                </a:ext>
              </a:extLst>
            </p:cNvPr>
            <p:cNvSpPr txBox="1">
              <a:spLocks noChangeArrowheads="1"/>
            </p:cNvSpPr>
            <p:nvPr/>
          </p:nvSpPr>
          <p:spPr bwMode="auto">
            <a:xfrm>
              <a:off x="2133600" y="2895601"/>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Tx/>
                <a:buChar char="•"/>
              </a:pPr>
              <a:r>
                <a:rPr lang="en-GB" altLang="en-US" sz="2400" dirty="0">
                  <a:latin typeface="+mn-lt"/>
                  <a:cs typeface="Times New Roman" panose="02020603050405020304" pitchFamily="18" charset="0"/>
                </a:rPr>
                <a:t>Conduct assessment</a:t>
              </a:r>
              <a:endParaRPr lang="en-US" altLang="en-US" sz="2400" dirty="0">
                <a:latin typeface="+mn-lt"/>
                <a:cs typeface="Times New Roman" panose="02020603050405020304" pitchFamily="18" charset="0"/>
              </a:endParaRPr>
            </a:p>
          </p:txBody>
        </p:sp>
        <p:sp>
          <p:nvSpPr>
            <p:cNvPr id="137226" name="Text Box 10">
              <a:extLst>
                <a:ext uri="{FF2B5EF4-FFF2-40B4-BE49-F238E27FC236}">
                  <a16:creationId xmlns:a16="http://schemas.microsoft.com/office/drawing/2014/main" id="{9D05BEF4-A82D-458B-B8BA-3C6EEC475616}"/>
                </a:ext>
              </a:extLst>
            </p:cNvPr>
            <p:cNvSpPr txBox="1">
              <a:spLocks noChangeArrowheads="1"/>
            </p:cNvSpPr>
            <p:nvPr/>
          </p:nvSpPr>
          <p:spPr bwMode="auto">
            <a:xfrm>
              <a:off x="2133600" y="3733801"/>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Tx/>
                <a:buChar char="•"/>
              </a:pPr>
              <a:r>
                <a:rPr lang="en-GB" altLang="en-US" sz="2400" dirty="0">
                  <a:latin typeface="+mn-lt"/>
                  <a:cs typeface="Times New Roman" panose="02020603050405020304" pitchFamily="18" charset="0"/>
                </a:rPr>
                <a:t>Take steps to reduce risks</a:t>
              </a:r>
              <a:endParaRPr lang="en-US" altLang="en-US" sz="2400" dirty="0">
                <a:latin typeface="+mn-lt"/>
                <a:cs typeface="Times New Roman" panose="02020603050405020304" pitchFamily="18" charset="0"/>
              </a:endParaRPr>
            </a:p>
          </p:txBody>
        </p:sp>
        <p:sp>
          <p:nvSpPr>
            <p:cNvPr id="137227" name="Text Box 11">
              <a:extLst>
                <a:ext uri="{FF2B5EF4-FFF2-40B4-BE49-F238E27FC236}">
                  <a16:creationId xmlns:a16="http://schemas.microsoft.com/office/drawing/2014/main" id="{7A92CD32-02DB-46ED-AA89-49DDEB5E8736}"/>
                </a:ext>
              </a:extLst>
            </p:cNvPr>
            <p:cNvSpPr txBox="1">
              <a:spLocks noChangeArrowheads="1"/>
            </p:cNvSpPr>
            <p:nvPr/>
          </p:nvSpPr>
          <p:spPr bwMode="auto">
            <a:xfrm>
              <a:off x="2133600" y="4572001"/>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Tx/>
                <a:buChar char="•"/>
              </a:pPr>
              <a:r>
                <a:rPr lang="en-GB" altLang="en-US" sz="2400" dirty="0">
                  <a:latin typeface="+mn-lt"/>
                  <a:cs typeface="Times New Roman" panose="02020603050405020304" pitchFamily="18" charset="0"/>
                </a:rPr>
                <a:t>Provide information, instruction and training_</a:t>
              </a:r>
              <a:endParaRPr lang="en-US" altLang="en-US" sz="2400" dirty="0">
                <a:latin typeface="+mn-lt"/>
                <a:cs typeface="Times New Roman" panose="02020603050405020304" pitchFamily="18" charset="0"/>
              </a:endParaRPr>
            </a:p>
          </p:txBody>
        </p:sp>
      </p:grpSp>
      <p:pic>
        <p:nvPicPr>
          <p:cNvPr id="10" name="Content Placeholder 4">
            <a:extLst>
              <a:ext uri="{FF2B5EF4-FFF2-40B4-BE49-F238E27FC236}">
                <a16:creationId xmlns:a16="http://schemas.microsoft.com/office/drawing/2014/main" id="{A50C0CE2-5704-4F03-A0A9-7966B2EE9F3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Rectangle 2">
            <a:extLst>
              <a:ext uri="{FF2B5EF4-FFF2-40B4-BE49-F238E27FC236}">
                <a16:creationId xmlns:a16="http://schemas.microsoft.com/office/drawing/2014/main" id="{115A899B-E5A5-4B84-8A25-4E69688BD9B4}"/>
              </a:ext>
            </a:extLst>
          </p:cNvPr>
          <p:cNvSpPr>
            <a:spLocks noChangeArrowheads="1"/>
          </p:cNvSpPr>
          <p:nvPr/>
        </p:nvSpPr>
        <p:spPr bwMode="auto">
          <a:xfrm>
            <a:off x="720923" y="578047"/>
            <a:ext cx="6722614" cy="5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Hierarchy of Measures</a:t>
            </a:r>
          </a:p>
        </p:txBody>
      </p:sp>
      <p:grpSp>
        <p:nvGrpSpPr>
          <p:cNvPr id="2" name="Group 1">
            <a:extLst>
              <a:ext uri="{FF2B5EF4-FFF2-40B4-BE49-F238E27FC236}">
                <a16:creationId xmlns:a16="http://schemas.microsoft.com/office/drawing/2014/main" id="{7CBF44B0-D20F-471D-8B93-FC6B04624A25}"/>
              </a:ext>
            </a:extLst>
          </p:cNvPr>
          <p:cNvGrpSpPr/>
          <p:nvPr/>
        </p:nvGrpSpPr>
        <p:grpSpPr>
          <a:xfrm>
            <a:off x="736194" y="1561873"/>
            <a:ext cx="9992792" cy="3204865"/>
            <a:chOff x="2286000" y="2362201"/>
            <a:chExt cx="7924800" cy="3204865"/>
          </a:xfrm>
        </p:grpSpPr>
        <p:sp>
          <p:nvSpPr>
            <p:cNvPr id="141320" name="Text Box 8">
              <a:extLst>
                <a:ext uri="{FF2B5EF4-FFF2-40B4-BE49-F238E27FC236}">
                  <a16:creationId xmlns:a16="http://schemas.microsoft.com/office/drawing/2014/main" id="{2B815CA1-92E1-4E1A-8083-6475BEEE7E43}"/>
                </a:ext>
              </a:extLst>
            </p:cNvPr>
            <p:cNvSpPr txBox="1">
              <a:spLocks noChangeArrowheads="1"/>
            </p:cNvSpPr>
            <p:nvPr/>
          </p:nvSpPr>
          <p:spPr bwMode="auto">
            <a:xfrm>
              <a:off x="2286000" y="4114801"/>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Assess any hazardous manual handling operation that cannot be avoided</a:t>
              </a:r>
              <a:endParaRPr lang="en-US" altLang="en-US" sz="2400" dirty="0">
                <a:latin typeface="+mn-lt"/>
                <a:cs typeface="Times New Roman" panose="02020603050405020304" pitchFamily="18" charset="0"/>
              </a:endParaRPr>
            </a:p>
          </p:txBody>
        </p:sp>
        <p:sp>
          <p:nvSpPr>
            <p:cNvPr id="141321" name="Text Box 9">
              <a:extLst>
                <a:ext uri="{FF2B5EF4-FFF2-40B4-BE49-F238E27FC236}">
                  <a16:creationId xmlns:a16="http://schemas.microsoft.com/office/drawing/2014/main" id="{DA4C1D1D-1E68-444F-8FEB-04E858FEED65}"/>
                </a:ext>
              </a:extLst>
            </p:cNvPr>
            <p:cNvSpPr txBox="1">
              <a:spLocks noChangeArrowheads="1"/>
            </p:cNvSpPr>
            <p:nvPr/>
          </p:nvSpPr>
          <p:spPr bwMode="auto">
            <a:xfrm>
              <a:off x="2286000" y="2362201"/>
              <a:ext cx="792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The regulations set out a hierarchy of measures which should be followed to reduce the risks from manual handling</a:t>
              </a:r>
            </a:p>
            <a:p>
              <a:pPr>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Avoid hazardous manual handling operations so far as is reasonably practicable</a:t>
              </a:r>
            </a:p>
          </p:txBody>
        </p:sp>
        <p:sp>
          <p:nvSpPr>
            <p:cNvPr id="141322" name="Text Box 10">
              <a:extLst>
                <a:ext uri="{FF2B5EF4-FFF2-40B4-BE49-F238E27FC236}">
                  <a16:creationId xmlns:a16="http://schemas.microsoft.com/office/drawing/2014/main" id="{983071EC-E048-4C59-B310-D16C770B3CF8}"/>
                </a:ext>
              </a:extLst>
            </p:cNvPr>
            <p:cNvSpPr txBox="1">
              <a:spLocks noChangeArrowheads="1"/>
            </p:cNvSpPr>
            <p:nvPr/>
          </p:nvSpPr>
          <p:spPr bwMode="auto">
            <a:xfrm>
              <a:off x="2286000" y="5105401"/>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Reduce the risk of injury so far as is reasonably practicable_</a:t>
              </a:r>
              <a:endParaRPr lang="en-US" altLang="en-US" sz="2400" dirty="0">
                <a:latin typeface="+mn-lt"/>
                <a:cs typeface="Times New Roman" panose="02020603050405020304" pitchFamily="18" charset="0"/>
              </a:endParaRPr>
            </a:p>
          </p:txBody>
        </p:sp>
      </p:grpSp>
      <p:pic>
        <p:nvPicPr>
          <p:cNvPr id="9" name="Content Placeholder 4">
            <a:extLst>
              <a:ext uri="{FF2B5EF4-FFF2-40B4-BE49-F238E27FC236}">
                <a16:creationId xmlns:a16="http://schemas.microsoft.com/office/drawing/2014/main" id="{43D4B89D-4530-4C59-96E4-DD064D66BFC3}"/>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4" name="Rectangle 2">
            <a:extLst>
              <a:ext uri="{FF2B5EF4-FFF2-40B4-BE49-F238E27FC236}">
                <a16:creationId xmlns:a16="http://schemas.microsoft.com/office/drawing/2014/main" id="{8CF35FA9-BD69-40A1-9EC3-1D3E244B7858}"/>
              </a:ext>
            </a:extLst>
          </p:cNvPr>
          <p:cNvSpPr>
            <a:spLocks noChangeArrowheads="1"/>
          </p:cNvSpPr>
          <p:nvPr/>
        </p:nvSpPr>
        <p:spPr bwMode="auto">
          <a:xfrm>
            <a:off x="694428" y="569411"/>
            <a:ext cx="3508603" cy="64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Injuries</a:t>
            </a:r>
          </a:p>
        </p:txBody>
      </p:sp>
      <p:grpSp>
        <p:nvGrpSpPr>
          <p:cNvPr id="2" name="Group 1">
            <a:extLst>
              <a:ext uri="{FF2B5EF4-FFF2-40B4-BE49-F238E27FC236}">
                <a16:creationId xmlns:a16="http://schemas.microsoft.com/office/drawing/2014/main" id="{F6D45357-F5AA-44D0-986C-4E65FCB7FF1A}"/>
              </a:ext>
            </a:extLst>
          </p:cNvPr>
          <p:cNvGrpSpPr/>
          <p:nvPr/>
        </p:nvGrpSpPr>
        <p:grpSpPr>
          <a:xfrm>
            <a:off x="814743" y="1427701"/>
            <a:ext cx="10559110" cy="4307352"/>
            <a:chOff x="1071416" y="1860348"/>
            <a:chExt cx="10011265" cy="4016135"/>
          </a:xfrm>
        </p:grpSpPr>
        <p:sp>
          <p:nvSpPr>
            <p:cNvPr id="155656" name="Text Box 8">
              <a:extLst>
                <a:ext uri="{FF2B5EF4-FFF2-40B4-BE49-F238E27FC236}">
                  <a16:creationId xmlns:a16="http://schemas.microsoft.com/office/drawing/2014/main" id="{AE590DC8-C78D-4891-B652-9544C38D8E4D}"/>
                </a:ext>
              </a:extLst>
            </p:cNvPr>
            <p:cNvSpPr txBox="1">
              <a:spLocks noChangeArrowheads="1"/>
            </p:cNvSpPr>
            <p:nvPr/>
          </p:nvSpPr>
          <p:spPr bwMode="auto">
            <a:xfrm>
              <a:off x="1071416" y="1860348"/>
              <a:ext cx="10011265" cy="386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400" dirty="0">
                  <a:latin typeface="+mn-lt"/>
                  <a:cs typeface="Times New Roman" panose="02020603050405020304" pitchFamily="18" charset="0"/>
                </a:rPr>
                <a:t>Musculoskeletal Disorders (MSD)</a:t>
              </a:r>
            </a:p>
            <a:p>
              <a:pPr marL="0" indent="0">
                <a:spcBef>
                  <a:spcPct val="50000"/>
                </a:spcBef>
              </a:pPr>
              <a:r>
                <a:rPr lang="en-US" altLang="en-US" sz="2400" dirty="0">
                  <a:latin typeface="+mn-lt"/>
                  <a:cs typeface="Times New Roman" panose="02020603050405020304" pitchFamily="18" charset="0"/>
                </a:rPr>
                <a:t>Parts of the body that can be injured during handling activities include:</a:t>
              </a:r>
            </a:p>
            <a:p>
              <a:pPr marL="285750" indent="-28575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Lower back (lumbar spine)</a:t>
              </a:r>
            </a:p>
            <a:p>
              <a:pPr marL="285750" indent="-28575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Neck (cervical spine)</a:t>
              </a:r>
            </a:p>
            <a:p>
              <a:pPr marL="285750" indent="-28575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Arm, wrists, shoulders</a:t>
              </a:r>
            </a:p>
            <a:p>
              <a:pPr marL="285750" indent="-28575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Knees</a:t>
              </a:r>
            </a:p>
          </p:txBody>
        </p:sp>
        <p:sp>
          <p:nvSpPr>
            <p:cNvPr id="155657" name="Text Box 9">
              <a:extLst>
                <a:ext uri="{FF2B5EF4-FFF2-40B4-BE49-F238E27FC236}">
                  <a16:creationId xmlns:a16="http://schemas.microsoft.com/office/drawing/2014/main" id="{6FDD9517-28AD-45A4-BC0D-83023E67A28C}"/>
                </a:ext>
              </a:extLst>
            </p:cNvPr>
            <p:cNvSpPr txBox="1">
              <a:spLocks noChangeArrowheads="1"/>
            </p:cNvSpPr>
            <p:nvPr/>
          </p:nvSpPr>
          <p:spPr bwMode="auto">
            <a:xfrm>
              <a:off x="1071417" y="4883310"/>
              <a:ext cx="10011264" cy="99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50000"/>
                </a:spcBef>
              </a:pPr>
              <a:r>
                <a:rPr lang="en-GB" altLang="en-US" sz="2400" dirty="0">
                  <a:latin typeface="+mn-lt"/>
                  <a:cs typeface="Times New Roman" panose="02020603050405020304" pitchFamily="18" charset="0"/>
                </a:rPr>
                <a:t>The back is the main area of concern forming a high proportion of injuries, and with potentially devastating and costly effects_</a:t>
              </a:r>
              <a:endParaRPr lang="en-US" altLang="en-US" sz="2400" dirty="0">
                <a:latin typeface="+mn-lt"/>
                <a:cs typeface="Times New Roman" panose="02020603050405020304" pitchFamily="18" charset="0"/>
              </a:endParaRPr>
            </a:p>
          </p:txBody>
        </p:sp>
      </p:grpSp>
      <p:pic>
        <p:nvPicPr>
          <p:cNvPr id="9" name="Content Placeholder 4">
            <a:extLst>
              <a:ext uri="{FF2B5EF4-FFF2-40B4-BE49-F238E27FC236}">
                <a16:creationId xmlns:a16="http://schemas.microsoft.com/office/drawing/2014/main" id="{1B617486-B421-44D6-B2FB-CA63ABA0200A}"/>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2">
            <a:extLst>
              <a:ext uri="{FF2B5EF4-FFF2-40B4-BE49-F238E27FC236}">
                <a16:creationId xmlns:a16="http://schemas.microsoft.com/office/drawing/2014/main" id="{DC112E45-37EE-4976-9047-B46088ED914E}"/>
              </a:ext>
            </a:extLst>
          </p:cNvPr>
          <p:cNvSpPr>
            <a:spLocks noChangeArrowheads="1"/>
          </p:cNvSpPr>
          <p:nvPr/>
        </p:nvSpPr>
        <p:spPr bwMode="auto">
          <a:xfrm>
            <a:off x="737814" y="537832"/>
            <a:ext cx="7225145" cy="67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n-lt"/>
              </a:rPr>
              <a:t>Types of Handling Injuries</a:t>
            </a:r>
          </a:p>
        </p:txBody>
      </p:sp>
      <p:grpSp>
        <p:nvGrpSpPr>
          <p:cNvPr id="2" name="Group 1">
            <a:extLst>
              <a:ext uri="{FF2B5EF4-FFF2-40B4-BE49-F238E27FC236}">
                <a16:creationId xmlns:a16="http://schemas.microsoft.com/office/drawing/2014/main" id="{EAB2AE81-3F3C-4BAB-94B5-8AD3F4AFB32F}"/>
              </a:ext>
            </a:extLst>
          </p:cNvPr>
          <p:cNvGrpSpPr/>
          <p:nvPr/>
        </p:nvGrpSpPr>
        <p:grpSpPr>
          <a:xfrm>
            <a:off x="737813" y="1551984"/>
            <a:ext cx="10668123" cy="4018719"/>
            <a:chOff x="2133600" y="1524001"/>
            <a:chExt cx="8001000" cy="4212229"/>
          </a:xfrm>
        </p:grpSpPr>
        <p:sp>
          <p:nvSpPr>
            <p:cNvPr id="161800" name="Text Box 8">
              <a:extLst>
                <a:ext uri="{FF2B5EF4-FFF2-40B4-BE49-F238E27FC236}">
                  <a16:creationId xmlns:a16="http://schemas.microsoft.com/office/drawing/2014/main" id="{DF37289B-451C-40D8-A949-6428031164A1}"/>
                </a:ext>
              </a:extLst>
            </p:cNvPr>
            <p:cNvSpPr txBox="1">
              <a:spLocks noChangeArrowheads="1"/>
            </p:cNvSpPr>
            <p:nvPr/>
          </p:nvSpPr>
          <p:spPr bwMode="auto">
            <a:xfrm>
              <a:off x="2209800" y="1524001"/>
              <a:ext cx="7924800" cy="2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lgn="l">
                <a:tabLst>
                  <a:tab pos="476250" algn="l"/>
                </a:tabLst>
                <a:defRPr>
                  <a:solidFill>
                    <a:schemeClr val="tx1"/>
                  </a:solidFill>
                  <a:latin typeface="Arial" panose="020B0604020202020204" pitchFamily="34" charset="0"/>
                  <a:cs typeface="Arial" panose="020B0604020202020204" pitchFamily="34" charset="0"/>
                </a:defRPr>
              </a:lvl1pPr>
              <a:lvl2pPr marL="742950" indent="-285750" algn="l">
                <a:tabLst>
                  <a:tab pos="476250" algn="l"/>
                </a:tabLst>
                <a:defRPr>
                  <a:solidFill>
                    <a:schemeClr val="tx1"/>
                  </a:solidFill>
                  <a:latin typeface="Arial" panose="020B0604020202020204" pitchFamily="34" charset="0"/>
                  <a:cs typeface="Arial" panose="020B0604020202020204" pitchFamily="34" charset="0"/>
                </a:defRPr>
              </a:lvl2pPr>
              <a:lvl3pPr marL="1143000" indent="-228600" algn="l">
                <a:tabLst>
                  <a:tab pos="476250" algn="l"/>
                </a:tabLst>
                <a:defRPr>
                  <a:solidFill>
                    <a:schemeClr val="tx1"/>
                  </a:solidFill>
                  <a:latin typeface="Arial" panose="020B0604020202020204" pitchFamily="34" charset="0"/>
                  <a:cs typeface="Arial" panose="020B0604020202020204" pitchFamily="34" charset="0"/>
                </a:defRPr>
              </a:lvl3pPr>
              <a:lvl4pPr marL="1600200" indent="-228600" algn="l">
                <a:tabLst>
                  <a:tab pos="476250" algn="l"/>
                </a:tabLst>
                <a:defRPr>
                  <a:solidFill>
                    <a:schemeClr val="tx1"/>
                  </a:solidFill>
                  <a:latin typeface="Arial" panose="020B0604020202020204" pitchFamily="34" charset="0"/>
                  <a:cs typeface="Arial" panose="020B0604020202020204" pitchFamily="34" charset="0"/>
                </a:defRPr>
              </a:lvl4pPr>
              <a:lvl5pPr marL="2057400" indent="-228600" algn="l">
                <a:tabLst>
                  <a:tab pos="47625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476250" algn="l"/>
                </a:tabLst>
                <a:defRPr>
                  <a:solidFill>
                    <a:schemeClr val="tx1"/>
                  </a:solidFill>
                  <a:latin typeface="Arial" panose="020B0604020202020204" pitchFamily="34" charset="0"/>
                  <a:cs typeface="Arial" panose="020B0604020202020204" pitchFamily="34" charset="0"/>
                </a:defRPr>
              </a:lvl9pPr>
            </a:lstStyle>
            <a:p>
              <a:pPr marL="0" indent="0">
                <a:spcBef>
                  <a:spcPct val="50000"/>
                </a:spcBef>
                <a:buClr>
                  <a:schemeClr val="accent1"/>
                </a:buClr>
                <a:buSzPct val="160000"/>
              </a:pPr>
              <a:r>
                <a:rPr lang="en-GB" altLang="en-US" sz="2400" b="1" dirty="0">
                  <a:solidFill>
                    <a:schemeClr val="tx2"/>
                  </a:solidFill>
                  <a:latin typeface="+mn-lt"/>
                  <a:cs typeface="Times New Roman" panose="02020603050405020304" pitchFamily="18" charset="0"/>
                </a:rPr>
                <a:t>Insidious, Cumulative</a:t>
              </a:r>
              <a:r>
                <a:rPr lang="en-GB" altLang="en-US" sz="2400" dirty="0">
                  <a:solidFill>
                    <a:srgbClr val="008000"/>
                  </a:solidFill>
                  <a:latin typeface="+mn-lt"/>
                  <a:cs typeface="Times New Roman" panose="02020603050405020304" pitchFamily="18" charset="0"/>
                </a:rPr>
                <a:t> </a:t>
              </a:r>
              <a:r>
                <a:rPr lang="en-GB" altLang="en-US" sz="2400" dirty="0">
                  <a:latin typeface="+mn-lt"/>
                  <a:cs typeface="Times New Roman" panose="02020603050405020304" pitchFamily="18" charset="0"/>
                </a:rPr>
                <a:t>effects over time</a:t>
              </a:r>
            </a:p>
            <a:p>
              <a:pPr marL="342900" indent="-342900">
                <a:spcBef>
                  <a:spcPct val="50000"/>
                </a:spcBef>
                <a:buClr>
                  <a:schemeClr val="accent1"/>
                </a:buClr>
                <a:buSzPct val="160000"/>
                <a:buFont typeface="Arial" panose="020B0604020202020204" pitchFamily="34" charset="0"/>
                <a:buChar char="•"/>
              </a:pPr>
              <a:r>
                <a:rPr lang="en-US" altLang="en-US" sz="2400" dirty="0">
                  <a:latin typeface="+mn-lt"/>
                  <a:cs typeface="Times New Roman" panose="02020603050405020304" pitchFamily="18" charset="0"/>
                </a:rPr>
                <a:t>Over time, constant wear and tear on the spine damages the discs putting more pressure on the facet joints. Other tissues adapt causing reduced range of movement, and the back becomes gradually more prone to injury</a:t>
              </a:r>
            </a:p>
          </p:txBody>
        </p:sp>
        <p:sp>
          <p:nvSpPr>
            <p:cNvPr id="161801" name="Text Box 9">
              <a:extLst>
                <a:ext uri="{FF2B5EF4-FFF2-40B4-BE49-F238E27FC236}">
                  <a16:creationId xmlns:a16="http://schemas.microsoft.com/office/drawing/2014/main" id="{26616A22-938B-4B3F-9A8F-81BDAFFF49AE}"/>
                </a:ext>
              </a:extLst>
            </p:cNvPr>
            <p:cNvSpPr txBox="1">
              <a:spLocks noChangeArrowheads="1"/>
            </p:cNvSpPr>
            <p:nvPr/>
          </p:nvSpPr>
          <p:spPr bwMode="auto">
            <a:xfrm>
              <a:off x="2133600" y="3276601"/>
              <a:ext cx="7924800" cy="1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7850" indent="-4762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445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Pain can result, particularly when there is also inflammation.  Sometimes this pain is referred, that it is felt elsewhere e.g., in the buttocks or down the legs</a:t>
              </a:r>
              <a:endParaRPr lang="en-US" altLang="en-US" sz="2400" dirty="0">
                <a:latin typeface="+mn-lt"/>
                <a:cs typeface="Times New Roman" panose="02020603050405020304" pitchFamily="18" charset="0"/>
              </a:endParaRPr>
            </a:p>
          </p:txBody>
        </p:sp>
        <p:sp>
          <p:nvSpPr>
            <p:cNvPr id="161802" name="Text Box 10">
              <a:extLst>
                <a:ext uri="{FF2B5EF4-FFF2-40B4-BE49-F238E27FC236}">
                  <a16:creationId xmlns:a16="http://schemas.microsoft.com/office/drawing/2014/main" id="{2917314F-046F-4B90-84E5-2E68B005F497}"/>
                </a:ext>
              </a:extLst>
            </p:cNvPr>
            <p:cNvSpPr txBox="1">
              <a:spLocks noChangeArrowheads="1"/>
            </p:cNvSpPr>
            <p:nvPr/>
          </p:nvSpPr>
          <p:spPr bwMode="auto">
            <a:xfrm>
              <a:off x="2209800" y="4191001"/>
              <a:ext cx="7924800" cy="99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Static activity and positions causes pain as the blood flow becomes restricted so muscles tire very quickly making the area prone to injury</a:t>
              </a:r>
              <a:endParaRPr lang="en-US" altLang="en-US" sz="2400" dirty="0">
                <a:latin typeface="+mn-lt"/>
                <a:cs typeface="Times New Roman" panose="02020603050405020304" pitchFamily="18" charset="0"/>
              </a:endParaRPr>
            </a:p>
          </p:txBody>
        </p:sp>
        <p:sp>
          <p:nvSpPr>
            <p:cNvPr id="161803" name="Text Box 11">
              <a:extLst>
                <a:ext uri="{FF2B5EF4-FFF2-40B4-BE49-F238E27FC236}">
                  <a16:creationId xmlns:a16="http://schemas.microsoft.com/office/drawing/2014/main" id="{0D2EEFC7-6B48-4119-97A7-7D85515ED590}"/>
                </a:ext>
              </a:extLst>
            </p:cNvPr>
            <p:cNvSpPr txBox="1">
              <a:spLocks noChangeArrowheads="1"/>
            </p:cNvSpPr>
            <p:nvPr/>
          </p:nvSpPr>
          <p:spPr bwMode="auto">
            <a:xfrm>
              <a:off x="2209800" y="5181601"/>
              <a:ext cx="7924800" cy="5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chemeClr val="accent1"/>
                </a:buClr>
                <a:buSzPct val="160000"/>
                <a:buFont typeface="Arial" panose="020B0604020202020204" pitchFamily="34" charset="0"/>
                <a:buChar char="•"/>
              </a:pPr>
              <a:r>
                <a:rPr lang="en-GB" altLang="en-US" sz="2400" dirty="0">
                  <a:latin typeface="+mn-lt"/>
                  <a:cs typeface="Times New Roman" panose="02020603050405020304" pitchFamily="18" charset="0"/>
                </a:rPr>
                <a:t>Over - exertion</a:t>
              </a:r>
              <a:endParaRPr lang="en-US" altLang="en-US" sz="2400" dirty="0">
                <a:latin typeface="+mn-lt"/>
                <a:cs typeface="Times New Roman" panose="02020603050405020304" pitchFamily="18" charset="0"/>
              </a:endParaRPr>
            </a:p>
          </p:txBody>
        </p:sp>
      </p:grpSp>
      <p:pic>
        <p:nvPicPr>
          <p:cNvPr id="10" name="Content Placeholder 4">
            <a:extLst>
              <a:ext uri="{FF2B5EF4-FFF2-40B4-BE49-F238E27FC236}">
                <a16:creationId xmlns:a16="http://schemas.microsoft.com/office/drawing/2014/main" id="{0275B7E3-47DE-42C9-B4C9-F54C73214138}"/>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4" name="Text Box 12">
            <a:extLst>
              <a:ext uri="{FF2B5EF4-FFF2-40B4-BE49-F238E27FC236}">
                <a16:creationId xmlns:a16="http://schemas.microsoft.com/office/drawing/2014/main" id="{67C61048-A580-4E65-B86A-07F551483E9E}"/>
              </a:ext>
            </a:extLst>
          </p:cNvPr>
          <p:cNvSpPr txBox="1">
            <a:spLocks noChangeArrowheads="1"/>
          </p:cNvSpPr>
          <p:nvPr/>
        </p:nvSpPr>
        <p:spPr bwMode="auto">
          <a:xfrm>
            <a:off x="697709" y="1444205"/>
            <a:ext cx="7924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chemeClr val="accent1"/>
              </a:buClr>
              <a:buSzPct val="160000"/>
              <a:buFont typeface="Arial" panose="020B0604020202020204" pitchFamily="34" charset="0"/>
              <a:buChar char="•"/>
            </a:pPr>
            <a:r>
              <a:rPr lang="en-GB" altLang="en-US" sz="2400" dirty="0">
                <a:solidFill>
                  <a:schemeClr val="tx2"/>
                </a:solidFill>
                <a:latin typeface="+mn-lt"/>
                <a:cs typeface="Times New Roman" panose="02020603050405020304" pitchFamily="18" charset="0"/>
              </a:rPr>
              <a:t>Traumatic</a:t>
            </a:r>
            <a:r>
              <a:rPr lang="en-GB" altLang="en-US" sz="2400" dirty="0">
                <a:solidFill>
                  <a:srgbClr val="008000"/>
                </a:solidFill>
                <a:latin typeface="+mn-lt"/>
                <a:cs typeface="Times New Roman" panose="02020603050405020304" pitchFamily="18" charset="0"/>
              </a:rPr>
              <a:t> </a:t>
            </a:r>
            <a:r>
              <a:rPr lang="en-GB" altLang="en-US" sz="2400" dirty="0">
                <a:latin typeface="+mn-lt"/>
                <a:cs typeface="Times New Roman" panose="02020603050405020304" pitchFamily="18" charset="0"/>
              </a:rPr>
              <a:t>events</a:t>
            </a:r>
          </a:p>
          <a:p>
            <a:pPr marL="0" indent="0">
              <a:spcBef>
                <a:spcPct val="50000"/>
              </a:spcBef>
              <a:buClr>
                <a:schemeClr val="accent1"/>
              </a:buClr>
              <a:buSzPct val="160000"/>
            </a:pPr>
            <a:r>
              <a:rPr lang="en-GB" altLang="en-US" sz="2400" dirty="0">
                <a:latin typeface="+mn-lt"/>
                <a:cs typeface="Times New Roman" panose="02020603050405020304" pitchFamily="18" charset="0"/>
              </a:rPr>
              <a:t>	</a:t>
            </a:r>
            <a:r>
              <a:rPr lang="en-US" altLang="en-US" sz="2400" dirty="0">
                <a:latin typeface="+mn-lt"/>
                <a:cs typeface="Times New Roman" panose="02020603050405020304" pitchFamily="18" charset="0"/>
              </a:rPr>
              <a:t>The “one – off” accident</a:t>
            </a:r>
          </a:p>
          <a:p>
            <a:pPr marL="342900" indent="-342900">
              <a:spcBef>
                <a:spcPct val="50000"/>
              </a:spcBef>
              <a:buClr>
                <a:schemeClr val="accent1"/>
              </a:buClr>
              <a:buSzPct val="160000"/>
              <a:buFont typeface="Arial" panose="020B0604020202020204" pitchFamily="34" charset="0"/>
              <a:buChar char="•"/>
            </a:pPr>
            <a:r>
              <a:rPr lang="en-GB" altLang="en-US" sz="2400" dirty="0">
                <a:solidFill>
                  <a:schemeClr val="tx2"/>
                </a:solidFill>
                <a:latin typeface="+mn-lt"/>
                <a:cs typeface="Times New Roman" panose="02020603050405020304" pitchFamily="18" charset="0"/>
              </a:rPr>
              <a:t>Acute </a:t>
            </a:r>
            <a:endParaRPr lang="en-GB" altLang="en-US" sz="2400" dirty="0">
              <a:latin typeface="+mn-lt"/>
              <a:cs typeface="Times New Roman" panose="02020603050405020304" pitchFamily="18" charset="0"/>
            </a:endParaRPr>
          </a:p>
          <a:p>
            <a:pPr marL="0" indent="0">
              <a:spcBef>
                <a:spcPct val="50000"/>
              </a:spcBef>
              <a:buClr>
                <a:schemeClr val="accent1"/>
              </a:buClr>
              <a:buSzPct val="160000"/>
            </a:pPr>
            <a:r>
              <a:rPr lang="en-US" altLang="en-US" sz="2400" dirty="0">
                <a:latin typeface="+mn-lt"/>
                <a:cs typeface="Times New Roman" panose="02020603050405020304" pitchFamily="18" charset="0"/>
              </a:rPr>
              <a:t>	Short term – reversible</a:t>
            </a:r>
          </a:p>
          <a:p>
            <a:pPr marL="342900" indent="-342900">
              <a:spcBef>
                <a:spcPct val="50000"/>
              </a:spcBef>
              <a:buClr>
                <a:schemeClr val="accent1"/>
              </a:buClr>
              <a:buSzPct val="160000"/>
              <a:buFont typeface="Arial" panose="020B0604020202020204" pitchFamily="34" charset="0"/>
              <a:buChar char="•"/>
            </a:pPr>
            <a:r>
              <a:rPr lang="en-GB" altLang="en-US" sz="2400" dirty="0">
                <a:solidFill>
                  <a:schemeClr val="tx2"/>
                </a:solidFill>
                <a:latin typeface="+mn-lt"/>
                <a:cs typeface="Times New Roman" panose="02020603050405020304" pitchFamily="18" charset="0"/>
              </a:rPr>
              <a:t>Chronic – </a:t>
            </a:r>
          </a:p>
          <a:p>
            <a:pPr marL="0" indent="0">
              <a:spcBef>
                <a:spcPct val="50000"/>
              </a:spcBef>
              <a:buClr>
                <a:schemeClr val="accent1"/>
              </a:buClr>
              <a:buSzPct val="160000"/>
            </a:pPr>
            <a:r>
              <a:rPr lang="en-GB" altLang="en-US" sz="2400" dirty="0">
                <a:latin typeface="+mn-lt"/>
                <a:cs typeface="Times New Roman" panose="02020603050405020304" pitchFamily="18" charset="0"/>
              </a:rPr>
              <a:t>	Long term through bad lifting techniques</a:t>
            </a:r>
            <a:endParaRPr lang="en-US" altLang="en-US" sz="2400" dirty="0">
              <a:latin typeface="+mn-lt"/>
              <a:cs typeface="Times New Roman" panose="02020603050405020304" pitchFamily="18" charset="0"/>
            </a:endParaRPr>
          </a:p>
        </p:txBody>
      </p:sp>
      <p:sp>
        <p:nvSpPr>
          <p:cNvPr id="9" name="Rectangle 2">
            <a:extLst>
              <a:ext uri="{FF2B5EF4-FFF2-40B4-BE49-F238E27FC236}">
                <a16:creationId xmlns:a16="http://schemas.microsoft.com/office/drawing/2014/main" id="{F27CF4DD-3649-4E9E-B787-31CE1BD097E1}"/>
              </a:ext>
            </a:extLst>
          </p:cNvPr>
          <p:cNvSpPr>
            <a:spLocks noChangeArrowheads="1"/>
          </p:cNvSpPr>
          <p:nvPr/>
        </p:nvSpPr>
        <p:spPr bwMode="auto">
          <a:xfrm>
            <a:off x="697709" y="530198"/>
            <a:ext cx="7225145" cy="78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n-lt"/>
              </a:rPr>
              <a:t>Types of Handling Injuries</a:t>
            </a:r>
          </a:p>
        </p:txBody>
      </p:sp>
      <p:pic>
        <p:nvPicPr>
          <p:cNvPr id="11" name="Content Placeholder 4">
            <a:extLst>
              <a:ext uri="{FF2B5EF4-FFF2-40B4-BE49-F238E27FC236}">
                <a16:creationId xmlns:a16="http://schemas.microsoft.com/office/drawing/2014/main" id="{A423192B-CD5F-4FE0-8633-31D443FD29F0}"/>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2" name="Rectangle 2">
            <a:extLst>
              <a:ext uri="{FF2B5EF4-FFF2-40B4-BE49-F238E27FC236}">
                <a16:creationId xmlns:a16="http://schemas.microsoft.com/office/drawing/2014/main" id="{8D06F4E1-0B48-401E-AA19-59F253A3CA7B}"/>
              </a:ext>
            </a:extLst>
          </p:cNvPr>
          <p:cNvSpPr>
            <a:spLocks noChangeArrowheads="1"/>
          </p:cNvSpPr>
          <p:nvPr/>
        </p:nvSpPr>
        <p:spPr bwMode="auto">
          <a:xfrm>
            <a:off x="722138" y="544387"/>
            <a:ext cx="9480641" cy="61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4900" dirty="0">
                <a:solidFill>
                  <a:schemeClr val="accent1"/>
                </a:solidFill>
                <a:latin typeface="+mj-lt"/>
              </a:rPr>
              <a:t>Guidelines for Lifting and Lowering</a:t>
            </a:r>
          </a:p>
        </p:txBody>
      </p:sp>
      <p:pic>
        <p:nvPicPr>
          <p:cNvPr id="162823" name="Picture 7">
            <a:extLst>
              <a:ext uri="{FF2B5EF4-FFF2-40B4-BE49-F238E27FC236}">
                <a16:creationId xmlns:a16="http://schemas.microsoft.com/office/drawing/2014/main" id="{0661084F-C34E-4543-8040-27B10EFB7F3B}"/>
              </a:ext>
            </a:extLst>
          </p:cNvPr>
          <p:cNvPicPr>
            <a:picLocks noChangeAspect="1" noChangeArrowheads="1"/>
          </p:cNvPicPr>
          <p:nvPr/>
        </p:nvPicPr>
        <p:blipFill>
          <a:blip r:embed="rId3">
            <a:clrChange>
              <a:clrFrom>
                <a:srgbClr val="FDFDFD"/>
              </a:clrFrom>
              <a:clrTo>
                <a:srgbClr val="FDFDFD">
                  <a:alpha val="0"/>
                </a:srgbClr>
              </a:clrTo>
            </a:clrChange>
            <a:lum contrast="12000"/>
            <a:extLst>
              <a:ext uri="{28A0092B-C50C-407E-A947-70E740481C1C}">
                <a14:useLocalDpi xmlns:a14="http://schemas.microsoft.com/office/drawing/2010/main" val="0"/>
              </a:ext>
            </a:extLst>
          </a:blip>
          <a:srcRect t="4182"/>
          <a:stretch>
            <a:fillRect/>
          </a:stretch>
        </p:blipFill>
        <p:spPr bwMode="auto">
          <a:xfrm>
            <a:off x="2803163" y="1428289"/>
            <a:ext cx="6585673" cy="40014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a:extLst>
              <a:ext uri="{FF2B5EF4-FFF2-40B4-BE49-F238E27FC236}">
                <a16:creationId xmlns:a16="http://schemas.microsoft.com/office/drawing/2014/main" id="{4B85771F-03E7-4A4C-9FAE-91197D7376FE}"/>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652</TotalTime>
  <Words>998</Words>
  <Application>Microsoft Office PowerPoint</Application>
  <PresentationFormat>Widescreen</PresentationFormat>
  <Paragraphs>145</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Impact</vt:lpstr>
      <vt:lpstr>Main Event</vt:lpstr>
      <vt:lpstr>Manual handling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52</cp:revision>
  <dcterms:created xsi:type="dcterms:W3CDTF">2020-04-06T08:39:37Z</dcterms:created>
  <dcterms:modified xsi:type="dcterms:W3CDTF">2021-08-03T07:24:58Z</dcterms:modified>
</cp:coreProperties>
</file>