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0" r:id="rId3"/>
    <p:sldId id="258" r:id="rId4"/>
    <p:sldId id="261" r:id="rId5"/>
    <p:sldId id="268" r:id="rId6"/>
    <p:sldId id="269" r:id="rId7"/>
    <p:sldId id="263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21"/>
  </p:normalViewPr>
  <p:slideViewPr>
    <p:cSldViewPr snapToGrid="0" snapToObjects="1">
      <p:cViewPr varScale="1">
        <p:scale>
          <a:sx n="83" d="100"/>
          <a:sy n="83" d="100"/>
        </p:scale>
        <p:origin x="5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9D9C5F7-F408-4224-8920-8C33228099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 rot="21420000">
            <a:off x="495950" y="673006"/>
            <a:ext cx="10150709" cy="2766528"/>
          </a:xfrm>
        </p:spPr>
        <p:txBody>
          <a:bodyPr/>
          <a:lstStyle/>
          <a:p>
            <a:pPr>
              <a:defRPr/>
            </a:pPr>
            <a:r>
              <a:rPr lang="en-GB" dirty="0"/>
              <a:t>Interviewing Members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8869B-AD30-49EA-BA73-BD93122C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8333">
            <a:off x="8105120" y="4403337"/>
            <a:ext cx="3066994" cy="15421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B1522F-BD16-4510-8922-B3F1EC0C9F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6768" y="573520"/>
            <a:ext cx="7772400" cy="70882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dirty="0"/>
              <a:t>Preparing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20689BC-C8D0-4C25-B5CD-1A64CC8BB03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96768" y="1493405"/>
            <a:ext cx="10225087" cy="3272559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Find the best time to suit the member.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Allow enough time for the interview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Arrange a suitable venue.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Ensure privacy.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Take account of individual needs.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B563FB1-43A7-4012-8DDC-0FB4E5F8C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93B4020-7E9B-4F9A-874E-BAEDF4FD07C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41880" y="594758"/>
            <a:ext cx="9999662" cy="67670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dirty="0"/>
              <a:t>Prepare what to ask: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DD4F0D0-B6DE-4CC6-9C1B-B81F50078D8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41880" y="1466273"/>
            <a:ext cx="9999662" cy="2339109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Decide what you want to know.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Make a list of questions.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Put them in logical order.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C57D9AC-2349-4F94-BABA-A30CDB272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5E2A0F4-5671-42BF-8F7B-90CC4E3F6B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3756" y="570561"/>
            <a:ext cx="9999662" cy="679749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dirty="0"/>
              <a:t>Before asking questions.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2250DEB-E29F-47A4-88E1-BC1E62930A4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23756" y="1487931"/>
            <a:ext cx="9999662" cy="2874818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800" dirty="0"/>
              <a:t>Introduce yourself.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800" dirty="0"/>
              <a:t>Have all the paperwork to hand.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800" dirty="0"/>
              <a:t>Put the person at ease.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800" dirty="0"/>
              <a:t>Explain what you are doing.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800" dirty="0"/>
              <a:t>Tell them what you will do with the information.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800" dirty="0"/>
              <a:t>Assure them of confidentiality</a:t>
            </a:r>
            <a:r>
              <a:rPr lang="en-GB" altLang="en-US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4C215C1-A875-49AA-9D38-478897C19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40D0A18-80E0-41F5-944C-397FF130F0E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9324" y="565233"/>
            <a:ext cx="9999662" cy="667471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dirty="0"/>
              <a:t>Setting boundaries.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8B6698A-8E22-46A5-AD05-3EECE82FAF4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51465" y="1445778"/>
            <a:ext cx="9999662" cy="237605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Be clear about terms of reference. 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en-US" sz="2400" dirty="0"/>
              <a:t>what you can and can’t help with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Keep to the issue.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Restate confidentiality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E13D0A9-E6BE-4576-AEDC-6E2F4001C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27F7A58-6FD3-412A-A2D4-946223501D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30394" y="589540"/>
            <a:ext cx="7772400" cy="67584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dirty="0"/>
              <a:t>During the Interview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3C157ED-9416-4356-8086-942B73F09E4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30394" y="1451119"/>
            <a:ext cx="8458200" cy="385979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Be clear/use open questions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Use a language they understand.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Listen – actively listen.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Check understanding.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Show interest in what is said.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Concentrate on what is said.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149A5A3-DE3A-49AE-AE05-423F38D8B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42963E3-1C73-40DC-8562-3C62A1D1A87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1279" y="600363"/>
            <a:ext cx="7772400" cy="59112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dirty="0"/>
              <a:t>Attitude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325FEE6-9CAC-4644-A3C3-1E0778E2B6E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64599" y="1476662"/>
            <a:ext cx="9999662" cy="3968173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Know when to be quiet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Put prejudices aside.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Don’t make any assumptions.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Don’t judge.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Be supportive.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Positive body language</a:t>
            </a:r>
            <a:endParaRPr lang="en-GB" altLang="en-US" sz="2400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A23E0D9-0157-4C67-BDC6-E3D3DF527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DE50C43-9F7B-4186-A640-377BBA6EA2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14520" y="609600"/>
            <a:ext cx="9999662" cy="6674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dirty="0"/>
              <a:t>Closing the interview.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EB554F7F-51E3-4153-B819-019F32ABAB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14520" y="1466272"/>
            <a:ext cx="6665335" cy="2505364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Check your understanding of what’s been said.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Summarise and recap.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Explain the next steps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2400" dirty="0"/>
              <a:t>Arrange to report back to member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239D42-14E9-44AD-9980-5603DE6F4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583</TotalTime>
  <Words>208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Impact</vt:lpstr>
      <vt:lpstr>Main Event</vt:lpstr>
      <vt:lpstr>Interviewing Members </vt:lpstr>
      <vt:lpstr>Preparing</vt:lpstr>
      <vt:lpstr>Prepare what to ask:</vt:lpstr>
      <vt:lpstr>Before asking questions.</vt:lpstr>
      <vt:lpstr>Setting boundaries.</vt:lpstr>
      <vt:lpstr>During the Interview</vt:lpstr>
      <vt:lpstr>Attitude</vt:lpstr>
      <vt:lpstr>Closing the interview.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45</cp:revision>
  <dcterms:created xsi:type="dcterms:W3CDTF">2020-04-06T08:39:37Z</dcterms:created>
  <dcterms:modified xsi:type="dcterms:W3CDTF">2021-08-26T15:16:26Z</dcterms:modified>
</cp:coreProperties>
</file>