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Interviewing Members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200" y="3482935"/>
            <a:ext cx="9755187" cy="550333"/>
          </a:xfrm>
        </p:spPr>
        <p:txBody>
          <a:bodyPr/>
          <a:lstStyle/>
          <a:p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6" y="4490464"/>
            <a:ext cx="3013656" cy="12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2" y="0"/>
            <a:ext cx="10396882" cy="11519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Your responses - do.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9571" y="1277274"/>
            <a:ext cx="9999133" cy="405820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Check your understanding of what’s been said.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Write things down.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Summarise &amp; recap.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Know when to be quiet.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Arrange to report back to member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37574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758" y="99873"/>
            <a:ext cx="10396882" cy="11519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Your responses – don’t.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9370" y="1028700"/>
            <a:ext cx="9999133" cy="4244636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Don’t rush.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Don’t put words into people’s mouths.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No negative comments.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Don’t laugh at them.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Don’t drift off.</a:t>
            </a:r>
            <a:endParaRPr lang="en-GB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23082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269" y="144262"/>
            <a:ext cx="10396882" cy="11519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Your comments - do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3859" y="1028700"/>
            <a:ext cx="9999133" cy="45020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Make sure they understand you.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Prompt.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Use open questions.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/>
              <a:t>Use humour where appropriate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6539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Your comments – don’t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514600"/>
            <a:ext cx="103632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GB" altLang="en-US" sz="4400" dirty="0"/>
              <a:t>Don’t talk too much.</a:t>
            </a:r>
          </a:p>
          <a:p>
            <a:pPr eaLnBrk="1" hangingPunct="1"/>
            <a:r>
              <a:rPr lang="en-GB" altLang="en-US" sz="4400" dirty="0"/>
              <a:t>Don’t talk about yourself.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42700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8477" y="126369"/>
            <a:ext cx="822368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Preparing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8079" y="1542217"/>
            <a:ext cx="10363200" cy="37735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4000" dirty="0"/>
              <a:t>Sort out the best time with the member.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4000" dirty="0"/>
              <a:t>Allow enough time for the interview (not too long not too short).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4000" dirty="0"/>
              <a:t>Arrange a suitable venue.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4000" dirty="0"/>
              <a:t>Ensure privacy.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4000" dirty="0"/>
              <a:t>Take account of individual needs.</a:t>
            </a:r>
          </a:p>
        </p:txBody>
      </p:sp>
      <p:pic>
        <p:nvPicPr>
          <p:cNvPr id="9220" name="Picture 6" descr="AG002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457200"/>
            <a:ext cx="147743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31972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2">
                    <a:satMod val="130000"/>
                  </a:schemeClr>
                </a:solidFill>
              </a:rPr>
              <a:t>Prepare what to ask: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13467" y="1447800"/>
            <a:ext cx="9999133" cy="4800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altLang="en-US" dirty="0"/>
              <a:t>Decide what you want to know.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en-US" dirty="0"/>
              <a:t>Make a list of questions.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en-US" dirty="0"/>
              <a:t>Put them in logical order.</a:t>
            </a:r>
          </a:p>
          <a:p>
            <a:pPr eaLnBrk="1" hangingPunct="1">
              <a:lnSpc>
                <a:spcPct val="200000"/>
              </a:lnSpc>
            </a:pPr>
            <a:endParaRPr lang="en-GB" altLang="en-US" dirty="0"/>
          </a:p>
        </p:txBody>
      </p:sp>
      <p:pic>
        <p:nvPicPr>
          <p:cNvPr id="10244" name="Picture 5" descr="C:\Documents and Settings\Andy Pearson\Local Settings\Temporary Internet Files\Content.IE5\OL2J8LIR\MCj043485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07" y="3852909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38545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Before asking questions.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96433" y="1724857"/>
            <a:ext cx="9999133" cy="340828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dirty="0"/>
              <a:t>Have all the paperwork to hand.</a:t>
            </a:r>
          </a:p>
          <a:p>
            <a:pPr eaLnBrk="1" hangingPunct="1"/>
            <a:r>
              <a:rPr lang="en-GB" altLang="en-US" dirty="0"/>
              <a:t>Introduce yourself.</a:t>
            </a:r>
          </a:p>
          <a:p>
            <a:pPr eaLnBrk="1" hangingPunct="1"/>
            <a:r>
              <a:rPr lang="en-GB" altLang="en-US" dirty="0"/>
              <a:t>Put the person at ease.</a:t>
            </a:r>
          </a:p>
          <a:p>
            <a:pPr eaLnBrk="1" hangingPunct="1"/>
            <a:r>
              <a:rPr lang="en-GB" altLang="en-US" dirty="0"/>
              <a:t>Explain what you are doing.</a:t>
            </a:r>
          </a:p>
          <a:p>
            <a:pPr eaLnBrk="1" hangingPunct="1"/>
            <a:r>
              <a:rPr lang="en-GB" altLang="en-US" dirty="0"/>
              <a:t>Tell them what you will do with the information.</a:t>
            </a:r>
          </a:p>
          <a:p>
            <a:pPr eaLnBrk="1" hangingPunct="1"/>
            <a:r>
              <a:rPr lang="en-GB" altLang="en-US" dirty="0"/>
              <a:t>Reassure them about confidentiality.</a:t>
            </a:r>
          </a:p>
          <a:p>
            <a:pPr eaLnBrk="1" hangingPunct="1"/>
            <a:endParaRPr lang="en-GB" alt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7350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10363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During the Interview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428750"/>
            <a:ext cx="9261629" cy="41020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sz="3200" dirty="0"/>
              <a:t>Be clear/use open questions</a:t>
            </a:r>
          </a:p>
          <a:p>
            <a:pPr eaLnBrk="1" hangingPunct="1"/>
            <a:r>
              <a:rPr lang="en-GB" altLang="en-US" sz="3200" dirty="0"/>
              <a:t>Use a language they understand.</a:t>
            </a:r>
          </a:p>
          <a:p>
            <a:pPr eaLnBrk="1" hangingPunct="1"/>
            <a:r>
              <a:rPr lang="en-GB" altLang="en-US" sz="3200" dirty="0"/>
              <a:t>Listen – actively listen.</a:t>
            </a:r>
          </a:p>
          <a:p>
            <a:pPr eaLnBrk="1" hangingPunct="1"/>
            <a:r>
              <a:rPr lang="en-GB" altLang="en-US" sz="3200" dirty="0"/>
              <a:t>Show interest in what is said.</a:t>
            </a:r>
          </a:p>
          <a:p>
            <a:pPr eaLnBrk="1" hangingPunct="1"/>
            <a:r>
              <a:rPr lang="en-GB" altLang="en-US" sz="3200" dirty="0"/>
              <a:t>Concentrate on what is said</a:t>
            </a:r>
            <a:r>
              <a:rPr lang="en-GB" altLang="en-US" sz="44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23161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34" y="170895"/>
            <a:ext cx="10396882" cy="11519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Setting boundaries.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4780" y="1110448"/>
            <a:ext cx="9999133" cy="443809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sz="3200" b="1" dirty="0"/>
              <a:t>Be clear about terms of reference. (what you can and cant help with)</a:t>
            </a:r>
          </a:p>
          <a:p>
            <a:pPr eaLnBrk="1" hangingPunct="1"/>
            <a:endParaRPr lang="en-GB" altLang="en-US" sz="3200" b="1" dirty="0"/>
          </a:p>
          <a:p>
            <a:pPr eaLnBrk="1" hangingPunct="1"/>
            <a:r>
              <a:rPr lang="en-GB" altLang="en-US" sz="3200" b="1" dirty="0"/>
              <a:t>Stick to the agenda.</a:t>
            </a:r>
          </a:p>
          <a:p>
            <a:pPr eaLnBrk="1" hangingPunct="1"/>
            <a:endParaRPr lang="en-GB" altLang="en-US" sz="3200" b="1" dirty="0"/>
          </a:p>
          <a:p>
            <a:pPr eaLnBrk="1" hangingPunct="1"/>
            <a:r>
              <a:rPr lang="en-GB" altLang="en-US" sz="3200" b="1" dirty="0"/>
              <a:t>Listen &amp; bring back to the point.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6702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3980"/>
            <a:ext cx="10363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Attitude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242" y="1669408"/>
            <a:ext cx="9999133" cy="39676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/>
              <a:t>Put prejudices aside.</a:t>
            </a:r>
          </a:p>
          <a:p>
            <a:pPr eaLnBrk="1" hangingPunct="1"/>
            <a:r>
              <a:rPr lang="en-GB" altLang="en-US" sz="4000" dirty="0"/>
              <a:t>Don’t make any assumptions.</a:t>
            </a:r>
          </a:p>
          <a:p>
            <a:pPr eaLnBrk="1" hangingPunct="1"/>
            <a:r>
              <a:rPr lang="en-GB" altLang="en-US" sz="4000" dirty="0"/>
              <a:t>Don’t judge.</a:t>
            </a:r>
          </a:p>
          <a:p>
            <a:pPr eaLnBrk="1" hangingPunct="1"/>
            <a:r>
              <a:rPr lang="en-GB" altLang="en-US" sz="4000" dirty="0"/>
              <a:t>Be supportive.</a:t>
            </a:r>
          </a:p>
          <a:p>
            <a:pPr eaLnBrk="1" hangingPunct="1"/>
            <a:endParaRPr lang="en-GB" altLang="en-US" sz="4400" dirty="0">
              <a:latin typeface="Comic Sans MS" pitchFamily="66" charset="0"/>
            </a:endParaRPr>
          </a:p>
        </p:txBody>
      </p:sp>
      <p:pic>
        <p:nvPicPr>
          <p:cNvPr id="14340" name="Picture 6" descr="C:\Documents and Settings\Andy Pearson\Local Settings\Temporary Internet Files\Content.IE5\YPIL6L47\MCPE02947_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12" y="2836278"/>
            <a:ext cx="339513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5977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35" y="82118"/>
            <a:ext cx="10396882" cy="11519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2">
                    <a:satMod val="130000"/>
                  </a:schemeClr>
                </a:solidFill>
              </a:rPr>
              <a:t>Body language – do: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09625" y="2567031"/>
            <a:ext cx="10572749" cy="24717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4400" dirty="0"/>
              <a:t>Create a safe and welcoming environment free from any intimidating body language</a:t>
            </a:r>
            <a:r>
              <a:rPr lang="en-GB" altLang="en-US" sz="4400" dirty="0">
                <a:latin typeface="Comic Sans MS" pitchFamily="66" charset="0"/>
              </a:rPr>
              <a:t>.</a:t>
            </a:r>
          </a:p>
          <a:p>
            <a:pPr eaLnBrk="1" hangingPunct="1"/>
            <a:endParaRPr lang="en-GB" altLang="en-US" sz="4400" dirty="0">
              <a:latin typeface="Comic Sans MS" pitchFamily="66" charset="0"/>
            </a:endParaRPr>
          </a:p>
          <a:p>
            <a:pPr eaLnBrk="1" hangingPunct="1"/>
            <a:endParaRPr lang="en-GB" altLang="en-US" dirty="0">
              <a:latin typeface="Comic Sans MS" pitchFamily="66" charset="0"/>
            </a:endParaRPr>
          </a:p>
        </p:txBody>
      </p:sp>
      <p:pic>
        <p:nvPicPr>
          <p:cNvPr id="15364" name="Picture 5" descr="AG0001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58" y="3545890"/>
            <a:ext cx="3098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9961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7024" y="99874"/>
            <a:ext cx="10396882" cy="11519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Body language – don’t: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075677"/>
            <a:ext cx="10363200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4800" b="1" dirty="0"/>
              <a:t>Don’t fold your arms.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800" b="1" dirty="0"/>
              <a:t>Don’t look out the window.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800" b="1" dirty="0"/>
              <a:t>Don’t look at your watch.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800" b="1" dirty="0"/>
              <a:t>Don’t yawn.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60306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</TotalTime>
  <Words>324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Impact</vt:lpstr>
      <vt:lpstr>Wingdings 2</vt:lpstr>
      <vt:lpstr>Main Event</vt:lpstr>
      <vt:lpstr>Interviewing Members</vt:lpstr>
      <vt:lpstr>Preparing</vt:lpstr>
      <vt:lpstr>Prepare what to ask:</vt:lpstr>
      <vt:lpstr>Before asking questions.</vt:lpstr>
      <vt:lpstr>During the Interview</vt:lpstr>
      <vt:lpstr>Setting boundaries.</vt:lpstr>
      <vt:lpstr>Attitude</vt:lpstr>
      <vt:lpstr>Body language – do:</vt:lpstr>
      <vt:lpstr>Body language – don’t:</vt:lpstr>
      <vt:lpstr>Your responses - do.</vt:lpstr>
      <vt:lpstr>Your responses – don’t.</vt:lpstr>
      <vt:lpstr>Your comments - do</vt:lpstr>
      <vt:lpstr>Your comments – don’t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Ian Pfluger</cp:lastModifiedBy>
  <cp:revision>9</cp:revision>
  <dcterms:created xsi:type="dcterms:W3CDTF">2021-05-11T12:41:35Z</dcterms:created>
  <dcterms:modified xsi:type="dcterms:W3CDTF">2021-09-02T12:30:15Z</dcterms:modified>
</cp:coreProperties>
</file>