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311" r:id="rId3"/>
    <p:sldId id="257" r:id="rId4"/>
    <p:sldId id="312" r:id="rId5"/>
    <p:sldId id="274" r:id="rId6"/>
    <p:sldId id="272" r:id="rId7"/>
    <p:sldId id="317" r:id="rId8"/>
    <p:sldId id="313" r:id="rId9"/>
    <p:sldId id="314" r:id="rId10"/>
    <p:sldId id="315" r:id="rId11"/>
    <p:sldId id="316" r:id="rId12"/>
    <p:sldId id="318" r:id="rId13"/>
    <p:sldId id="319" r:id="rId14"/>
    <p:sldId id="263" r:id="rId15"/>
    <p:sldId id="327" r:id="rId16"/>
    <p:sldId id="328" r:id="rId17"/>
    <p:sldId id="278" r:id="rId18"/>
    <p:sldId id="276" r:id="rId19"/>
    <p:sldId id="277" r:id="rId20"/>
    <p:sldId id="264" r:id="rId21"/>
    <p:sldId id="265" r:id="rId22"/>
    <p:sldId id="266" r:id="rId23"/>
    <p:sldId id="322" r:id="rId24"/>
    <p:sldId id="324" r:id="rId25"/>
    <p:sldId id="326" r:id="rId26"/>
    <p:sldId id="269" r:id="rId27"/>
    <p:sldId id="270" r:id="rId28"/>
    <p:sldId id="32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21"/>
  </p:normalViewPr>
  <p:slideViewPr>
    <p:cSldViewPr snapToGrid="0" snapToObjects="1">
      <p:cViewPr varScale="1">
        <p:scale>
          <a:sx n="95" d="100"/>
          <a:sy n="95" d="100"/>
        </p:scale>
        <p:origin x="10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2938"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lker" userId="b4a0bcce7ba9e92a" providerId="LiveId" clId="{59BDB8C3-D93C-4FC1-9551-9B792C48366D}"/>
    <pc:docChg chg="undo custSel addSld delSld modSld sldOrd">
      <pc:chgData name="Andrew Walker" userId="b4a0bcce7ba9e92a" providerId="LiveId" clId="{59BDB8C3-D93C-4FC1-9551-9B792C48366D}" dt="2021-02-04T08:48:30.637" v="2451" actId="20577"/>
      <pc:docMkLst>
        <pc:docMk/>
      </pc:docMkLst>
      <pc:sldChg chg="modNotes">
        <pc:chgData name="Andrew Walker" userId="b4a0bcce7ba9e92a" providerId="LiveId" clId="{59BDB8C3-D93C-4FC1-9551-9B792C48366D}" dt="2021-01-26T15:51:35.574" v="2" actId="478"/>
        <pc:sldMkLst>
          <pc:docMk/>
          <pc:sldMk cId="0" sldId="256"/>
        </pc:sldMkLst>
      </pc:sldChg>
      <pc:sldChg chg="addSp delSp modSp mod modTransition modNotes">
        <pc:chgData name="Andrew Walker" userId="b4a0bcce7ba9e92a" providerId="LiveId" clId="{59BDB8C3-D93C-4FC1-9551-9B792C48366D}" dt="2021-01-27T11:34:38.560" v="1720" actId="20577"/>
        <pc:sldMkLst>
          <pc:docMk/>
          <pc:sldMk cId="0" sldId="257"/>
        </pc:sldMkLst>
        <pc:spChg chg="add mod">
          <ac:chgData name="Andrew Walker" userId="b4a0bcce7ba9e92a" providerId="LiveId" clId="{59BDB8C3-D93C-4FC1-9551-9B792C48366D}" dt="2021-01-27T09:15:20.968" v="547" actId="1076"/>
          <ac:spMkLst>
            <pc:docMk/>
            <pc:sldMk cId="0" sldId="257"/>
            <ac:spMk id="4" creationId="{BE19B442-CA64-426B-99B0-ABE263072889}"/>
          </ac:spMkLst>
        </pc:spChg>
        <pc:spChg chg="mod">
          <ac:chgData name="Andrew Walker" userId="b4a0bcce7ba9e92a" providerId="LiveId" clId="{59BDB8C3-D93C-4FC1-9551-9B792C48366D}" dt="2021-01-27T11:19:59.375" v="1651" actId="14100"/>
          <ac:spMkLst>
            <pc:docMk/>
            <pc:sldMk cId="0" sldId="257"/>
            <ac:spMk id="3077" creationId="{118E2335-ADB9-4EE0-9EDF-DB7ADDF1C0F2}"/>
          </ac:spMkLst>
        </pc:spChg>
        <pc:picChg chg="del">
          <ac:chgData name="Andrew Walker" userId="b4a0bcce7ba9e92a" providerId="LiveId" clId="{59BDB8C3-D93C-4FC1-9551-9B792C48366D}" dt="2021-01-27T09:15:11.512" v="545" actId="478"/>
          <ac:picMkLst>
            <pc:docMk/>
            <pc:sldMk cId="0" sldId="257"/>
            <ac:picMk id="3076" creationId="{290E6760-B6D7-40ED-B126-EA1F3A12CDEE}"/>
          </ac:picMkLst>
        </pc:picChg>
      </pc:sldChg>
      <pc:sldChg chg="addSp delSp modSp mod modNotes">
        <pc:chgData name="Andrew Walker" userId="b4a0bcce7ba9e92a" providerId="LiveId" clId="{59BDB8C3-D93C-4FC1-9551-9B792C48366D}" dt="2021-01-27T11:37:17.145" v="1730" actId="6549"/>
        <pc:sldMkLst>
          <pc:docMk/>
          <pc:sldMk cId="0" sldId="263"/>
        </pc:sldMkLst>
        <pc:spChg chg="add del mod">
          <ac:chgData name="Andrew Walker" userId="b4a0bcce7ba9e92a" providerId="LiveId" clId="{59BDB8C3-D93C-4FC1-9551-9B792C48366D}" dt="2021-01-27T09:54:56.850" v="846" actId="478"/>
          <ac:spMkLst>
            <pc:docMk/>
            <pc:sldMk cId="0" sldId="263"/>
            <ac:spMk id="3" creationId="{A388F929-30D9-4596-98E4-A3CFBED966AF}"/>
          </ac:spMkLst>
        </pc:spChg>
        <pc:spChg chg="mod">
          <ac:chgData name="Andrew Walker" userId="b4a0bcce7ba9e92a" providerId="LiveId" clId="{59BDB8C3-D93C-4FC1-9551-9B792C48366D}" dt="2021-01-27T09:56:40.868" v="863" actId="14100"/>
          <ac:spMkLst>
            <pc:docMk/>
            <pc:sldMk cId="0" sldId="263"/>
            <ac:spMk id="4" creationId="{6AE0E9E4-BCB6-4669-9B61-9D7BBCC0D478}"/>
          </ac:spMkLst>
        </pc:spChg>
        <pc:spChg chg="del">
          <ac:chgData name="Andrew Walker" userId="b4a0bcce7ba9e92a" providerId="LiveId" clId="{59BDB8C3-D93C-4FC1-9551-9B792C48366D}" dt="2021-01-27T09:54:53.438" v="845" actId="478"/>
          <ac:spMkLst>
            <pc:docMk/>
            <pc:sldMk cId="0" sldId="263"/>
            <ac:spMk id="9218" creationId="{2876C2A9-B33D-4AF3-916C-C8ABA5944F02}"/>
          </ac:spMkLst>
        </pc:spChg>
        <pc:spChg chg="mod">
          <ac:chgData name="Andrew Walker" userId="b4a0bcce7ba9e92a" providerId="LiveId" clId="{59BDB8C3-D93C-4FC1-9551-9B792C48366D}" dt="2021-01-27T11:21:25.215" v="1661" actId="14100"/>
          <ac:spMkLst>
            <pc:docMk/>
            <pc:sldMk cId="0" sldId="263"/>
            <ac:spMk id="9219" creationId="{67C7250B-AEE2-49B1-8BE4-C27D8C62ED73}"/>
          </ac:spMkLst>
        </pc:spChg>
      </pc:sldChg>
      <pc:sldChg chg="addSp delSp modSp mod modNotes">
        <pc:chgData name="Andrew Walker" userId="b4a0bcce7ba9e92a" providerId="LiveId" clId="{59BDB8C3-D93C-4FC1-9551-9B792C48366D}" dt="2021-01-27T11:22:40.594" v="1671" actId="14100"/>
        <pc:sldMkLst>
          <pc:docMk/>
          <pc:sldMk cId="0" sldId="264"/>
        </pc:sldMkLst>
        <pc:spChg chg="add del mod">
          <ac:chgData name="Andrew Walker" userId="b4a0bcce7ba9e92a" providerId="LiveId" clId="{59BDB8C3-D93C-4FC1-9551-9B792C48366D}" dt="2021-01-27T10:11:41.029" v="1001" actId="478"/>
          <ac:spMkLst>
            <pc:docMk/>
            <pc:sldMk cId="0" sldId="264"/>
            <ac:spMk id="3" creationId="{00C98E53-B700-4CD7-8493-99772F2F5E8A}"/>
          </ac:spMkLst>
        </pc:spChg>
        <pc:spChg chg="add mod">
          <ac:chgData name="Andrew Walker" userId="b4a0bcce7ba9e92a" providerId="LiveId" clId="{59BDB8C3-D93C-4FC1-9551-9B792C48366D}" dt="2021-01-27T10:15:19.530" v="1053" actId="1076"/>
          <ac:spMkLst>
            <pc:docMk/>
            <pc:sldMk cId="0" sldId="264"/>
            <ac:spMk id="6" creationId="{8E1AA0C4-1C0A-49E4-ABD8-F318B094D035}"/>
          </ac:spMkLst>
        </pc:spChg>
        <pc:spChg chg="del">
          <ac:chgData name="Andrew Walker" userId="b4a0bcce7ba9e92a" providerId="LiveId" clId="{59BDB8C3-D93C-4FC1-9551-9B792C48366D}" dt="2021-01-27T10:11:35.527" v="1000" actId="478"/>
          <ac:spMkLst>
            <pc:docMk/>
            <pc:sldMk cId="0" sldId="264"/>
            <ac:spMk id="10242" creationId="{F7056316-F099-45BA-8A9E-BE330B8D8F33}"/>
          </ac:spMkLst>
        </pc:spChg>
        <pc:spChg chg="mod">
          <ac:chgData name="Andrew Walker" userId="b4a0bcce7ba9e92a" providerId="LiveId" clId="{59BDB8C3-D93C-4FC1-9551-9B792C48366D}" dt="2021-01-27T11:22:40.594" v="1671" actId="14100"/>
          <ac:spMkLst>
            <pc:docMk/>
            <pc:sldMk cId="0" sldId="264"/>
            <ac:spMk id="10243" creationId="{A80B96B1-34C8-4923-AB86-696F8185C49F}"/>
          </ac:spMkLst>
        </pc:spChg>
      </pc:sldChg>
      <pc:sldChg chg="modSp mod modNotes">
        <pc:chgData name="Andrew Walker" userId="b4a0bcce7ba9e92a" providerId="LiveId" clId="{59BDB8C3-D93C-4FC1-9551-9B792C48366D}" dt="2021-01-27T11:23:40.496" v="1679" actId="14100"/>
        <pc:sldMkLst>
          <pc:docMk/>
          <pc:sldMk cId="0" sldId="265"/>
        </pc:sldMkLst>
        <pc:spChg chg="mod">
          <ac:chgData name="Andrew Walker" userId="b4a0bcce7ba9e92a" providerId="LiveId" clId="{59BDB8C3-D93C-4FC1-9551-9B792C48366D}" dt="2021-01-27T10:41:59.733" v="1220" actId="255"/>
          <ac:spMkLst>
            <pc:docMk/>
            <pc:sldMk cId="0" sldId="265"/>
            <ac:spMk id="11266" creationId="{724DFEF2-AA2E-469E-AE67-1BF9A8FC07CC}"/>
          </ac:spMkLst>
        </pc:spChg>
        <pc:spChg chg="mod">
          <ac:chgData name="Andrew Walker" userId="b4a0bcce7ba9e92a" providerId="LiveId" clId="{59BDB8C3-D93C-4FC1-9551-9B792C48366D}" dt="2021-01-27T11:23:40.496" v="1679" actId="14100"/>
          <ac:spMkLst>
            <pc:docMk/>
            <pc:sldMk cId="0" sldId="265"/>
            <ac:spMk id="11267" creationId="{8DD4D113-B977-4312-8606-BE70A1B526A9}"/>
          </ac:spMkLst>
        </pc:spChg>
      </pc:sldChg>
      <pc:sldChg chg="modSp mod modNotes">
        <pc:chgData name="Andrew Walker" userId="b4a0bcce7ba9e92a" providerId="LiveId" clId="{59BDB8C3-D93C-4FC1-9551-9B792C48366D}" dt="2021-01-27T10:50:16.194" v="1283" actId="255"/>
        <pc:sldMkLst>
          <pc:docMk/>
          <pc:sldMk cId="0" sldId="266"/>
        </pc:sldMkLst>
        <pc:spChg chg="mod">
          <ac:chgData name="Andrew Walker" userId="b4a0bcce7ba9e92a" providerId="LiveId" clId="{59BDB8C3-D93C-4FC1-9551-9B792C48366D}" dt="2021-01-27T10:50:16.194" v="1283" actId="255"/>
          <ac:spMkLst>
            <pc:docMk/>
            <pc:sldMk cId="0" sldId="266"/>
            <ac:spMk id="12290" creationId="{F247060B-6B8A-4759-86C0-FDFCC0004E46}"/>
          </ac:spMkLst>
        </pc:spChg>
        <pc:spChg chg="mod">
          <ac:chgData name="Andrew Walker" userId="b4a0bcce7ba9e92a" providerId="LiveId" clId="{59BDB8C3-D93C-4FC1-9551-9B792C48366D}" dt="2021-01-27T10:49:33.958" v="1281" actId="14100"/>
          <ac:spMkLst>
            <pc:docMk/>
            <pc:sldMk cId="0" sldId="266"/>
            <ac:spMk id="12291" creationId="{569F36AF-FA55-4ABF-97EC-0FAD320BD9CA}"/>
          </ac:spMkLst>
        </pc:spChg>
      </pc:sldChg>
      <pc:sldChg chg="addSp delSp modSp mod modNotes">
        <pc:chgData name="Andrew Walker" userId="b4a0bcce7ba9e92a" providerId="LiveId" clId="{59BDB8C3-D93C-4FC1-9551-9B792C48366D}" dt="2021-01-27T11:17:22.201" v="1622" actId="14100"/>
        <pc:sldMkLst>
          <pc:docMk/>
          <pc:sldMk cId="0" sldId="269"/>
        </pc:sldMkLst>
        <pc:spChg chg="add del mod">
          <ac:chgData name="Andrew Walker" userId="b4a0bcce7ba9e92a" providerId="LiveId" clId="{59BDB8C3-D93C-4FC1-9551-9B792C48366D}" dt="2021-01-27T11:16:15.310" v="1611" actId="478"/>
          <ac:spMkLst>
            <pc:docMk/>
            <pc:sldMk cId="0" sldId="269"/>
            <ac:spMk id="3" creationId="{F46F7CF1-E9AB-48CC-9581-65BC19E2E38C}"/>
          </ac:spMkLst>
        </pc:spChg>
        <pc:spChg chg="add mod">
          <ac:chgData name="Andrew Walker" userId="b4a0bcce7ba9e92a" providerId="LiveId" clId="{59BDB8C3-D93C-4FC1-9551-9B792C48366D}" dt="2021-01-27T11:16:30.507" v="1614" actId="20577"/>
          <ac:spMkLst>
            <pc:docMk/>
            <pc:sldMk cId="0" sldId="269"/>
            <ac:spMk id="6" creationId="{EBA20CF6-4CD4-4672-BD2C-8E3B5667ED8D}"/>
          </ac:spMkLst>
        </pc:spChg>
        <pc:spChg chg="del mod">
          <ac:chgData name="Andrew Walker" userId="b4a0bcce7ba9e92a" providerId="LiveId" clId="{59BDB8C3-D93C-4FC1-9551-9B792C48366D}" dt="2021-01-27T11:16:13.534" v="1610" actId="478"/>
          <ac:spMkLst>
            <pc:docMk/>
            <pc:sldMk cId="0" sldId="269"/>
            <ac:spMk id="15362" creationId="{95C6237F-47EB-498A-806B-5DBDCEF01BDE}"/>
          </ac:spMkLst>
        </pc:spChg>
        <pc:spChg chg="mod">
          <ac:chgData name="Andrew Walker" userId="b4a0bcce7ba9e92a" providerId="LiveId" clId="{59BDB8C3-D93C-4FC1-9551-9B792C48366D}" dt="2021-01-27T11:17:22.201" v="1622" actId="14100"/>
          <ac:spMkLst>
            <pc:docMk/>
            <pc:sldMk cId="0" sldId="269"/>
            <ac:spMk id="15363" creationId="{998F8833-4D7B-41AA-B69F-5205D2AE5E76}"/>
          </ac:spMkLst>
        </pc:spChg>
      </pc:sldChg>
      <pc:sldChg chg="addSp delSp modSp mod modNotes">
        <pc:chgData name="Andrew Walker" userId="b4a0bcce7ba9e92a" providerId="LiveId" clId="{59BDB8C3-D93C-4FC1-9551-9B792C48366D}" dt="2021-01-27T11:19:28.110" v="1649" actId="14100"/>
        <pc:sldMkLst>
          <pc:docMk/>
          <pc:sldMk cId="0" sldId="270"/>
        </pc:sldMkLst>
        <pc:spChg chg="add del mod">
          <ac:chgData name="Andrew Walker" userId="b4a0bcce7ba9e92a" providerId="LiveId" clId="{59BDB8C3-D93C-4FC1-9551-9B792C48366D}" dt="2021-01-27T11:17:58.988" v="1624" actId="478"/>
          <ac:spMkLst>
            <pc:docMk/>
            <pc:sldMk cId="0" sldId="270"/>
            <ac:spMk id="3" creationId="{9454AA3C-F890-4D18-9F48-8E02323359D5}"/>
          </ac:spMkLst>
        </pc:spChg>
        <pc:spChg chg="add mod">
          <ac:chgData name="Andrew Walker" userId="b4a0bcce7ba9e92a" providerId="LiveId" clId="{59BDB8C3-D93C-4FC1-9551-9B792C48366D}" dt="2021-01-27T11:18:17.566" v="1637" actId="1076"/>
          <ac:spMkLst>
            <pc:docMk/>
            <pc:sldMk cId="0" sldId="270"/>
            <ac:spMk id="6" creationId="{2A3D3A65-CC8E-465E-A1B8-1D896C6F4D8C}"/>
          </ac:spMkLst>
        </pc:spChg>
        <pc:spChg chg="del">
          <ac:chgData name="Andrew Walker" userId="b4a0bcce7ba9e92a" providerId="LiveId" clId="{59BDB8C3-D93C-4FC1-9551-9B792C48366D}" dt="2021-01-27T11:17:55.390" v="1623" actId="478"/>
          <ac:spMkLst>
            <pc:docMk/>
            <pc:sldMk cId="0" sldId="270"/>
            <ac:spMk id="16386" creationId="{6BA20E5B-0263-46BC-B3BC-A62A7C3271A1}"/>
          </ac:spMkLst>
        </pc:spChg>
        <pc:spChg chg="mod">
          <ac:chgData name="Andrew Walker" userId="b4a0bcce7ba9e92a" providerId="LiveId" clId="{59BDB8C3-D93C-4FC1-9551-9B792C48366D}" dt="2021-01-27T11:19:28.110" v="1649" actId="14100"/>
          <ac:spMkLst>
            <pc:docMk/>
            <pc:sldMk cId="0" sldId="270"/>
            <ac:spMk id="16387" creationId="{CB8B901E-521A-4F94-83B3-4CD698533DFA}"/>
          </ac:spMkLst>
        </pc:spChg>
      </pc:sldChg>
      <pc:sldChg chg="modSp mod modNotes">
        <pc:chgData name="Andrew Walker" userId="b4a0bcce7ba9e92a" providerId="LiveId" clId="{59BDB8C3-D93C-4FC1-9551-9B792C48366D}" dt="2021-01-27T09:20:49.142" v="584" actId="1076"/>
        <pc:sldMkLst>
          <pc:docMk/>
          <pc:sldMk cId="0" sldId="272"/>
        </pc:sldMkLst>
        <pc:spChg chg="mod">
          <ac:chgData name="Andrew Walker" userId="b4a0bcce7ba9e92a" providerId="LiveId" clId="{59BDB8C3-D93C-4FC1-9551-9B792C48366D}" dt="2021-01-27T09:19:33.119" v="577" actId="1076"/>
          <ac:spMkLst>
            <pc:docMk/>
            <pc:sldMk cId="0" sldId="272"/>
            <ac:spMk id="11" creationId="{E5061AAB-8811-491B-B83E-A95C8C126390}"/>
          </ac:spMkLst>
        </pc:spChg>
        <pc:picChg chg="mod">
          <ac:chgData name="Andrew Walker" userId="b4a0bcce7ba9e92a" providerId="LiveId" clId="{59BDB8C3-D93C-4FC1-9551-9B792C48366D}" dt="2021-01-27T09:20:20.634" v="582" actId="14100"/>
          <ac:picMkLst>
            <pc:docMk/>
            <pc:sldMk cId="0" sldId="272"/>
            <ac:picMk id="7171" creationId="{C2EA1388-8F1C-456D-8FF6-ABC50333AB17}"/>
          </ac:picMkLst>
        </pc:picChg>
        <pc:picChg chg="mod">
          <ac:chgData name="Andrew Walker" userId="b4a0bcce7ba9e92a" providerId="LiveId" clId="{59BDB8C3-D93C-4FC1-9551-9B792C48366D}" dt="2021-01-27T09:20:49.142" v="584" actId="1076"/>
          <ac:picMkLst>
            <pc:docMk/>
            <pc:sldMk cId="0" sldId="272"/>
            <ac:picMk id="7172" creationId="{9CBDF5BE-DE64-4D01-A691-0274333D6ED6}"/>
          </ac:picMkLst>
        </pc:picChg>
      </pc:sldChg>
      <pc:sldChg chg="modSp del mod modNotes">
        <pc:chgData name="Andrew Walker" userId="b4a0bcce7ba9e92a" providerId="LiveId" clId="{59BDB8C3-D93C-4FC1-9551-9B792C48366D}" dt="2021-01-27T09:08:52.327" v="381" actId="47"/>
        <pc:sldMkLst>
          <pc:docMk/>
          <pc:sldMk cId="0" sldId="273"/>
        </pc:sldMkLst>
        <pc:spChg chg="mod">
          <ac:chgData name="Andrew Walker" userId="b4a0bcce7ba9e92a" providerId="LiveId" clId="{59BDB8C3-D93C-4FC1-9551-9B792C48366D}" dt="2021-01-27T09:03:25.337" v="352" actId="1076"/>
          <ac:spMkLst>
            <pc:docMk/>
            <pc:sldMk cId="0" sldId="273"/>
            <ac:spMk id="3074" creationId="{7DAA7E22-5F08-4359-A4B8-8F097C0F15DE}"/>
          </ac:spMkLst>
        </pc:spChg>
        <pc:spChg chg="mod">
          <ac:chgData name="Andrew Walker" userId="b4a0bcce7ba9e92a" providerId="LiveId" clId="{59BDB8C3-D93C-4FC1-9551-9B792C48366D}" dt="2021-01-27T09:08:35.010" v="380" actId="1076"/>
          <ac:spMkLst>
            <pc:docMk/>
            <pc:sldMk cId="0" sldId="273"/>
            <ac:spMk id="3075" creationId="{DB103D22-92F1-41F4-9B18-D746D2885B49}"/>
          </ac:spMkLst>
        </pc:spChg>
      </pc:sldChg>
      <pc:sldChg chg="addSp delSp modSp mod ord modNotes">
        <pc:chgData name="Andrew Walker" userId="b4a0bcce7ba9e92a" providerId="LiveId" clId="{59BDB8C3-D93C-4FC1-9551-9B792C48366D}" dt="2021-01-27T11:33:45.516" v="1716" actId="14100"/>
        <pc:sldMkLst>
          <pc:docMk/>
          <pc:sldMk cId="0" sldId="274"/>
        </pc:sldMkLst>
        <pc:spChg chg="add del mod">
          <ac:chgData name="Andrew Walker" userId="b4a0bcce7ba9e92a" providerId="LiveId" clId="{59BDB8C3-D93C-4FC1-9551-9B792C48366D}" dt="2021-01-27T09:10:06.287" v="434" actId="478"/>
          <ac:spMkLst>
            <pc:docMk/>
            <pc:sldMk cId="0" sldId="274"/>
            <ac:spMk id="3" creationId="{89F17C98-BDBD-4423-BA52-516D609F595B}"/>
          </ac:spMkLst>
        </pc:spChg>
        <pc:spChg chg="add mod">
          <ac:chgData name="Andrew Walker" userId="b4a0bcce7ba9e92a" providerId="LiveId" clId="{59BDB8C3-D93C-4FC1-9551-9B792C48366D}" dt="2021-01-27T09:16:24.331" v="557" actId="1076"/>
          <ac:spMkLst>
            <pc:docMk/>
            <pc:sldMk cId="0" sldId="274"/>
            <ac:spMk id="6" creationId="{463DE87D-01DC-40D2-9AD7-7D06A9393360}"/>
          </ac:spMkLst>
        </pc:spChg>
        <pc:spChg chg="del">
          <ac:chgData name="Andrew Walker" userId="b4a0bcce7ba9e92a" providerId="LiveId" clId="{59BDB8C3-D93C-4FC1-9551-9B792C48366D}" dt="2021-01-27T09:10:03.193" v="433" actId="478"/>
          <ac:spMkLst>
            <pc:docMk/>
            <pc:sldMk cId="0" sldId="274"/>
            <ac:spMk id="5122" creationId="{AC4DC3A9-3AD8-439C-8E57-49F3D0E7F415}"/>
          </ac:spMkLst>
        </pc:spChg>
        <pc:spChg chg="mod">
          <ac:chgData name="Andrew Walker" userId="b4a0bcce7ba9e92a" providerId="LiveId" clId="{59BDB8C3-D93C-4FC1-9551-9B792C48366D}" dt="2021-01-27T11:20:20.433" v="1653" actId="14100"/>
          <ac:spMkLst>
            <pc:docMk/>
            <pc:sldMk cId="0" sldId="274"/>
            <ac:spMk id="5123" creationId="{937DFC23-D34D-4148-ADAF-5FF1817AF6E9}"/>
          </ac:spMkLst>
        </pc:spChg>
        <pc:picChg chg="add del mod">
          <ac:chgData name="Andrew Walker" userId="b4a0bcce7ba9e92a" providerId="LiveId" clId="{59BDB8C3-D93C-4FC1-9551-9B792C48366D}" dt="2021-01-27T09:16:12.703" v="555" actId="478"/>
          <ac:picMkLst>
            <pc:docMk/>
            <pc:sldMk cId="0" sldId="274"/>
            <ac:picMk id="7" creationId="{49ACD42D-62A0-46C4-A43E-60FC3B27CE6D}"/>
          </ac:picMkLst>
        </pc:picChg>
      </pc:sldChg>
      <pc:sldChg chg="addSp delSp modSp modTransition modAnim">
        <pc:chgData name="Andrew Walker" userId="b4a0bcce7ba9e92a" providerId="LiveId" clId="{59BDB8C3-D93C-4FC1-9551-9B792C48366D}" dt="2021-01-27T11:22:20.169" v="1669" actId="20577"/>
        <pc:sldMkLst>
          <pc:docMk/>
          <pc:sldMk cId="0" sldId="276"/>
        </pc:sldMkLst>
        <pc:spChg chg="add del mod">
          <ac:chgData name="Andrew Walker" userId="b4a0bcce7ba9e92a" providerId="LiveId" clId="{59BDB8C3-D93C-4FC1-9551-9B792C48366D}" dt="2021-01-27T10:14:53.820" v="1043" actId="478"/>
          <ac:spMkLst>
            <pc:docMk/>
            <pc:sldMk cId="0" sldId="276"/>
            <ac:spMk id="6" creationId="{3419F4B0-C4E4-4C47-B27F-2EE26F5CAB91}"/>
          </ac:spMkLst>
        </pc:spChg>
        <pc:spChg chg="add mod">
          <ac:chgData name="Andrew Walker" userId="b4a0bcce7ba9e92a" providerId="LiveId" clId="{59BDB8C3-D93C-4FC1-9551-9B792C48366D}" dt="2021-01-27T10:14:54.456" v="1044"/>
          <ac:spMkLst>
            <pc:docMk/>
            <pc:sldMk cId="0" sldId="276"/>
            <ac:spMk id="7" creationId="{CFC1D53D-6203-4464-87CC-76030AB7EF67}"/>
          </ac:spMkLst>
        </pc:spChg>
        <pc:spChg chg="mod">
          <ac:chgData name="Andrew Walker" userId="b4a0bcce7ba9e92a" providerId="LiveId" clId="{59BDB8C3-D93C-4FC1-9551-9B792C48366D}" dt="2021-01-27T11:22:20.169" v="1669" actId="20577"/>
          <ac:spMkLst>
            <pc:docMk/>
            <pc:sldMk cId="0" sldId="276"/>
            <ac:spMk id="24580" creationId="{BA759C69-9D3D-4C55-8AC8-E90F60DD7EEB}"/>
          </ac:spMkLst>
        </pc:spChg>
        <pc:spChg chg="del">
          <ac:chgData name="Andrew Walker" userId="b4a0bcce7ba9e92a" providerId="LiveId" clId="{59BDB8C3-D93C-4FC1-9551-9B792C48366D}" dt="2021-01-27T10:04:06.242" v="937" actId="478"/>
          <ac:spMkLst>
            <pc:docMk/>
            <pc:sldMk cId="0" sldId="276"/>
            <ac:spMk id="24582" creationId="{AD5BEE96-D339-4B3F-8BF1-B1810330AE43}"/>
          </ac:spMkLst>
        </pc:spChg>
        <pc:spChg chg="del">
          <ac:chgData name="Andrew Walker" userId="b4a0bcce7ba9e92a" providerId="LiveId" clId="{59BDB8C3-D93C-4FC1-9551-9B792C48366D}" dt="2021-01-27T10:02:08.553" v="921" actId="478"/>
          <ac:spMkLst>
            <pc:docMk/>
            <pc:sldMk cId="0" sldId="276"/>
            <ac:spMk id="24585" creationId="{E43AB4CF-35FC-48CE-AF55-99EE4122379B}"/>
          </ac:spMkLst>
        </pc:spChg>
        <pc:picChg chg="del">
          <ac:chgData name="Andrew Walker" userId="b4a0bcce7ba9e92a" providerId="LiveId" clId="{59BDB8C3-D93C-4FC1-9551-9B792C48366D}" dt="2021-01-27T10:02:04.503" v="920" actId="478"/>
          <ac:picMkLst>
            <pc:docMk/>
            <pc:sldMk cId="0" sldId="276"/>
            <ac:picMk id="24581" creationId="{B95B3855-571D-47B9-941B-DD351DDA8E72}"/>
          </ac:picMkLst>
        </pc:picChg>
      </pc:sldChg>
      <pc:sldChg chg="addSp delSp modSp modTransition modAnim">
        <pc:chgData name="Andrew Walker" userId="b4a0bcce7ba9e92a" providerId="LiveId" clId="{59BDB8C3-D93C-4FC1-9551-9B792C48366D}" dt="2021-01-27T11:22:24.750" v="1670" actId="20577"/>
        <pc:sldMkLst>
          <pc:docMk/>
          <pc:sldMk cId="0" sldId="277"/>
        </pc:sldMkLst>
        <pc:spChg chg="add del mod">
          <ac:chgData name="Andrew Walker" userId="b4a0bcce7ba9e92a" providerId="LiveId" clId="{59BDB8C3-D93C-4FC1-9551-9B792C48366D}" dt="2021-01-27T10:14:59.317" v="1045" actId="478"/>
          <ac:spMkLst>
            <pc:docMk/>
            <pc:sldMk cId="0" sldId="277"/>
            <ac:spMk id="6" creationId="{012E631A-A4EA-4A29-8456-EE8DA9DB76C9}"/>
          </ac:spMkLst>
        </pc:spChg>
        <pc:spChg chg="add mod">
          <ac:chgData name="Andrew Walker" userId="b4a0bcce7ba9e92a" providerId="LiveId" clId="{59BDB8C3-D93C-4FC1-9551-9B792C48366D}" dt="2021-01-27T10:14:59.961" v="1046"/>
          <ac:spMkLst>
            <pc:docMk/>
            <pc:sldMk cId="0" sldId="277"/>
            <ac:spMk id="7" creationId="{C7080EF7-A285-4C8A-9E95-176D371EB8EE}"/>
          </ac:spMkLst>
        </pc:spChg>
        <pc:spChg chg="mod">
          <ac:chgData name="Andrew Walker" userId="b4a0bcce7ba9e92a" providerId="LiveId" clId="{59BDB8C3-D93C-4FC1-9551-9B792C48366D}" dt="2021-01-27T11:22:24.750" v="1670" actId="20577"/>
          <ac:spMkLst>
            <pc:docMk/>
            <pc:sldMk cId="0" sldId="277"/>
            <ac:spMk id="25604" creationId="{F3479579-05FC-4DB6-A43B-D39B198C8092}"/>
          </ac:spMkLst>
        </pc:spChg>
        <pc:spChg chg="del">
          <ac:chgData name="Andrew Walker" userId="b4a0bcce7ba9e92a" providerId="LiveId" clId="{59BDB8C3-D93C-4FC1-9551-9B792C48366D}" dt="2021-01-27T10:02:26.400" v="925" actId="478"/>
          <ac:spMkLst>
            <pc:docMk/>
            <pc:sldMk cId="0" sldId="277"/>
            <ac:spMk id="25606" creationId="{DC15ECB9-FE29-4EB7-B11E-3F5C37356453}"/>
          </ac:spMkLst>
        </pc:spChg>
        <pc:spChg chg="del">
          <ac:chgData name="Andrew Walker" userId="b4a0bcce7ba9e92a" providerId="LiveId" clId="{59BDB8C3-D93C-4FC1-9551-9B792C48366D}" dt="2021-01-27T10:02:30.096" v="926" actId="478"/>
          <ac:spMkLst>
            <pc:docMk/>
            <pc:sldMk cId="0" sldId="277"/>
            <ac:spMk id="25607" creationId="{84339AF4-6394-40C3-A97E-2DE1FBE52947}"/>
          </ac:spMkLst>
        </pc:spChg>
        <pc:picChg chg="del">
          <ac:chgData name="Andrew Walker" userId="b4a0bcce7ba9e92a" providerId="LiveId" clId="{59BDB8C3-D93C-4FC1-9551-9B792C48366D}" dt="2021-01-27T10:02:20.718" v="923" actId="478"/>
          <ac:picMkLst>
            <pc:docMk/>
            <pc:sldMk cId="0" sldId="277"/>
            <ac:picMk id="25605" creationId="{5DDD54BC-0427-436E-AC80-F9453666E605}"/>
          </ac:picMkLst>
        </pc:picChg>
      </pc:sldChg>
      <pc:sldChg chg="addSp delSp modSp modTransition modAnim">
        <pc:chgData name="Andrew Walker" userId="b4a0bcce7ba9e92a" providerId="LiveId" clId="{59BDB8C3-D93C-4FC1-9551-9B792C48366D}" dt="2021-01-27T11:21:49.505" v="1664" actId="14100"/>
        <pc:sldMkLst>
          <pc:docMk/>
          <pc:sldMk cId="0" sldId="278"/>
        </pc:sldMkLst>
        <pc:spChg chg="add del mod">
          <ac:chgData name="Andrew Walker" userId="b4a0bcce7ba9e92a" providerId="LiveId" clId="{59BDB8C3-D93C-4FC1-9551-9B792C48366D}" dt="2021-01-27T10:14:46.477" v="1041" actId="478"/>
          <ac:spMkLst>
            <pc:docMk/>
            <pc:sldMk cId="0" sldId="278"/>
            <ac:spMk id="6" creationId="{A82FEF9B-1A35-41C9-969E-600A0D616F26}"/>
          </ac:spMkLst>
        </pc:spChg>
        <pc:spChg chg="add mod">
          <ac:chgData name="Andrew Walker" userId="b4a0bcce7ba9e92a" providerId="LiveId" clId="{59BDB8C3-D93C-4FC1-9551-9B792C48366D}" dt="2021-01-27T10:14:47.507" v="1042"/>
          <ac:spMkLst>
            <pc:docMk/>
            <pc:sldMk cId="0" sldId="278"/>
            <ac:spMk id="7" creationId="{7C22B507-6C40-4FBD-9655-9FD70D38DF51}"/>
          </ac:spMkLst>
        </pc:spChg>
        <pc:spChg chg="mod">
          <ac:chgData name="Andrew Walker" userId="b4a0bcce7ba9e92a" providerId="LiveId" clId="{59BDB8C3-D93C-4FC1-9551-9B792C48366D}" dt="2021-01-27T11:21:49.505" v="1664" actId="14100"/>
          <ac:spMkLst>
            <pc:docMk/>
            <pc:sldMk cId="0" sldId="278"/>
            <ac:spMk id="26628" creationId="{0D3AAA32-292C-4981-88AB-2ABEEDBCF3D5}"/>
          </ac:spMkLst>
        </pc:spChg>
        <pc:spChg chg="del">
          <ac:chgData name="Andrew Walker" userId="b4a0bcce7ba9e92a" providerId="LiveId" clId="{59BDB8C3-D93C-4FC1-9551-9B792C48366D}" dt="2021-01-27T10:01:28.080" v="915" actId="478"/>
          <ac:spMkLst>
            <pc:docMk/>
            <pc:sldMk cId="0" sldId="278"/>
            <ac:spMk id="26630" creationId="{53C578AF-CAB7-48BD-A9E1-A42B2E7EDBDC}"/>
          </ac:spMkLst>
        </pc:spChg>
        <pc:spChg chg="del">
          <ac:chgData name="Andrew Walker" userId="b4a0bcce7ba9e92a" providerId="LiveId" clId="{59BDB8C3-D93C-4FC1-9551-9B792C48366D}" dt="2021-01-27T10:05:59.875" v="951" actId="478"/>
          <ac:spMkLst>
            <pc:docMk/>
            <pc:sldMk cId="0" sldId="278"/>
            <ac:spMk id="26631" creationId="{EA6382C1-9811-4EE4-9B5C-6B493B57755F}"/>
          </ac:spMkLst>
        </pc:spChg>
        <pc:picChg chg="del">
          <ac:chgData name="Andrew Walker" userId="b4a0bcce7ba9e92a" providerId="LiveId" clId="{59BDB8C3-D93C-4FC1-9551-9B792C48366D}" dt="2021-01-27T10:01:24.528" v="914" actId="478"/>
          <ac:picMkLst>
            <pc:docMk/>
            <pc:sldMk cId="0" sldId="278"/>
            <ac:picMk id="26629" creationId="{D2CA5A01-23D5-4A74-B587-92190A1C5E86}"/>
          </ac:picMkLst>
        </pc:picChg>
      </pc:sldChg>
      <pc:sldChg chg="addSp delSp modSp mod modTransition modAnim">
        <pc:chgData name="Andrew Walker" userId="b4a0bcce7ba9e92a" providerId="LiveId" clId="{59BDB8C3-D93C-4FC1-9551-9B792C48366D}" dt="2021-01-27T11:19:50.836" v="1650" actId="14100"/>
        <pc:sldMkLst>
          <pc:docMk/>
          <pc:sldMk cId="0" sldId="311"/>
        </pc:sldMkLst>
        <pc:spChg chg="add mod">
          <ac:chgData name="Andrew Walker" userId="b4a0bcce7ba9e92a" providerId="LiveId" clId="{59BDB8C3-D93C-4FC1-9551-9B792C48366D}" dt="2021-01-27T09:14:55.413" v="542" actId="1076"/>
          <ac:spMkLst>
            <pc:docMk/>
            <pc:sldMk cId="0" sldId="311"/>
            <ac:spMk id="5" creationId="{A5FBA958-56C6-4362-898A-10D503E4E2D6}"/>
          </ac:spMkLst>
        </pc:spChg>
        <pc:spChg chg="mod">
          <ac:chgData name="Andrew Walker" userId="b4a0bcce7ba9e92a" providerId="LiveId" clId="{59BDB8C3-D93C-4FC1-9551-9B792C48366D}" dt="2021-01-27T11:19:50.836" v="1650" actId="14100"/>
          <ac:spMkLst>
            <pc:docMk/>
            <pc:sldMk cId="0" sldId="311"/>
            <ac:spMk id="2053" creationId="{5B8B3367-C9FE-46BB-A5EF-FDA5D0E4965E}"/>
          </ac:spMkLst>
        </pc:spChg>
        <pc:picChg chg="del">
          <ac:chgData name="Andrew Walker" userId="b4a0bcce7ba9e92a" providerId="LiveId" clId="{59BDB8C3-D93C-4FC1-9551-9B792C48366D}" dt="2021-01-27T09:14:34.532" v="539" actId="478"/>
          <ac:picMkLst>
            <pc:docMk/>
            <pc:sldMk cId="0" sldId="311"/>
            <ac:picMk id="2054" creationId="{F6E5FC64-AF30-4B78-9122-244C0D56A593}"/>
          </ac:picMkLst>
        </pc:picChg>
      </pc:sldChg>
      <pc:sldChg chg="addSp delSp modSp mod modTransition">
        <pc:chgData name="Andrew Walker" userId="b4a0bcce7ba9e92a" providerId="LiveId" clId="{59BDB8C3-D93C-4FC1-9551-9B792C48366D}" dt="2021-01-27T11:26:42.762" v="1692" actId="14100"/>
        <pc:sldMkLst>
          <pc:docMk/>
          <pc:sldMk cId="0" sldId="312"/>
        </pc:sldMkLst>
        <pc:spChg chg="add mod">
          <ac:chgData name="Andrew Walker" userId="b4a0bcce7ba9e92a" providerId="LiveId" clId="{59BDB8C3-D93C-4FC1-9551-9B792C48366D}" dt="2021-01-27T09:15:56.744" v="552" actId="1076"/>
          <ac:spMkLst>
            <pc:docMk/>
            <pc:sldMk cId="0" sldId="312"/>
            <ac:spMk id="5" creationId="{7AE3EF00-72D4-4EC2-974F-3910C5827DC9}"/>
          </ac:spMkLst>
        </pc:spChg>
        <pc:spChg chg="mod">
          <ac:chgData name="Andrew Walker" userId="b4a0bcce7ba9e92a" providerId="LiveId" clId="{59BDB8C3-D93C-4FC1-9551-9B792C48366D}" dt="2021-01-27T11:26:42.762" v="1692" actId="14100"/>
          <ac:spMkLst>
            <pc:docMk/>
            <pc:sldMk cId="0" sldId="312"/>
            <ac:spMk id="4100" creationId="{15E793A8-2CA4-444F-B28E-633D8DDD52D3}"/>
          </ac:spMkLst>
        </pc:spChg>
        <pc:picChg chg="del mod">
          <ac:chgData name="Andrew Walker" userId="b4a0bcce7ba9e92a" providerId="LiveId" clId="{59BDB8C3-D93C-4FC1-9551-9B792C48366D}" dt="2021-01-27T09:15:45.366" v="549" actId="478"/>
          <ac:picMkLst>
            <pc:docMk/>
            <pc:sldMk cId="0" sldId="312"/>
            <ac:picMk id="4101" creationId="{B7ECB633-708C-4A19-B9AA-F1C9AE1DFB25}"/>
          </ac:picMkLst>
        </pc:picChg>
      </pc:sldChg>
      <pc:sldChg chg="delSp modSp mod modTransition modAnim modNotes">
        <pc:chgData name="Andrew Walker" userId="b4a0bcce7ba9e92a" providerId="LiveId" clId="{59BDB8C3-D93C-4FC1-9551-9B792C48366D}" dt="2021-01-27T11:35:22.772" v="1721"/>
        <pc:sldMkLst>
          <pc:docMk/>
          <pc:sldMk cId="0" sldId="313"/>
        </pc:sldMkLst>
        <pc:spChg chg="mod">
          <ac:chgData name="Andrew Walker" userId="b4a0bcce7ba9e92a" providerId="LiveId" clId="{59BDB8C3-D93C-4FC1-9551-9B792C48366D}" dt="2021-01-27T11:20:42.965" v="1655" actId="14100"/>
          <ac:spMkLst>
            <pc:docMk/>
            <pc:sldMk cId="0" sldId="313"/>
            <ac:spMk id="5125" creationId="{2CA5599C-E272-4795-A42B-B9F847D87C2A}"/>
          </ac:spMkLst>
        </pc:spChg>
        <pc:spChg chg="mod">
          <ac:chgData name="Andrew Walker" userId="b4a0bcce7ba9e92a" providerId="LiveId" clId="{59BDB8C3-D93C-4FC1-9551-9B792C48366D}" dt="2021-01-27T09:28:51.626" v="635" actId="1076"/>
          <ac:spMkLst>
            <pc:docMk/>
            <pc:sldMk cId="0" sldId="313"/>
            <ac:spMk id="5126" creationId="{E96FAAFB-354C-4F22-AE03-15AA8CE6B78D}"/>
          </ac:spMkLst>
        </pc:spChg>
        <pc:spChg chg="del">
          <ac:chgData name="Andrew Walker" userId="b4a0bcce7ba9e92a" providerId="LiveId" clId="{59BDB8C3-D93C-4FC1-9551-9B792C48366D}" dt="2021-01-27T09:25:13.256" v="613" actId="478"/>
          <ac:spMkLst>
            <pc:docMk/>
            <pc:sldMk cId="0" sldId="313"/>
            <ac:spMk id="5127" creationId="{5898249B-9D94-47C5-A9A1-6E8AAD392DA8}"/>
          </ac:spMkLst>
        </pc:spChg>
        <pc:picChg chg="del">
          <ac:chgData name="Andrew Walker" userId="b4a0bcce7ba9e92a" providerId="LiveId" clId="{59BDB8C3-D93C-4FC1-9551-9B792C48366D}" dt="2021-01-27T09:25:09.177" v="612" actId="478"/>
          <ac:picMkLst>
            <pc:docMk/>
            <pc:sldMk cId="0" sldId="313"/>
            <ac:picMk id="5124" creationId="{E25BDF9D-C4AD-4DAF-A952-F6AB67C211CE}"/>
          </ac:picMkLst>
        </pc:picChg>
      </pc:sldChg>
      <pc:sldChg chg="delSp modSp mod modTransition modAnim">
        <pc:chgData name="Andrew Walker" userId="b4a0bcce7ba9e92a" providerId="LiveId" clId="{59BDB8C3-D93C-4FC1-9551-9B792C48366D}" dt="2021-01-27T09:39:08.056" v="696"/>
        <pc:sldMkLst>
          <pc:docMk/>
          <pc:sldMk cId="0" sldId="314"/>
        </pc:sldMkLst>
        <pc:spChg chg="mod">
          <ac:chgData name="Andrew Walker" userId="b4a0bcce7ba9e92a" providerId="LiveId" clId="{59BDB8C3-D93C-4FC1-9551-9B792C48366D}" dt="2021-01-27T09:33:52.564" v="668" actId="1076"/>
          <ac:spMkLst>
            <pc:docMk/>
            <pc:sldMk cId="0" sldId="314"/>
            <ac:spMk id="6151" creationId="{FD3FE2AA-5226-405A-9631-080552964120}"/>
          </ac:spMkLst>
        </pc:spChg>
        <pc:spChg chg="mod">
          <ac:chgData name="Andrew Walker" userId="b4a0bcce7ba9e92a" providerId="LiveId" clId="{59BDB8C3-D93C-4FC1-9551-9B792C48366D}" dt="2021-01-27T09:33:52.564" v="668" actId="1076"/>
          <ac:spMkLst>
            <pc:docMk/>
            <pc:sldMk cId="0" sldId="314"/>
            <ac:spMk id="6152" creationId="{2045ADD6-A52E-4C4F-A646-CE4FF52694BC}"/>
          </ac:spMkLst>
        </pc:spChg>
        <pc:spChg chg="mod">
          <ac:chgData name="Andrew Walker" userId="b4a0bcce7ba9e92a" providerId="LiveId" clId="{59BDB8C3-D93C-4FC1-9551-9B792C48366D}" dt="2021-01-27T09:33:52.564" v="668" actId="1076"/>
          <ac:spMkLst>
            <pc:docMk/>
            <pc:sldMk cId="0" sldId="314"/>
            <ac:spMk id="6153" creationId="{F5144162-B523-4B9F-9C5D-C488FABB8A18}"/>
          </ac:spMkLst>
        </pc:spChg>
        <pc:spChg chg="mod">
          <ac:chgData name="Andrew Walker" userId="b4a0bcce7ba9e92a" providerId="LiveId" clId="{59BDB8C3-D93C-4FC1-9551-9B792C48366D}" dt="2021-01-27T09:33:52.564" v="668" actId="1076"/>
          <ac:spMkLst>
            <pc:docMk/>
            <pc:sldMk cId="0" sldId="314"/>
            <ac:spMk id="6155" creationId="{5A0290C6-100E-4E88-8CB5-A5360057E558}"/>
          </ac:spMkLst>
        </pc:spChg>
        <pc:spChg chg="mod">
          <ac:chgData name="Andrew Walker" userId="b4a0bcce7ba9e92a" providerId="LiveId" clId="{59BDB8C3-D93C-4FC1-9551-9B792C48366D}" dt="2021-01-27T09:33:52.564" v="668" actId="1076"/>
          <ac:spMkLst>
            <pc:docMk/>
            <pc:sldMk cId="0" sldId="314"/>
            <ac:spMk id="6156" creationId="{F2654C19-AF4A-46E0-9E45-425A5DB31BAE}"/>
          </ac:spMkLst>
        </pc:spChg>
        <pc:spChg chg="mod">
          <ac:chgData name="Andrew Walker" userId="b4a0bcce7ba9e92a" providerId="LiveId" clId="{59BDB8C3-D93C-4FC1-9551-9B792C48366D}" dt="2021-01-27T09:33:52.564" v="668" actId="1076"/>
          <ac:spMkLst>
            <pc:docMk/>
            <pc:sldMk cId="0" sldId="314"/>
            <ac:spMk id="6157" creationId="{88736673-B00E-47B6-9934-E75762924593}"/>
          </ac:spMkLst>
        </pc:spChg>
        <pc:spChg chg="mod">
          <ac:chgData name="Andrew Walker" userId="b4a0bcce7ba9e92a" providerId="LiveId" clId="{59BDB8C3-D93C-4FC1-9551-9B792C48366D}" dt="2021-01-27T09:33:52.564" v="668" actId="1076"/>
          <ac:spMkLst>
            <pc:docMk/>
            <pc:sldMk cId="0" sldId="314"/>
            <ac:spMk id="6158" creationId="{BC41D855-E805-4655-AC4F-6B3F065EB598}"/>
          </ac:spMkLst>
        </pc:spChg>
        <pc:spChg chg="mod">
          <ac:chgData name="Andrew Walker" userId="b4a0bcce7ba9e92a" providerId="LiveId" clId="{59BDB8C3-D93C-4FC1-9551-9B792C48366D}" dt="2021-01-27T09:33:52.564" v="668" actId="1076"/>
          <ac:spMkLst>
            <pc:docMk/>
            <pc:sldMk cId="0" sldId="314"/>
            <ac:spMk id="6161" creationId="{18B4F11C-796E-4B09-A5C9-7C55C516A469}"/>
          </ac:spMkLst>
        </pc:spChg>
        <pc:spChg chg="mod">
          <ac:chgData name="Andrew Walker" userId="b4a0bcce7ba9e92a" providerId="LiveId" clId="{59BDB8C3-D93C-4FC1-9551-9B792C48366D}" dt="2021-01-27T09:33:52.564" v="668" actId="1076"/>
          <ac:spMkLst>
            <pc:docMk/>
            <pc:sldMk cId="0" sldId="314"/>
            <ac:spMk id="6162" creationId="{1A878229-89EB-49E5-9E2E-A1722CA7CDB3}"/>
          </ac:spMkLst>
        </pc:spChg>
        <pc:spChg chg="mod">
          <ac:chgData name="Andrew Walker" userId="b4a0bcce7ba9e92a" providerId="LiveId" clId="{59BDB8C3-D93C-4FC1-9551-9B792C48366D}" dt="2021-01-27T09:33:52.564" v="668" actId="1076"/>
          <ac:spMkLst>
            <pc:docMk/>
            <pc:sldMk cId="0" sldId="314"/>
            <ac:spMk id="6163" creationId="{56CB32A3-DE12-41F1-B5E9-E5364276FDD4}"/>
          </ac:spMkLst>
        </pc:spChg>
        <pc:spChg chg="mod">
          <ac:chgData name="Andrew Walker" userId="b4a0bcce7ba9e92a" providerId="LiveId" clId="{59BDB8C3-D93C-4FC1-9551-9B792C48366D}" dt="2021-01-27T09:33:52.564" v="668" actId="1076"/>
          <ac:spMkLst>
            <pc:docMk/>
            <pc:sldMk cId="0" sldId="314"/>
            <ac:spMk id="6164" creationId="{01F9C7F9-298B-466E-9B42-F47E5D0E4161}"/>
          </ac:spMkLst>
        </pc:spChg>
        <pc:spChg chg="mod">
          <ac:chgData name="Andrew Walker" userId="b4a0bcce7ba9e92a" providerId="LiveId" clId="{59BDB8C3-D93C-4FC1-9551-9B792C48366D}" dt="2021-01-27T09:30:29.696" v="649" actId="1076"/>
          <ac:spMkLst>
            <pc:docMk/>
            <pc:sldMk cId="0" sldId="314"/>
            <ac:spMk id="6165" creationId="{33C02634-251A-4EA6-9321-3A249B3B9A03}"/>
          </ac:spMkLst>
        </pc:spChg>
        <pc:spChg chg="mod">
          <ac:chgData name="Andrew Walker" userId="b4a0bcce7ba9e92a" providerId="LiveId" clId="{59BDB8C3-D93C-4FC1-9551-9B792C48366D}" dt="2021-01-27T09:33:52.564" v="668" actId="1076"/>
          <ac:spMkLst>
            <pc:docMk/>
            <pc:sldMk cId="0" sldId="314"/>
            <ac:spMk id="6168" creationId="{4699A8E4-B019-4BFA-8E5B-3BBF4DD92E30}"/>
          </ac:spMkLst>
        </pc:spChg>
        <pc:grpChg chg="mod">
          <ac:chgData name="Andrew Walker" userId="b4a0bcce7ba9e92a" providerId="LiveId" clId="{59BDB8C3-D93C-4FC1-9551-9B792C48366D}" dt="2021-01-27T09:33:52.564" v="668" actId="1076"/>
          <ac:grpSpMkLst>
            <pc:docMk/>
            <pc:sldMk cId="0" sldId="314"/>
            <ac:grpSpMk id="6169" creationId="{9C27EA6D-93FF-4F87-B6BF-01485AE12C8A}"/>
          </ac:grpSpMkLst>
        </pc:grpChg>
        <pc:grpChg chg="mod">
          <ac:chgData name="Andrew Walker" userId="b4a0bcce7ba9e92a" providerId="LiveId" clId="{59BDB8C3-D93C-4FC1-9551-9B792C48366D}" dt="2021-01-27T09:33:52.564" v="668" actId="1076"/>
          <ac:grpSpMkLst>
            <pc:docMk/>
            <pc:sldMk cId="0" sldId="314"/>
            <ac:grpSpMk id="6171" creationId="{661DEE6B-5EBA-453F-B84E-8D4C7BDDF1DD}"/>
          </ac:grpSpMkLst>
        </pc:grpChg>
        <pc:picChg chg="del">
          <ac:chgData name="Andrew Walker" userId="b4a0bcce7ba9e92a" providerId="LiveId" clId="{59BDB8C3-D93C-4FC1-9551-9B792C48366D}" dt="2021-01-27T09:29:51.923" v="641" actId="478"/>
          <ac:picMkLst>
            <pc:docMk/>
            <pc:sldMk cId="0" sldId="314"/>
            <ac:picMk id="6148" creationId="{41022BE6-AE71-435B-AAD1-A07D4D14EBBD}"/>
          </ac:picMkLst>
        </pc:picChg>
      </pc:sldChg>
      <pc:sldChg chg="delSp modSp mod modTransition modAnim modNotes">
        <pc:chgData name="Andrew Walker" userId="b4a0bcce7ba9e92a" providerId="LiveId" clId="{59BDB8C3-D93C-4FC1-9551-9B792C48366D}" dt="2021-01-27T11:36:11.813" v="1724" actId="21"/>
        <pc:sldMkLst>
          <pc:docMk/>
          <pc:sldMk cId="0" sldId="315"/>
        </pc:sldMkLst>
        <pc:spChg chg="mod">
          <ac:chgData name="Andrew Walker" userId="b4a0bcce7ba9e92a" providerId="LiveId" clId="{59BDB8C3-D93C-4FC1-9551-9B792C48366D}" dt="2021-01-27T09:35:26.353" v="683" actId="14100"/>
          <ac:spMkLst>
            <pc:docMk/>
            <pc:sldMk cId="0" sldId="315"/>
            <ac:spMk id="7172" creationId="{93333F6E-B7DA-46C1-8315-40CDA363BF77}"/>
          </ac:spMkLst>
        </pc:spChg>
        <pc:spChg chg="mod">
          <ac:chgData name="Andrew Walker" userId="b4a0bcce7ba9e92a" providerId="LiveId" clId="{59BDB8C3-D93C-4FC1-9551-9B792C48366D}" dt="2021-01-27T11:20:49.784" v="1656" actId="14100"/>
          <ac:spMkLst>
            <pc:docMk/>
            <pc:sldMk cId="0" sldId="315"/>
            <ac:spMk id="7174" creationId="{E007C478-8450-4503-B7E0-97E2FA8113DC}"/>
          </ac:spMkLst>
        </pc:spChg>
        <pc:spChg chg="del mod">
          <ac:chgData name="Andrew Walker" userId="b4a0bcce7ba9e92a" providerId="LiveId" clId="{59BDB8C3-D93C-4FC1-9551-9B792C48366D}" dt="2021-01-27T09:46:45.015" v="774" actId="478"/>
          <ac:spMkLst>
            <pc:docMk/>
            <pc:sldMk cId="0" sldId="315"/>
            <ac:spMk id="7175" creationId="{186ED4DA-BA69-4117-A46B-7483F0063757}"/>
          </ac:spMkLst>
        </pc:spChg>
        <pc:spChg chg="del">
          <ac:chgData name="Andrew Walker" userId="b4a0bcce7ba9e92a" providerId="LiveId" clId="{59BDB8C3-D93C-4FC1-9551-9B792C48366D}" dt="2021-01-27T09:34:20.721" v="670" actId="478"/>
          <ac:spMkLst>
            <pc:docMk/>
            <pc:sldMk cId="0" sldId="315"/>
            <ac:spMk id="7176" creationId="{DD24849F-212B-47D2-B63D-8C1B99046EA1}"/>
          </ac:spMkLst>
        </pc:spChg>
        <pc:picChg chg="del">
          <ac:chgData name="Andrew Walker" userId="b4a0bcce7ba9e92a" providerId="LiveId" clId="{59BDB8C3-D93C-4FC1-9551-9B792C48366D}" dt="2021-01-27T09:34:15.224" v="669" actId="478"/>
          <ac:picMkLst>
            <pc:docMk/>
            <pc:sldMk cId="0" sldId="315"/>
            <ac:picMk id="7173" creationId="{79F07B0A-0450-40E9-9AAD-264C55A1D342}"/>
          </ac:picMkLst>
        </pc:picChg>
      </pc:sldChg>
      <pc:sldChg chg="delSp modSp mod modTransition modAnim modNotes">
        <pc:chgData name="Andrew Walker" userId="b4a0bcce7ba9e92a" providerId="LiveId" clId="{59BDB8C3-D93C-4FC1-9551-9B792C48366D}" dt="2021-01-27T11:36:17.101" v="1725"/>
        <pc:sldMkLst>
          <pc:docMk/>
          <pc:sldMk cId="0" sldId="316"/>
        </pc:sldMkLst>
        <pc:spChg chg="mod">
          <ac:chgData name="Andrew Walker" userId="b4a0bcce7ba9e92a" providerId="LiveId" clId="{59BDB8C3-D93C-4FC1-9551-9B792C48366D}" dt="2021-01-27T11:20:59.080" v="1658" actId="14100"/>
          <ac:spMkLst>
            <pc:docMk/>
            <pc:sldMk cId="0" sldId="316"/>
            <ac:spMk id="8198" creationId="{466BE4F3-34F6-4CB7-9D90-A940F6A8DC70}"/>
          </ac:spMkLst>
        </pc:spChg>
        <pc:spChg chg="mod">
          <ac:chgData name="Andrew Walker" userId="b4a0bcce7ba9e92a" providerId="LiveId" clId="{59BDB8C3-D93C-4FC1-9551-9B792C48366D}" dt="2021-01-27T09:41:21.806" v="720" actId="1076"/>
          <ac:spMkLst>
            <pc:docMk/>
            <pc:sldMk cId="0" sldId="316"/>
            <ac:spMk id="8199" creationId="{B2746514-85D8-4AAF-AE3A-209B1133712C}"/>
          </ac:spMkLst>
        </pc:spChg>
        <pc:spChg chg="del">
          <ac:chgData name="Andrew Walker" userId="b4a0bcce7ba9e92a" providerId="LiveId" clId="{59BDB8C3-D93C-4FC1-9551-9B792C48366D}" dt="2021-01-27T09:40:36.451" v="706" actId="478"/>
          <ac:spMkLst>
            <pc:docMk/>
            <pc:sldMk cId="0" sldId="316"/>
            <ac:spMk id="8200" creationId="{82A2D78A-D646-4702-91D7-24828D04F1BE}"/>
          </ac:spMkLst>
        </pc:spChg>
        <pc:picChg chg="del">
          <ac:chgData name="Andrew Walker" userId="b4a0bcce7ba9e92a" providerId="LiveId" clId="{59BDB8C3-D93C-4FC1-9551-9B792C48366D}" dt="2021-01-27T09:40:29.907" v="705" actId="478"/>
          <ac:picMkLst>
            <pc:docMk/>
            <pc:sldMk cId="0" sldId="316"/>
            <ac:picMk id="8197" creationId="{E876EFCA-F000-4703-960A-EE9E3CA1D0A5}"/>
          </ac:picMkLst>
        </pc:picChg>
      </pc:sldChg>
      <pc:sldChg chg="delSp modSp mod modTransition modAnim">
        <pc:chgData name="Andrew Walker" userId="b4a0bcce7ba9e92a" providerId="LiveId" clId="{59BDB8C3-D93C-4FC1-9551-9B792C48366D}" dt="2021-01-27T11:20:30.745" v="1654" actId="14100"/>
        <pc:sldMkLst>
          <pc:docMk/>
          <pc:sldMk cId="0" sldId="317"/>
        </pc:sldMkLst>
        <pc:spChg chg="mod">
          <ac:chgData name="Andrew Walker" userId="b4a0bcce7ba9e92a" providerId="LiveId" clId="{59BDB8C3-D93C-4FC1-9551-9B792C48366D}" dt="2021-01-27T11:20:30.745" v="1654" actId="14100"/>
          <ac:spMkLst>
            <pc:docMk/>
            <pc:sldMk cId="0" sldId="317"/>
            <ac:spMk id="9221" creationId="{065542EF-1914-41D3-B261-4449318F0925}"/>
          </ac:spMkLst>
        </pc:spChg>
        <pc:spChg chg="mod">
          <ac:chgData name="Andrew Walker" userId="b4a0bcce7ba9e92a" providerId="LiveId" clId="{59BDB8C3-D93C-4FC1-9551-9B792C48366D}" dt="2021-01-27T09:22:27.394" v="598" actId="255"/>
          <ac:spMkLst>
            <pc:docMk/>
            <pc:sldMk cId="0" sldId="317"/>
            <ac:spMk id="9222" creationId="{9A4CEAA3-85A0-4D68-A1FA-82B68F2D850C}"/>
          </ac:spMkLst>
        </pc:spChg>
        <pc:spChg chg="del">
          <ac:chgData name="Andrew Walker" userId="b4a0bcce7ba9e92a" providerId="LiveId" clId="{59BDB8C3-D93C-4FC1-9551-9B792C48366D}" dt="2021-01-27T09:21:14.473" v="587" actId="478"/>
          <ac:spMkLst>
            <pc:docMk/>
            <pc:sldMk cId="0" sldId="317"/>
            <ac:spMk id="9223" creationId="{F3DDBFFA-7779-4717-A9E7-7D711B28C2E0}"/>
          </ac:spMkLst>
        </pc:spChg>
        <pc:picChg chg="del mod">
          <ac:chgData name="Andrew Walker" userId="b4a0bcce7ba9e92a" providerId="LiveId" clId="{59BDB8C3-D93C-4FC1-9551-9B792C48366D}" dt="2021-01-27T09:21:04.303" v="586" actId="478"/>
          <ac:picMkLst>
            <pc:docMk/>
            <pc:sldMk cId="0" sldId="317"/>
            <ac:picMk id="9220" creationId="{897917F3-19C5-45C3-B190-4F2D594FDE14}"/>
          </ac:picMkLst>
        </pc:picChg>
      </pc:sldChg>
      <pc:sldChg chg="delSp modSp mod modTransition modAnim modNotes">
        <pc:chgData name="Andrew Walker" userId="b4a0bcce7ba9e92a" providerId="LiveId" clId="{59BDB8C3-D93C-4FC1-9551-9B792C48366D}" dt="2021-01-27T11:36:55.764" v="1727" actId="21"/>
        <pc:sldMkLst>
          <pc:docMk/>
          <pc:sldMk cId="0" sldId="318"/>
        </pc:sldMkLst>
        <pc:spChg chg="mod">
          <ac:chgData name="Andrew Walker" userId="b4a0bcce7ba9e92a" providerId="LiveId" clId="{59BDB8C3-D93C-4FC1-9551-9B792C48366D}" dt="2021-01-27T09:53:36.281" v="840" actId="1076"/>
          <ac:spMkLst>
            <pc:docMk/>
            <pc:sldMk cId="0" sldId="318"/>
            <ac:spMk id="10244" creationId="{638988C5-7C02-4327-9C97-449837FEAE49}"/>
          </ac:spMkLst>
        </pc:spChg>
        <pc:spChg chg="mod">
          <ac:chgData name="Andrew Walker" userId="b4a0bcce7ba9e92a" providerId="LiveId" clId="{59BDB8C3-D93C-4FC1-9551-9B792C48366D}" dt="2021-01-27T11:21:07.303" v="1659" actId="14100"/>
          <ac:spMkLst>
            <pc:docMk/>
            <pc:sldMk cId="0" sldId="318"/>
            <ac:spMk id="10246" creationId="{EE8AA6D3-5F2E-4D32-A539-B2E68C13B3F0}"/>
          </ac:spMkLst>
        </pc:spChg>
        <pc:spChg chg="del">
          <ac:chgData name="Andrew Walker" userId="b4a0bcce7ba9e92a" providerId="LiveId" clId="{59BDB8C3-D93C-4FC1-9551-9B792C48366D}" dt="2021-01-27T09:49:09.864" v="791" actId="478"/>
          <ac:spMkLst>
            <pc:docMk/>
            <pc:sldMk cId="0" sldId="318"/>
            <ac:spMk id="10247" creationId="{BF5789D1-0CFA-441A-B964-D55B6454AB01}"/>
          </ac:spMkLst>
        </pc:spChg>
        <pc:picChg chg="del">
          <ac:chgData name="Andrew Walker" userId="b4a0bcce7ba9e92a" providerId="LiveId" clId="{59BDB8C3-D93C-4FC1-9551-9B792C48366D}" dt="2021-01-27T09:49:05.014" v="790" actId="478"/>
          <ac:picMkLst>
            <pc:docMk/>
            <pc:sldMk cId="0" sldId="318"/>
            <ac:picMk id="10245" creationId="{3CE57E98-9683-445A-96CB-586E5662F024}"/>
          </ac:picMkLst>
        </pc:picChg>
      </pc:sldChg>
      <pc:sldChg chg="delSp modSp mod ord modTransition modAnim modNotes">
        <pc:chgData name="Andrew Walker" userId="b4a0bcce7ba9e92a" providerId="LiveId" clId="{59BDB8C3-D93C-4FC1-9551-9B792C48366D}" dt="2021-01-27T11:37:06.155" v="1729" actId="21"/>
        <pc:sldMkLst>
          <pc:docMk/>
          <pc:sldMk cId="0" sldId="319"/>
        </pc:sldMkLst>
        <pc:spChg chg="mod">
          <ac:chgData name="Andrew Walker" userId="b4a0bcce7ba9e92a" providerId="LiveId" clId="{59BDB8C3-D93C-4FC1-9551-9B792C48366D}" dt="2021-01-27T11:21:17.462" v="1660" actId="14100"/>
          <ac:spMkLst>
            <pc:docMk/>
            <pc:sldMk cId="0" sldId="319"/>
            <ac:spMk id="13319" creationId="{E9445FB6-FA12-45AC-9A80-B772EBE51F49}"/>
          </ac:spMkLst>
        </pc:spChg>
        <pc:spChg chg="mod">
          <ac:chgData name="Andrew Walker" userId="b4a0bcce7ba9e92a" providerId="LiveId" clId="{59BDB8C3-D93C-4FC1-9551-9B792C48366D}" dt="2021-01-27T09:54:15.668" v="844" actId="1076"/>
          <ac:spMkLst>
            <pc:docMk/>
            <pc:sldMk cId="0" sldId="319"/>
            <ac:spMk id="13320" creationId="{BF21B0F5-7EF9-40AD-BD60-843E599D817A}"/>
          </ac:spMkLst>
        </pc:spChg>
        <pc:spChg chg="del">
          <ac:chgData name="Andrew Walker" userId="b4a0bcce7ba9e92a" providerId="LiveId" clId="{59BDB8C3-D93C-4FC1-9551-9B792C48366D}" dt="2021-01-27T09:50:53.534" v="816" actId="478"/>
          <ac:spMkLst>
            <pc:docMk/>
            <pc:sldMk cId="0" sldId="319"/>
            <ac:spMk id="13321" creationId="{75024F61-E742-4280-8E82-537822581311}"/>
          </ac:spMkLst>
        </pc:spChg>
        <pc:picChg chg="del">
          <ac:chgData name="Andrew Walker" userId="b4a0bcce7ba9e92a" providerId="LiveId" clId="{59BDB8C3-D93C-4FC1-9551-9B792C48366D}" dt="2021-01-27T09:50:49.803" v="815" actId="478"/>
          <ac:picMkLst>
            <pc:docMk/>
            <pc:sldMk cId="0" sldId="319"/>
            <ac:picMk id="13318" creationId="{79BF2445-09BB-4F3C-A725-3C9E671C4138}"/>
          </ac:picMkLst>
        </pc:picChg>
      </pc:sldChg>
      <pc:sldChg chg="modSp del">
        <pc:chgData name="Andrew Walker" userId="b4a0bcce7ba9e92a" providerId="LiveId" clId="{59BDB8C3-D93C-4FC1-9551-9B792C48366D}" dt="2021-01-27T10:11:04.195" v="999" actId="47"/>
        <pc:sldMkLst>
          <pc:docMk/>
          <pc:sldMk cId="0" sldId="320"/>
        </pc:sldMkLst>
        <pc:spChg chg="mod">
          <ac:chgData name="Andrew Walker" userId="b4a0bcce7ba9e92a" providerId="LiveId" clId="{59BDB8C3-D93C-4FC1-9551-9B792C48366D}" dt="2021-01-27T08:51:42.651" v="169" actId="108"/>
          <ac:spMkLst>
            <pc:docMk/>
            <pc:sldMk cId="0" sldId="320"/>
            <ac:spMk id="14341" creationId="{A6001276-BDA4-4C93-B19C-9FC1E9B95DAF}"/>
          </ac:spMkLst>
        </pc:spChg>
      </pc:sldChg>
      <pc:sldChg chg="modSp del">
        <pc:chgData name="Andrew Walker" userId="b4a0bcce7ba9e92a" providerId="LiveId" clId="{59BDB8C3-D93C-4FC1-9551-9B792C48366D}" dt="2021-01-27T11:02:54.368" v="1452" actId="47"/>
        <pc:sldMkLst>
          <pc:docMk/>
          <pc:sldMk cId="0" sldId="321"/>
        </pc:sldMkLst>
        <pc:spChg chg="mod">
          <ac:chgData name="Andrew Walker" userId="b4a0bcce7ba9e92a" providerId="LiveId" clId="{59BDB8C3-D93C-4FC1-9551-9B792C48366D}" dt="2021-01-27T08:52:34.287" v="178" actId="108"/>
          <ac:spMkLst>
            <pc:docMk/>
            <pc:sldMk cId="0" sldId="321"/>
            <ac:spMk id="15364" creationId="{F5415A73-A09E-4A4C-B182-4DB8344D9CDC}"/>
          </ac:spMkLst>
        </pc:spChg>
        <pc:spChg chg="mod">
          <ac:chgData name="Andrew Walker" userId="b4a0bcce7ba9e92a" providerId="LiveId" clId="{59BDB8C3-D93C-4FC1-9551-9B792C48366D}" dt="2021-01-27T08:52:36.851" v="179" actId="108"/>
          <ac:spMkLst>
            <pc:docMk/>
            <pc:sldMk cId="0" sldId="321"/>
            <ac:spMk id="15365" creationId="{4271C930-D031-4DE0-8219-E12B03481E70}"/>
          </ac:spMkLst>
        </pc:spChg>
      </pc:sldChg>
      <pc:sldChg chg="delSp modSp mod modTransition modAnim modNotes">
        <pc:chgData name="Andrew Walker" userId="b4a0bcce7ba9e92a" providerId="LiveId" clId="{59BDB8C3-D93C-4FC1-9551-9B792C48366D}" dt="2021-01-27T11:40:46.325" v="1733" actId="255"/>
        <pc:sldMkLst>
          <pc:docMk/>
          <pc:sldMk cId="0" sldId="322"/>
        </pc:sldMkLst>
        <pc:spChg chg="del">
          <ac:chgData name="Andrew Walker" userId="b4a0bcce7ba9e92a" providerId="LiveId" clId="{59BDB8C3-D93C-4FC1-9551-9B792C48366D}" dt="2021-01-27T10:51:00.480" v="1285" actId="478"/>
          <ac:spMkLst>
            <pc:docMk/>
            <pc:sldMk cId="0" sldId="322"/>
            <ac:spMk id="16389" creationId="{235473D4-8FC4-4AC3-9AF4-E6A301313395}"/>
          </ac:spMkLst>
        </pc:spChg>
        <pc:spChg chg="mod">
          <ac:chgData name="Andrew Walker" userId="b4a0bcce7ba9e92a" providerId="LiveId" clId="{59BDB8C3-D93C-4FC1-9551-9B792C48366D}" dt="2021-01-27T10:51:29.009" v="1292" actId="1076"/>
          <ac:spMkLst>
            <pc:docMk/>
            <pc:sldMk cId="0" sldId="322"/>
            <ac:spMk id="16390" creationId="{8B3EF184-630A-4301-A2DB-1E963C0D3BF3}"/>
          </ac:spMkLst>
        </pc:spChg>
        <pc:spChg chg="mod">
          <ac:chgData name="Andrew Walker" userId="b4a0bcce7ba9e92a" providerId="LiveId" clId="{59BDB8C3-D93C-4FC1-9551-9B792C48366D}" dt="2021-01-27T11:23:49.744" v="1680" actId="14100"/>
          <ac:spMkLst>
            <pc:docMk/>
            <pc:sldMk cId="0" sldId="322"/>
            <ac:spMk id="16391" creationId="{7668A9AD-0299-4AB4-8881-17DD37E51BD5}"/>
          </ac:spMkLst>
        </pc:spChg>
        <pc:spChg chg="del mod">
          <ac:chgData name="Andrew Walker" userId="b4a0bcce7ba9e92a" providerId="LiveId" clId="{59BDB8C3-D93C-4FC1-9551-9B792C48366D}" dt="2021-01-27T10:53:02.421" v="1296" actId="478"/>
          <ac:spMkLst>
            <pc:docMk/>
            <pc:sldMk cId="0" sldId="322"/>
            <ac:spMk id="16392" creationId="{F323D6A0-85AC-4B04-879B-4D64FAF19A65}"/>
          </ac:spMkLst>
        </pc:spChg>
        <pc:picChg chg="del">
          <ac:chgData name="Andrew Walker" userId="b4a0bcce7ba9e92a" providerId="LiveId" clId="{59BDB8C3-D93C-4FC1-9551-9B792C48366D}" dt="2021-01-27T10:50:56.862" v="1284" actId="478"/>
          <ac:picMkLst>
            <pc:docMk/>
            <pc:sldMk cId="0" sldId="322"/>
            <ac:picMk id="16388" creationId="{D1F5D148-E746-406F-9666-747DDC67FCC9}"/>
          </ac:picMkLst>
        </pc:picChg>
      </pc:sldChg>
      <pc:sldChg chg="delSp modSp mod modTransition modAnim modNotes">
        <pc:chgData name="Andrew Walker" userId="b4a0bcce7ba9e92a" providerId="LiveId" clId="{59BDB8C3-D93C-4FC1-9551-9B792C48366D}" dt="2021-01-27T11:41:29.526" v="1734"/>
        <pc:sldMkLst>
          <pc:docMk/>
          <pc:sldMk cId="0" sldId="324"/>
        </pc:sldMkLst>
        <pc:spChg chg="mod">
          <ac:chgData name="Andrew Walker" userId="b4a0bcce7ba9e92a" providerId="LiveId" clId="{59BDB8C3-D93C-4FC1-9551-9B792C48366D}" dt="2021-01-27T11:03:47.185" v="1463" actId="1076"/>
          <ac:spMkLst>
            <pc:docMk/>
            <pc:sldMk cId="0" sldId="324"/>
            <ac:spMk id="18436" creationId="{2D40604E-F272-4C0E-89AF-27B1CA50A61B}"/>
          </ac:spMkLst>
        </pc:spChg>
        <pc:spChg chg="del">
          <ac:chgData name="Andrew Walker" userId="b4a0bcce7ba9e92a" providerId="LiveId" clId="{59BDB8C3-D93C-4FC1-9551-9B792C48366D}" dt="2021-01-27T11:03:10.663" v="1456" actId="478"/>
          <ac:spMkLst>
            <pc:docMk/>
            <pc:sldMk cId="0" sldId="324"/>
            <ac:spMk id="18437" creationId="{81F9AC1B-5D65-46FB-AEC0-09995023F3A6}"/>
          </ac:spMkLst>
        </pc:spChg>
        <pc:spChg chg="mod">
          <ac:chgData name="Andrew Walker" userId="b4a0bcce7ba9e92a" providerId="LiveId" clId="{59BDB8C3-D93C-4FC1-9551-9B792C48366D}" dt="2021-01-27T11:09:32.075" v="1545" actId="27636"/>
          <ac:spMkLst>
            <pc:docMk/>
            <pc:sldMk cId="0" sldId="324"/>
            <ac:spMk id="18439" creationId="{51A16C7B-3648-455D-A120-ACC8726A8CAE}"/>
          </ac:spMkLst>
        </pc:spChg>
        <pc:picChg chg="del">
          <ac:chgData name="Andrew Walker" userId="b4a0bcce7ba9e92a" providerId="LiveId" clId="{59BDB8C3-D93C-4FC1-9551-9B792C48366D}" dt="2021-01-27T11:02:58.375" v="1453" actId="478"/>
          <ac:picMkLst>
            <pc:docMk/>
            <pc:sldMk cId="0" sldId="324"/>
            <ac:picMk id="18438" creationId="{8BDE41F6-8AE9-43C6-898F-EAFFEBBC3146}"/>
          </ac:picMkLst>
        </pc:picChg>
      </pc:sldChg>
      <pc:sldChg chg="addSp delSp modSp del mod modTransition modAnim">
        <pc:chgData name="Andrew Walker" userId="b4a0bcce7ba9e92a" providerId="LiveId" clId="{59BDB8C3-D93C-4FC1-9551-9B792C48366D}" dt="2021-01-27T11:09:43.008" v="1546" actId="47"/>
        <pc:sldMkLst>
          <pc:docMk/>
          <pc:sldMk cId="0" sldId="325"/>
        </pc:sldMkLst>
        <pc:spChg chg="add mod">
          <ac:chgData name="Andrew Walker" userId="b4a0bcce7ba9e92a" providerId="LiveId" clId="{59BDB8C3-D93C-4FC1-9551-9B792C48366D}" dt="2021-01-27T11:07:36.954" v="1519" actId="1076"/>
          <ac:spMkLst>
            <pc:docMk/>
            <pc:sldMk cId="0" sldId="325"/>
            <ac:spMk id="6" creationId="{A1A12868-4BAE-4C88-A250-6BB34D09A30D}"/>
          </ac:spMkLst>
        </pc:spChg>
        <pc:spChg chg="del">
          <ac:chgData name="Andrew Walker" userId="b4a0bcce7ba9e92a" providerId="LiveId" clId="{59BDB8C3-D93C-4FC1-9551-9B792C48366D}" dt="2021-01-27T11:06:01.214" v="1500" actId="478"/>
          <ac:spMkLst>
            <pc:docMk/>
            <pc:sldMk cId="0" sldId="325"/>
            <ac:spMk id="19460" creationId="{D7299966-EA1E-41AA-BEF4-B144DEB45507}"/>
          </ac:spMkLst>
        </pc:spChg>
        <pc:spChg chg="del mod">
          <ac:chgData name="Andrew Walker" userId="b4a0bcce7ba9e92a" providerId="LiveId" clId="{59BDB8C3-D93C-4FC1-9551-9B792C48366D}" dt="2021-01-27T11:06:07.757" v="1502" actId="478"/>
          <ac:spMkLst>
            <pc:docMk/>
            <pc:sldMk cId="0" sldId="325"/>
            <ac:spMk id="19461" creationId="{901BC100-87D2-4680-A317-B50D25BF63B4}"/>
          </ac:spMkLst>
        </pc:spChg>
        <pc:spChg chg="mod">
          <ac:chgData name="Andrew Walker" userId="b4a0bcce7ba9e92a" providerId="LiveId" clId="{59BDB8C3-D93C-4FC1-9551-9B792C48366D}" dt="2021-01-27T11:07:15.457" v="1517" actId="14100"/>
          <ac:spMkLst>
            <pc:docMk/>
            <pc:sldMk cId="0" sldId="325"/>
            <ac:spMk id="19464" creationId="{C92B7BC8-6992-4C49-907F-B7483A6216DA}"/>
          </ac:spMkLst>
        </pc:spChg>
        <pc:picChg chg="del">
          <ac:chgData name="Andrew Walker" userId="b4a0bcce7ba9e92a" providerId="LiveId" clId="{59BDB8C3-D93C-4FC1-9551-9B792C48366D}" dt="2021-01-27T11:05:56.040" v="1499" actId="478"/>
          <ac:picMkLst>
            <pc:docMk/>
            <pc:sldMk cId="0" sldId="325"/>
            <ac:picMk id="19462" creationId="{079A7ACC-B0FC-446B-8415-BDBACDEC6F55}"/>
          </ac:picMkLst>
        </pc:picChg>
      </pc:sldChg>
      <pc:sldChg chg="addSp delSp modSp add del mod modTransition addAnim delAnim modAnim modNotes">
        <pc:chgData name="Andrew Walker" userId="b4a0bcce7ba9e92a" providerId="LiveId" clId="{59BDB8C3-D93C-4FC1-9551-9B792C48366D}" dt="2021-01-27T11:41:53.402" v="1735"/>
        <pc:sldMkLst>
          <pc:docMk/>
          <pc:sldMk cId="0" sldId="326"/>
        </pc:sldMkLst>
        <pc:spChg chg="add mod">
          <ac:chgData name="Andrew Walker" userId="b4a0bcce7ba9e92a" providerId="LiveId" clId="{59BDB8C3-D93C-4FC1-9551-9B792C48366D}" dt="2021-01-27T11:10:14.944" v="1552" actId="20577"/>
          <ac:spMkLst>
            <pc:docMk/>
            <pc:sldMk cId="0" sldId="326"/>
            <ac:spMk id="7" creationId="{DE3BE0B0-676B-448F-8192-92DAB8840E65}"/>
          </ac:spMkLst>
        </pc:spChg>
        <pc:spChg chg="add del mod">
          <ac:chgData name="Andrew Walker" userId="b4a0bcce7ba9e92a" providerId="LiveId" clId="{59BDB8C3-D93C-4FC1-9551-9B792C48366D}" dt="2021-01-27T11:11:22.863" v="1568" actId="21"/>
          <ac:spMkLst>
            <pc:docMk/>
            <pc:sldMk cId="0" sldId="326"/>
            <ac:spMk id="8" creationId="{F2CA6769-1CB5-4A84-B70F-54ACEDD5B93D}"/>
          </ac:spMkLst>
        </pc:spChg>
        <pc:spChg chg="add del mod">
          <ac:chgData name="Andrew Walker" userId="b4a0bcce7ba9e92a" providerId="LiveId" clId="{59BDB8C3-D93C-4FC1-9551-9B792C48366D}" dt="2021-01-27T11:12:20.164" v="1586" actId="478"/>
          <ac:spMkLst>
            <pc:docMk/>
            <pc:sldMk cId="0" sldId="326"/>
            <ac:spMk id="9" creationId="{F4E27FC7-9162-4CCF-929D-95233F6F2707}"/>
          </ac:spMkLst>
        </pc:spChg>
        <pc:spChg chg="del mod">
          <ac:chgData name="Andrew Walker" userId="b4a0bcce7ba9e92a" providerId="LiveId" clId="{59BDB8C3-D93C-4FC1-9551-9B792C48366D}" dt="2021-01-27T11:10:00.762" v="1549" actId="478"/>
          <ac:spMkLst>
            <pc:docMk/>
            <pc:sldMk cId="0" sldId="326"/>
            <ac:spMk id="20484" creationId="{A1FB6B01-9DC0-4FE2-9BCB-B15BB5EED4B5}"/>
          </ac:spMkLst>
        </pc:spChg>
        <pc:spChg chg="del">
          <ac:chgData name="Andrew Walker" userId="b4a0bcce7ba9e92a" providerId="LiveId" clId="{59BDB8C3-D93C-4FC1-9551-9B792C48366D}" dt="2021-01-27T11:09:53.941" v="1547" actId="478"/>
          <ac:spMkLst>
            <pc:docMk/>
            <pc:sldMk cId="0" sldId="326"/>
            <ac:spMk id="20485" creationId="{E7C15B12-3F52-4523-9958-CEE2B59279AA}"/>
          </ac:spMkLst>
        </pc:spChg>
        <pc:spChg chg="mod">
          <ac:chgData name="Andrew Walker" userId="b4a0bcce7ba9e92a" providerId="LiveId" clId="{59BDB8C3-D93C-4FC1-9551-9B792C48366D}" dt="2021-01-27T11:31:26.326" v="1711" actId="255"/>
          <ac:spMkLst>
            <pc:docMk/>
            <pc:sldMk cId="0" sldId="326"/>
            <ac:spMk id="20487" creationId="{A83C940B-79C1-4754-BB9D-4338332D0F5F}"/>
          </ac:spMkLst>
        </pc:spChg>
        <pc:spChg chg="del mod">
          <ac:chgData name="Andrew Walker" userId="b4a0bcce7ba9e92a" providerId="LiveId" clId="{59BDB8C3-D93C-4FC1-9551-9B792C48366D}" dt="2021-01-27T11:11:12.273" v="1565" actId="21"/>
          <ac:spMkLst>
            <pc:docMk/>
            <pc:sldMk cId="0" sldId="326"/>
            <ac:spMk id="20488" creationId="{55B9BCEC-9F3E-44F1-81F3-6307FA4EF5AD}"/>
          </ac:spMkLst>
        </pc:spChg>
        <pc:picChg chg="del">
          <ac:chgData name="Andrew Walker" userId="b4a0bcce7ba9e92a" providerId="LiveId" clId="{59BDB8C3-D93C-4FC1-9551-9B792C48366D}" dt="2021-01-27T11:08:05.878" v="1520" actId="478"/>
          <ac:picMkLst>
            <pc:docMk/>
            <pc:sldMk cId="0" sldId="326"/>
            <ac:picMk id="20486" creationId="{60D5C98E-A948-420C-B041-2AF405865B5E}"/>
          </ac:picMkLst>
        </pc:picChg>
      </pc:sldChg>
      <pc:sldChg chg="delSp modSp mod modTransition modAnim">
        <pc:chgData name="Andrew Walker" userId="b4a0bcce7ba9e92a" providerId="LiveId" clId="{59BDB8C3-D93C-4FC1-9551-9B792C48366D}" dt="2021-01-27T11:21:35.096" v="1662" actId="14100"/>
        <pc:sldMkLst>
          <pc:docMk/>
          <pc:sldMk cId="0" sldId="327"/>
        </pc:sldMkLst>
        <pc:spChg chg="del">
          <ac:chgData name="Andrew Walker" userId="b4a0bcce7ba9e92a" providerId="LiveId" clId="{59BDB8C3-D93C-4FC1-9551-9B792C48366D}" dt="2021-01-27T09:57:23.095" v="868" actId="478"/>
          <ac:spMkLst>
            <pc:docMk/>
            <pc:sldMk cId="0" sldId="327"/>
            <ac:spMk id="21509" creationId="{140D9F45-53D1-4990-B0C2-58E90B4F782D}"/>
          </ac:spMkLst>
        </pc:spChg>
        <pc:spChg chg="mod">
          <ac:chgData name="Andrew Walker" userId="b4a0bcce7ba9e92a" providerId="LiveId" clId="{59BDB8C3-D93C-4FC1-9551-9B792C48366D}" dt="2021-01-27T10:14:30.197" v="1038" actId="20577"/>
          <ac:spMkLst>
            <pc:docMk/>
            <pc:sldMk cId="0" sldId="327"/>
            <ac:spMk id="21510" creationId="{AF950F7A-6168-4141-A780-3F942126FB99}"/>
          </ac:spMkLst>
        </pc:spChg>
        <pc:spChg chg="mod">
          <ac:chgData name="Andrew Walker" userId="b4a0bcce7ba9e92a" providerId="LiveId" clId="{59BDB8C3-D93C-4FC1-9551-9B792C48366D}" dt="2021-01-27T11:21:35.096" v="1662" actId="14100"/>
          <ac:spMkLst>
            <pc:docMk/>
            <pc:sldMk cId="0" sldId="327"/>
            <ac:spMk id="21511" creationId="{3A485812-B172-45C0-BFDB-71BC87CB9D4B}"/>
          </ac:spMkLst>
        </pc:spChg>
        <pc:picChg chg="del">
          <ac:chgData name="Andrew Walker" userId="b4a0bcce7ba9e92a" providerId="LiveId" clId="{59BDB8C3-D93C-4FC1-9551-9B792C48366D}" dt="2021-01-27T09:57:19.409" v="867" actId="478"/>
          <ac:picMkLst>
            <pc:docMk/>
            <pc:sldMk cId="0" sldId="327"/>
            <ac:picMk id="21508" creationId="{4B6C18B7-59AD-4318-883A-9B0F31C14AB7}"/>
          </ac:picMkLst>
        </pc:picChg>
      </pc:sldChg>
      <pc:sldChg chg="addSp delSp modSp mod modTransition modAnim">
        <pc:chgData name="Andrew Walker" userId="b4a0bcce7ba9e92a" providerId="LiveId" clId="{59BDB8C3-D93C-4FC1-9551-9B792C48366D}" dt="2021-01-27T11:29:14.929" v="1704" actId="20577"/>
        <pc:sldMkLst>
          <pc:docMk/>
          <pc:sldMk cId="0" sldId="328"/>
        </pc:sldMkLst>
        <pc:spChg chg="add del mod">
          <ac:chgData name="Andrew Walker" userId="b4a0bcce7ba9e92a" providerId="LiveId" clId="{59BDB8C3-D93C-4FC1-9551-9B792C48366D}" dt="2021-01-27T10:14:40.855" v="1039" actId="478"/>
          <ac:spMkLst>
            <pc:docMk/>
            <pc:sldMk cId="0" sldId="328"/>
            <ac:spMk id="6" creationId="{D3CE68CC-1277-49AE-A6EA-38D1C4B415A2}"/>
          </ac:spMkLst>
        </pc:spChg>
        <pc:spChg chg="add mod">
          <ac:chgData name="Andrew Walker" userId="b4a0bcce7ba9e92a" providerId="LiveId" clId="{59BDB8C3-D93C-4FC1-9551-9B792C48366D}" dt="2021-01-27T10:14:41.779" v="1040"/>
          <ac:spMkLst>
            <pc:docMk/>
            <pc:sldMk cId="0" sldId="328"/>
            <ac:spMk id="7" creationId="{7F02C7B3-DFC4-4FF5-AD5D-FE1B8D590E93}"/>
          </ac:spMkLst>
        </pc:spChg>
        <pc:spChg chg="mod">
          <ac:chgData name="Andrew Walker" userId="b4a0bcce7ba9e92a" providerId="LiveId" clId="{59BDB8C3-D93C-4FC1-9551-9B792C48366D}" dt="2021-01-27T11:29:14.929" v="1704" actId="20577"/>
          <ac:spMkLst>
            <pc:docMk/>
            <pc:sldMk cId="0" sldId="328"/>
            <ac:spMk id="22532" creationId="{ECBED46F-BA88-44B2-A99B-FEC9874924CC}"/>
          </ac:spMkLst>
        </pc:spChg>
        <pc:spChg chg="del">
          <ac:chgData name="Andrew Walker" userId="b4a0bcce7ba9e92a" providerId="LiveId" clId="{59BDB8C3-D93C-4FC1-9551-9B792C48366D}" dt="2021-01-27T10:00:54.445" v="913" actId="478"/>
          <ac:spMkLst>
            <pc:docMk/>
            <pc:sldMk cId="0" sldId="328"/>
            <ac:spMk id="22534" creationId="{FDD26921-9649-4E44-B787-EA6155B1A155}"/>
          </ac:spMkLst>
        </pc:spChg>
        <pc:spChg chg="del mod">
          <ac:chgData name="Andrew Walker" userId="b4a0bcce7ba9e92a" providerId="LiveId" clId="{59BDB8C3-D93C-4FC1-9551-9B792C48366D}" dt="2021-01-27T10:01:44.034" v="917" actId="478"/>
          <ac:spMkLst>
            <pc:docMk/>
            <pc:sldMk cId="0" sldId="328"/>
            <ac:spMk id="22535" creationId="{129BD0FB-3ECC-4C99-9FD7-030D58DFCE53}"/>
          </ac:spMkLst>
        </pc:spChg>
        <pc:picChg chg="del">
          <ac:chgData name="Andrew Walker" userId="b4a0bcce7ba9e92a" providerId="LiveId" clId="{59BDB8C3-D93C-4FC1-9551-9B792C48366D}" dt="2021-01-27T10:00:51.043" v="912" actId="478"/>
          <ac:picMkLst>
            <pc:docMk/>
            <pc:sldMk cId="0" sldId="328"/>
            <ac:picMk id="22533" creationId="{1F6229B7-865A-4791-84C2-B4D9815E8B6D}"/>
          </ac:picMkLst>
        </pc:picChg>
      </pc:sldChg>
      <pc:sldChg chg="modSp add mod">
        <pc:chgData name="Andrew Walker" userId="b4a0bcce7ba9e92a" providerId="LiveId" clId="{59BDB8C3-D93C-4FC1-9551-9B792C48366D}" dt="2021-02-04T08:48:30.637" v="2451" actId="20577"/>
        <pc:sldMkLst>
          <pc:docMk/>
          <pc:sldMk cId="1210464617" sldId="329"/>
        </pc:sldMkLst>
        <pc:spChg chg="mod">
          <ac:chgData name="Andrew Walker" userId="b4a0bcce7ba9e92a" providerId="LiveId" clId="{59BDB8C3-D93C-4FC1-9551-9B792C48366D}" dt="2021-02-04T08:48:30.637" v="2451" actId="20577"/>
          <ac:spMkLst>
            <pc:docMk/>
            <pc:sldMk cId="1210464617" sldId="329"/>
            <ac:spMk id="6" creationId="{2A3D3A65-CC8E-465E-A1B8-1D896C6F4D8C}"/>
          </ac:spMkLst>
        </pc:spChg>
        <pc:spChg chg="mod">
          <ac:chgData name="Andrew Walker" userId="b4a0bcce7ba9e92a" providerId="LiveId" clId="{59BDB8C3-D93C-4FC1-9551-9B792C48366D}" dt="2021-01-28T17:00:35.134" v="2450" actId="20577"/>
          <ac:spMkLst>
            <pc:docMk/>
            <pc:sldMk cId="1210464617" sldId="329"/>
            <ac:spMk id="16387" creationId="{CB8B901E-521A-4F94-83B3-4CD698533D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4BA57-7EFF-4530-BD00-996B3C175157}"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A7DAE-B641-4F19-A587-A6618C572A4C}" type="slidenum">
              <a:rPr lang="en-GB" smtClean="0"/>
              <a:t>‹#›</a:t>
            </a:fld>
            <a:endParaRPr lang="en-GB"/>
          </a:p>
        </p:txBody>
      </p:sp>
    </p:spTree>
    <p:extLst>
      <p:ext uri="{BB962C8B-B14F-4D97-AF65-F5344CB8AC3E}">
        <p14:creationId xmlns:p14="http://schemas.microsoft.com/office/powerpoint/2010/main" val="269394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5AAE4B2-D95F-4584-8107-B3F81285B5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1D370C-E64B-4399-BE76-6FEE5DA99DD8}" type="slidenum">
              <a:rPr lang="en-GB" altLang="en-US"/>
              <a:pPr>
                <a:spcBef>
                  <a:spcPct val="0"/>
                </a:spcBef>
              </a:pPr>
              <a:t>1</a:t>
            </a:fld>
            <a:endParaRPr lang="en-GB" altLang="en-US"/>
          </a:p>
        </p:txBody>
      </p:sp>
      <p:sp>
        <p:nvSpPr>
          <p:cNvPr id="6147" name="Rectangle 2">
            <a:extLst>
              <a:ext uri="{FF2B5EF4-FFF2-40B4-BE49-F238E27FC236}">
                <a16:creationId xmlns:a16="http://schemas.microsoft.com/office/drawing/2014/main" id="{EC660D19-6B20-4E72-B0D5-2A34CB26E209}"/>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835B7E15-A8F2-4B72-8A23-AB055A82B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Mention that there will be handouts at the end of the session, but that they are welcome to take notes if they so wish. Give very brief info’ on what the situation was like prior to the Act, Health and Safety law started in 1802 and had over 400 pieces of legislation. Mention Lord Robens report of 1972. Legislation included MINES AND QUARRIES ACT 1954,AGRICULTURE ACT1956, FACTORIES ACT 1961,and OFFICE SHOP AND RAILWAY PREMISES ACT 1963.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7E9317-D452-4C65-A5BB-170EA99DD4F6}"/>
              </a:ext>
            </a:extLst>
          </p:cNvPr>
          <p:cNvSpPr>
            <a:spLocks noGrp="1" noChangeArrowheads="1"/>
          </p:cNvSpPr>
          <p:nvPr>
            <p:ph type="sldNum" sz="quarter" idx="5"/>
          </p:nvPr>
        </p:nvSpPr>
        <p:spPr>
          <a:ln/>
        </p:spPr>
        <p:txBody>
          <a:bodyPr/>
          <a:lstStyle/>
          <a:p>
            <a:fld id="{76588CAD-B3AB-428B-A9B7-7A001CFEDE3C}" type="slidenum">
              <a:rPr lang="en-GB" altLang="en-US"/>
              <a:pPr/>
              <a:t>10</a:t>
            </a:fld>
            <a:endParaRPr lang="en-GB" altLang="en-US"/>
          </a:p>
        </p:txBody>
      </p:sp>
      <p:sp>
        <p:nvSpPr>
          <p:cNvPr id="60418" name="Rectangle 2">
            <a:extLst>
              <a:ext uri="{FF2B5EF4-FFF2-40B4-BE49-F238E27FC236}">
                <a16:creationId xmlns:a16="http://schemas.microsoft.com/office/drawing/2014/main" id="{61211EDE-7561-47CF-A074-0088DDF58CA4}"/>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EB6A34A6-4BF3-4114-B997-D2B80F6A1E41}"/>
              </a:ext>
            </a:extLst>
          </p:cNvPr>
          <p:cNvSpPr>
            <a:spLocks noGrp="1" noChangeArrowheads="1"/>
          </p:cNvSpPr>
          <p:nvPr>
            <p:ph type="body" idx="1"/>
          </p:nvPr>
        </p:nvSpPr>
        <p:spPr/>
        <p:txBody>
          <a:bodyPr/>
          <a:lstStyle/>
          <a:p>
            <a:r>
              <a:rPr lang="en-GB" altLang="en-US" dirty="0">
                <a:latin typeface="Arial" panose="020B0604020202020204" pitchFamily="34" charset="0"/>
                <a:cs typeface="Arial" panose="020B0604020202020204" pitchFamily="34" charset="0"/>
              </a:rPr>
              <a:t>(2) Without prejudice to the generality of an employer's duty under the</a:t>
            </a:r>
          </a:p>
          <a:p>
            <a:r>
              <a:rPr lang="en-GB" altLang="en-US" dirty="0">
                <a:latin typeface="Arial" panose="020B0604020202020204" pitchFamily="34" charset="0"/>
                <a:cs typeface="Arial" panose="020B0604020202020204" pitchFamily="34" charset="0"/>
              </a:rPr>
              <a:t>preceding subsection, the matters to which that duty extends include in particular--</a:t>
            </a:r>
          </a:p>
          <a:p>
            <a:r>
              <a:rPr lang="en-GB" altLang="en-US" dirty="0">
                <a:latin typeface="Arial" panose="020B0604020202020204" pitchFamily="34" charset="0"/>
                <a:cs typeface="Arial" panose="020B0604020202020204" pitchFamily="34" charset="0"/>
              </a:rPr>
              <a:t>(a) the provision and maintenance of plant and systems of work that are, so far as is reasonably practicable, safe and without risks to health;</a:t>
            </a:r>
          </a:p>
          <a:p>
            <a:endParaRPr lang="en-GB" alt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DA4CC6-24EC-4EA7-9F04-04CD227C5E0B}"/>
              </a:ext>
            </a:extLst>
          </p:cNvPr>
          <p:cNvSpPr>
            <a:spLocks noGrp="1" noChangeArrowheads="1"/>
          </p:cNvSpPr>
          <p:nvPr>
            <p:ph type="sldNum" sz="quarter" idx="5"/>
          </p:nvPr>
        </p:nvSpPr>
        <p:spPr>
          <a:ln/>
        </p:spPr>
        <p:txBody>
          <a:bodyPr/>
          <a:lstStyle/>
          <a:p>
            <a:fld id="{2FF5BEAB-A6E1-425B-89BE-054E70DDBF9C}" type="slidenum">
              <a:rPr lang="en-GB" altLang="en-US"/>
              <a:pPr/>
              <a:t>11</a:t>
            </a:fld>
            <a:endParaRPr lang="en-GB" altLang="en-US"/>
          </a:p>
        </p:txBody>
      </p:sp>
      <p:sp>
        <p:nvSpPr>
          <p:cNvPr id="61442" name="Rectangle 2">
            <a:extLst>
              <a:ext uri="{FF2B5EF4-FFF2-40B4-BE49-F238E27FC236}">
                <a16:creationId xmlns:a16="http://schemas.microsoft.com/office/drawing/2014/main" id="{F6F8E2BA-E2E3-4549-9B8F-5B10FE23C013}"/>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3A654D9C-8371-4647-85CD-24A45FC5E94C}"/>
              </a:ext>
            </a:extLst>
          </p:cNvPr>
          <p:cNvSpPr>
            <a:spLocks noGrp="1" noChangeArrowheads="1"/>
          </p:cNvSpPr>
          <p:nvPr>
            <p:ph type="body" idx="1"/>
          </p:nvPr>
        </p:nvSpPr>
        <p:spPr/>
        <p:txBody>
          <a:bodyPr/>
          <a:lstStyle/>
          <a:p>
            <a:r>
              <a:rPr lang="en-GB" altLang="en-US" dirty="0">
                <a:latin typeface="Arial" panose="020B0604020202020204" pitchFamily="34" charset="0"/>
                <a:cs typeface="Arial" panose="020B0604020202020204" pitchFamily="34" charset="0"/>
              </a:rPr>
              <a:t>(b) arrangements for ensuring, so far as is reasonably practicable, safety and absence of risks to health in connection with the use, handling, storage and transport of articles and substances;</a:t>
            </a:r>
          </a:p>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25D12D-D87B-41EB-8C86-9744DAEAF97C}"/>
              </a:ext>
            </a:extLst>
          </p:cNvPr>
          <p:cNvSpPr>
            <a:spLocks noGrp="1" noChangeArrowheads="1"/>
          </p:cNvSpPr>
          <p:nvPr>
            <p:ph type="sldNum" sz="quarter" idx="5"/>
          </p:nvPr>
        </p:nvSpPr>
        <p:spPr>
          <a:ln/>
        </p:spPr>
        <p:txBody>
          <a:bodyPr/>
          <a:lstStyle/>
          <a:p>
            <a:fld id="{1B10266C-BB11-40CD-B878-444E0AAEFC59}" type="slidenum">
              <a:rPr lang="en-GB" altLang="en-US"/>
              <a:pPr/>
              <a:t>12</a:t>
            </a:fld>
            <a:endParaRPr lang="en-GB" altLang="en-US"/>
          </a:p>
        </p:txBody>
      </p:sp>
      <p:sp>
        <p:nvSpPr>
          <p:cNvPr id="63490" name="Rectangle 2">
            <a:extLst>
              <a:ext uri="{FF2B5EF4-FFF2-40B4-BE49-F238E27FC236}">
                <a16:creationId xmlns:a16="http://schemas.microsoft.com/office/drawing/2014/main" id="{774F71BF-3343-412F-855E-FE05B0A8A83B}"/>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B052B916-35EC-475C-BA53-4C03E641E56F}"/>
              </a:ext>
            </a:extLst>
          </p:cNvPr>
          <p:cNvSpPr>
            <a:spLocks noGrp="1" noChangeArrowheads="1"/>
          </p:cNvSpPr>
          <p:nvPr>
            <p:ph type="body" idx="1"/>
          </p:nvPr>
        </p:nvSpPr>
        <p:spPr/>
        <p:txBody>
          <a:bodyPr/>
          <a:lstStyle/>
          <a:p>
            <a:r>
              <a:rPr lang="en-GB" altLang="en-US" dirty="0">
                <a:latin typeface="Arial" panose="020B0604020202020204" pitchFamily="34" charset="0"/>
                <a:cs typeface="Arial" panose="020B0604020202020204" pitchFamily="34" charset="0"/>
              </a:rPr>
              <a:t>(c) the provision of such information, instruction, training and supervision as is necessary to ensure, so far as is reasonably practicable, the health and safety at work of his employees;</a:t>
            </a:r>
          </a:p>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FF1EAE-59A6-49A6-BBF4-CBE4F01FC342}"/>
              </a:ext>
            </a:extLst>
          </p:cNvPr>
          <p:cNvSpPr>
            <a:spLocks noGrp="1" noChangeArrowheads="1"/>
          </p:cNvSpPr>
          <p:nvPr>
            <p:ph type="sldNum" sz="quarter" idx="5"/>
          </p:nvPr>
        </p:nvSpPr>
        <p:spPr>
          <a:ln/>
        </p:spPr>
        <p:txBody>
          <a:bodyPr/>
          <a:lstStyle/>
          <a:p>
            <a:fld id="{15CFC6A9-F972-4390-AE6C-F550AB515A66}" type="slidenum">
              <a:rPr lang="en-GB" altLang="en-US"/>
              <a:pPr/>
              <a:t>13</a:t>
            </a:fld>
            <a:endParaRPr lang="en-GB" altLang="en-US"/>
          </a:p>
        </p:txBody>
      </p:sp>
      <p:sp>
        <p:nvSpPr>
          <p:cNvPr id="64514" name="Rectangle 2">
            <a:extLst>
              <a:ext uri="{FF2B5EF4-FFF2-40B4-BE49-F238E27FC236}">
                <a16:creationId xmlns:a16="http://schemas.microsoft.com/office/drawing/2014/main" id="{ED3F3E28-7828-4313-9C32-2C8C92ECCF71}"/>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30D41E65-1E0B-4A46-BEFA-DB1931EDA02B}"/>
              </a:ext>
            </a:extLst>
          </p:cNvPr>
          <p:cNvSpPr>
            <a:spLocks noGrp="1" noChangeArrowheads="1"/>
          </p:cNvSpPr>
          <p:nvPr>
            <p:ph type="body" idx="1"/>
          </p:nvPr>
        </p:nvSpPr>
        <p:spPr/>
        <p:txBody>
          <a:bodyPr/>
          <a:lstStyle/>
          <a:p>
            <a:r>
              <a:rPr lang="en-GB" altLang="en-US" dirty="0">
                <a:latin typeface="Arial" panose="020B0604020202020204" pitchFamily="34" charset="0"/>
                <a:cs typeface="Arial" panose="020B0604020202020204" pitchFamily="34" charset="0"/>
              </a:rPr>
              <a:t>(d) so far as is reasonably practicable as regards any place of work under the employer's control, the maintenance of it in a condition that is safe and without risks to health and the provision and maintenance of means of access to and egress from it that are safe and without such risks;</a:t>
            </a:r>
          </a:p>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21EB744-9B24-4A5B-BE3B-8DD3BFAE918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80AD6628-3EE6-4084-A076-29A1251DB4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cs typeface="Arial" panose="020B0604020202020204" pitchFamily="34" charset="0"/>
              </a:rPr>
              <a:t>(e) the provision and maintenance of a working environment for his employees that is, so far as is reasonably practicable, safe, without risks to health, and adequate as regards facilities and arrangements for their welfare at work.</a:t>
            </a:r>
          </a:p>
        </p:txBody>
      </p:sp>
      <p:sp>
        <p:nvSpPr>
          <p:cNvPr id="22534" name="Slide Number Placeholder 5">
            <a:extLst>
              <a:ext uri="{FF2B5EF4-FFF2-40B4-BE49-F238E27FC236}">
                <a16:creationId xmlns:a16="http://schemas.microsoft.com/office/drawing/2014/main" id="{1A090817-5130-467F-AD84-AC3C755EE2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B24AB1-881A-4723-B11B-575443970259}" type="slidenum">
              <a:rPr lang="en-GB" altLang="en-US"/>
              <a:pPr>
                <a:spcBef>
                  <a:spcPct val="0"/>
                </a:spcBef>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B90B51-94C1-4A4D-9D63-FF2B612436A9}"/>
              </a:ext>
            </a:extLst>
          </p:cNvPr>
          <p:cNvSpPr>
            <a:spLocks noGrp="1" noChangeArrowheads="1"/>
          </p:cNvSpPr>
          <p:nvPr>
            <p:ph type="sldNum" sz="quarter" idx="5"/>
          </p:nvPr>
        </p:nvSpPr>
        <p:spPr>
          <a:ln/>
        </p:spPr>
        <p:txBody>
          <a:bodyPr/>
          <a:lstStyle/>
          <a:p>
            <a:fld id="{CEBDDBF5-7EB6-4D6F-8704-45BB082DDF22}" type="slidenum">
              <a:rPr lang="en-GB" altLang="en-US"/>
              <a:pPr/>
              <a:t>15</a:t>
            </a:fld>
            <a:endParaRPr lang="en-GB" altLang="en-US"/>
          </a:p>
        </p:txBody>
      </p:sp>
      <p:sp>
        <p:nvSpPr>
          <p:cNvPr id="72706" name="Rectangle 2">
            <a:extLst>
              <a:ext uri="{FF2B5EF4-FFF2-40B4-BE49-F238E27FC236}">
                <a16:creationId xmlns:a16="http://schemas.microsoft.com/office/drawing/2014/main" id="{CF4072B1-08C8-47E4-8859-9CA6A9941EA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A2936BDA-A1E1-49F3-AB87-1D40AAB09E3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04117F-AAF8-4FBE-AE68-81A8198F4D08}"/>
              </a:ext>
            </a:extLst>
          </p:cNvPr>
          <p:cNvSpPr>
            <a:spLocks noGrp="1" noChangeArrowheads="1"/>
          </p:cNvSpPr>
          <p:nvPr>
            <p:ph type="sldNum" sz="quarter" idx="5"/>
          </p:nvPr>
        </p:nvSpPr>
        <p:spPr>
          <a:ln/>
        </p:spPr>
        <p:txBody>
          <a:bodyPr/>
          <a:lstStyle/>
          <a:p>
            <a:fld id="{802AE3BC-9950-43A6-ADB9-0823E20AD016}" type="slidenum">
              <a:rPr lang="en-GB" altLang="en-US"/>
              <a:pPr/>
              <a:t>16</a:t>
            </a:fld>
            <a:endParaRPr lang="en-GB" altLang="en-US"/>
          </a:p>
        </p:txBody>
      </p:sp>
      <p:sp>
        <p:nvSpPr>
          <p:cNvPr id="73730" name="Rectangle 2">
            <a:extLst>
              <a:ext uri="{FF2B5EF4-FFF2-40B4-BE49-F238E27FC236}">
                <a16:creationId xmlns:a16="http://schemas.microsoft.com/office/drawing/2014/main" id="{EEEB7A46-8B68-4D77-BA1B-67274774275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5EA6AAEF-CD7C-42CD-A906-88DF6A7F73D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A8715A-BBFF-49AD-A8DC-DD58B705F049}"/>
              </a:ext>
            </a:extLst>
          </p:cNvPr>
          <p:cNvSpPr>
            <a:spLocks noGrp="1" noChangeArrowheads="1"/>
          </p:cNvSpPr>
          <p:nvPr>
            <p:ph type="sldNum" sz="quarter" idx="5"/>
          </p:nvPr>
        </p:nvSpPr>
        <p:spPr>
          <a:ln/>
        </p:spPr>
        <p:txBody>
          <a:bodyPr/>
          <a:lstStyle/>
          <a:p>
            <a:fld id="{090424F8-8E26-4B22-BBE6-522D073E8327}" type="slidenum">
              <a:rPr lang="en-GB" altLang="en-US"/>
              <a:pPr/>
              <a:t>17</a:t>
            </a:fld>
            <a:endParaRPr lang="en-GB" altLang="en-US"/>
          </a:p>
        </p:txBody>
      </p:sp>
      <p:sp>
        <p:nvSpPr>
          <p:cNvPr id="77826" name="Rectangle 2">
            <a:extLst>
              <a:ext uri="{FF2B5EF4-FFF2-40B4-BE49-F238E27FC236}">
                <a16:creationId xmlns:a16="http://schemas.microsoft.com/office/drawing/2014/main" id="{14D360ED-D2FD-403A-A154-21BFB435D7B3}"/>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7F5DA64D-71D9-4D6E-9FF4-DFC5BE1AEF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DA1101-B231-48FB-BA74-43254B9FEE5F}"/>
              </a:ext>
            </a:extLst>
          </p:cNvPr>
          <p:cNvSpPr>
            <a:spLocks noGrp="1" noChangeArrowheads="1"/>
          </p:cNvSpPr>
          <p:nvPr>
            <p:ph type="sldNum" sz="quarter" idx="5"/>
          </p:nvPr>
        </p:nvSpPr>
        <p:spPr>
          <a:ln/>
        </p:spPr>
        <p:txBody>
          <a:bodyPr/>
          <a:lstStyle/>
          <a:p>
            <a:fld id="{6FE76D36-3C6B-4DAB-B306-E3F43353F1C4}" type="slidenum">
              <a:rPr lang="en-GB" altLang="en-US"/>
              <a:pPr/>
              <a:t>18</a:t>
            </a:fld>
            <a:endParaRPr lang="en-GB" altLang="en-US"/>
          </a:p>
        </p:txBody>
      </p:sp>
      <p:sp>
        <p:nvSpPr>
          <p:cNvPr id="75778" name="Rectangle 2">
            <a:extLst>
              <a:ext uri="{FF2B5EF4-FFF2-40B4-BE49-F238E27FC236}">
                <a16:creationId xmlns:a16="http://schemas.microsoft.com/office/drawing/2014/main" id="{DC698D61-D2DA-40DB-A2D7-7BD2755B6966}"/>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9098B294-FE2F-4CB0-AAF0-847177532D7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B0B1E2-A723-438F-92C6-FE17D22977E0}"/>
              </a:ext>
            </a:extLst>
          </p:cNvPr>
          <p:cNvSpPr>
            <a:spLocks noGrp="1" noChangeArrowheads="1"/>
          </p:cNvSpPr>
          <p:nvPr>
            <p:ph type="sldNum" sz="quarter" idx="5"/>
          </p:nvPr>
        </p:nvSpPr>
        <p:spPr>
          <a:ln/>
        </p:spPr>
        <p:txBody>
          <a:bodyPr/>
          <a:lstStyle/>
          <a:p>
            <a:fld id="{9337C36F-A697-4F66-BC76-25153A6CD1DB}" type="slidenum">
              <a:rPr lang="en-GB" altLang="en-US"/>
              <a:pPr/>
              <a:t>19</a:t>
            </a:fld>
            <a:endParaRPr lang="en-GB" altLang="en-US"/>
          </a:p>
        </p:txBody>
      </p:sp>
      <p:sp>
        <p:nvSpPr>
          <p:cNvPr id="76802" name="Rectangle 2">
            <a:extLst>
              <a:ext uri="{FF2B5EF4-FFF2-40B4-BE49-F238E27FC236}">
                <a16:creationId xmlns:a16="http://schemas.microsoft.com/office/drawing/2014/main" id="{2D0D624A-09E3-4CCF-BA5F-4BE708A87AC3}"/>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DE7B4708-6033-4A7B-A6DC-884525E6B39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3A0747-D9B8-4488-825C-84590E4BA09F}"/>
              </a:ext>
            </a:extLst>
          </p:cNvPr>
          <p:cNvSpPr>
            <a:spLocks noGrp="1" noChangeArrowheads="1"/>
          </p:cNvSpPr>
          <p:nvPr>
            <p:ph type="sldNum" sz="quarter" idx="5"/>
          </p:nvPr>
        </p:nvSpPr>
        <p:spPr>
          <a:ln/>
        </p:spPr>
        <p:txBody>
          <a:bodyPr/>
          <a:lstStyle/>
          <a:p>
            <a:fld id="{EE076D60-1206-41D0-BE85-E7B84C324FF0}" type="slidenum">
              <a:rPr lang="en-GB" altLang="en-US"/>
              <a:pPr/>
              <a:t>2</a:t>
            </a:fld>
            <a:endParaRPr lang="en-GB" altLang="en-US"/>
          </a:p>
        </p:txBody>
      </p:sp>
      <p:sp>
        <p:nvSpPr>
          <p:cNvPr id="55298" name="Rectangle 2">
            <a:extLst>
              <a:ext uri="{FF2B5EF4-FFF2-40B4-BE49-F238E27FC236}">
                <a16:creationId xmlns:a16="http://schemas.microsoft.com/office/drawing/2014/main" id="{D720935D-DFFE-49DF-AACD-F29EC6F4FA0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C4D7C3F-BB98-48C3-A0BB-4C2FC2625003}"/>
              </a:ext>
            </a:extLst>
          </p:cNvPr>
          <p:cNvSpPr>
            <a:spLocks noGrp="1" noChangeArrowheads="1"/>
          </p:cNvSpPr>
          <p:nvPr>
            <p:ph type="body" idx="1"/>
          </p:nvPr>
        </p:nvSpPr>
        <p:spPr/>
        <p:txBody>
          <a:bodyPr/>
          <a:lstStyle/>
          <a:p>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F545249-FAB0-4EDF-A0C8-3040F61958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139569-2F83-4AFC-A35C-041017D65BAF}" type="slidenum">
              <a:rPr lang="en-GB" altLang="en-US"/>
              <a:pPr>
                <a:spcBef>
                  <a:spcPct val="0"/>
                </a:spcBef>
              </a:pPr>
              <a:t>20</a:t>
            </a:fld>
            <a:endParaRPr lang="en-GB" altLang="en-US"/>
          </a:p>
        </p:txBody>
      </p:sp>
      <p:sp>
        <p:nvSpPr>
          <p:cNvPr id="24579" name="Rectangle 2">
            <a:extLst>
              <a:ext uri="{FF2B5EF4-FFF2-40B4-BE49-F238E27FC236}">
                <a16:creationId xmlns:a16="http://schemas.microsoft.com/office/drawing/2014/main" id="{81C41F31-482F-467E-B45F-116AC6DE872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467C6C7-CB81-46BD-9737-F6D9984106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cs typeface="Arial" panose="020B0604020202020204" pitchFamily="34" charset="0"/>
              </a:rPr>
              <a:t>(4) Regulations made by the Secretary of State may provide for the appointment in prescribed cases by recognised trade unions (within the meaning of the regulations) of safety representatives from amongst the employees, and those representatives shall represent the employees in consultations with the employers under subsection (6) below and shall have such other functions as may be prescribed. Note point 2. It does not include management appointed safety reps.</a:t>
            </a:r>
          </a:p>
          <a:p>
            <a:r>
              <a:rPr lang="en-GB" altLang="en-US">
                <a:latin typeface="Arial" panose="020B0604020202020204" pitchFamily="34" charset="0"/>
                <a:cs typeface="Arial" panose="020B0604020202020204" pitchFamily="34" charset="0"/>
              </a:rPr>
              <a:t>(6) It shall be the duty of every employer to consult any such representatives with a view to the making and maintenance of arrangements which will enable him and his employees to co-operate effectively in promoting and developing measures to ensure the health and safety at work of the employees, and in checking the effectiveness of such measures.</a:t>
            </a:r>
          </a:p>
          <a:p>
            <a:r>
              <a:rPr lang="en-GB" altLang="en-US">
                <a:latin typeface="Arial" panose="020B0604020202020204" pitchFamily="34" charset="0"/>
                <a:cs typeface="Arial" panose="020B0604020202020204" pitchFamily="34" charset="0"/>
              </a:rPr>
              <a:t>(7) In such cases as may be prescribed it shall be the duty of every employer, if requested to do so by the safety representatives mentioned in section (4)] above, to establish, in accordance with regulations made by the Secretary of State, a safety committee having the function of keeping under review the measures taken to ensure the health and safety at work of his employees and such other functions as may be prescribed.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722AE87-F904-46E9-85DA-C068C44A14C5}"/>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A3BDCC3-5EED-4B8E-8CF1-EBAE2C9696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cs typeface="Arial" panose="020B0604020202020204" pitchFamily="34" charset="0"/>
              </a:rPr>
              <a:t>3 General duties of employers and self-employed to persons other than their Employees</a:t>
            </a:r>
          </a:p>
          <a:p>
            <a:r>
              <a:rPr lang="en-GB" altLang="en-US">
                <a:latin typeface="Arial" panose="020B0604020202020204" pitchFamily="34" charset="0"/>
                <a:cs typeface="Arial" panose="020B0604020202020204" pitchFamily="34" charset="0"/>
              </a:rPr>
              <a:t>(1) It shall be the duty of every employer to conduct his undertaking in such a way as to ensure, so far as is reasonably practicable, that persons not in his employment who may be affected thereby are not thereby exposed to risks to their health or safety.</a:t>
            </a:r>
          </a:p>
          <a:p>
            <a:r>
              <a:rPr lang="en-GB" altLang="en-US">
                <a:latin typeface="Arial" panose="020B0604020202020204" pitchFamily="34" charset="0"/>
                <a:cs typeface="Arial" panose="020B0604020202020204" pitchFamily="34" charset="0"/>
              </a:rPr>
              <a:t>(2) It shall be the duty of every self-employed person to conduct his undertaking in such a way as to ensure, so far as is reasonably practicable, that he and other persons (not being his employees) who may be affected thereby are not thereby exposed to risks to their health or safety.</a:t>
            </a:r>
          </a:p>
          <a:p>
            <a:r>
              <a:rPr lang="en-GB" altLang="en-US">
                <a:latin typeface="Arial" panose="020B0604020202020204" pitchFamily="34" charset="0"/>
                <a:cs typeface="Arial" panose="020B0604020202020204" pitchFamily="34" charset="0"/>
              </a:rPr>
              <a:t>(3) In such cases as may be prescribed, it shall be the duty of every employer and every self-employed person, in the prescribed circumstances and in the prescribed manner, to give to persons (not being his employees) who may be affected by the way in which he conducts his undertaking the prescribed information about such aspects of the way in which he conducts his undertaking as might affect their health or safety.</a:t>
            </a:r>
          </a:p>
        </p:txBody>
      </p:sp>
      <p:sp>
        <p:nvSpPr>
          <p:cNvPr id="26630" name="Slide Number Placeholder 5">
            <a:extLst>
              <a:ext uri="{FF2B5EF4-FFF2-40B4-BE49-F238E27FC236}">
                <a16:creationId xmlns:a16="http://schemas.microsoft.com/office/drawing/2014/main" id="{639AD144-E80B-4C26-8197-89C3923BF8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ECF7FA-694F-4A64-9B44-22F7D7B216D2}" type="slidenum">
              <a:rPr lang="en-GB" altLang="en-US"/>
              <a:pPr>
                <a:spcBef>
                  <a:spcPct val="0"/>
                </a:spcBef>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F49B3E0-696F-422B-925B-A1DA69E3B50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973AAC5-D7E0-42A3-BBA1-ACAB6822D811}"/>
              </a:ext>
            </a:extLst>
          </p:cNvPr>
          <p:cNvSpPr>
            <a:spLocks noGrp="1"/>
          </p:cNvSpPr>
          <p:nvPr>
            <p:ph type="body" idx="1"/>
          </p:nvPr>
        </p:nvSpPr>
        <p:spPr/>
        <p:txBody>
          <a:bodyPr>
            <a:normAutofit fontScale="92500" lnSpcReduction="20000"/>
          </a:bodyPr>
          <a:lstStyle/>
          <a:p>
            <a:pPr>
              <a:defRPr/>
            </a:pPr>
            <a:r>
              <a:rPr lang="en-GB" b="1" dirty="0"/>
              <a:t>4 General duties of persons concerned with premises to persons other than their employees</a:t>
            </a:r>
          </a:p>
          <a:p>
            <a:pPr>
              <a:defRPr/>
            </a:pPr>
            <a:r>
              <a:rPr lang="en-GB" dirty="0"/>
              <a:t>(1) This section has effect for imposing on persons duties in relation to those who--</a:t>
            </a:r>
          </a:p>
          <a:p>
            <a:pPr>
              <a:defRPr/>
            </a:pPr>
            <a:r>
              <a:rPr lang="en-GB" dirty="0"/>
              <a:t>(a) are not their employees; but</a:t>
            </a:r>
          </a:p>
          <a:p>
            <a:pPr>
              <a:defRPr/>
            </a:pPr>
            <a:r>
              <a:rPr lang="en-GB" dirty="0"/>
              <a:t>(b) use non-domestic premises made available to them as a place of work or as a place where they may use plant or substances provided for their use there, and applies to premises so made available and other non-domestic premises used in connection with them.</a:t>
            </a:r>
          </a:p>
          <a:p>
            <a:pPr>
              <a:defRPr/>
            </a:pPr>
            <a:r>
              <a:rPr lang="en-GB" dirty="0"/>
              <a:t>(2) It shall be the duty of each person who has, to any extent, control of premises to which this section applies or of the means of access thereto or egress there from or of any plant or substance in such premises to take such measures as it is reasonable for a person in his position to take to ensure, so far as is reasonably practicable, that the premises, all means of access thereto or egress there from available for use by persons using the premises, and any plant or substance in the premises or, as the case may be, provided for use there, is or are safe and without risks to health.</a:t>
            </a:r>
          </a:p>
          <a:p>
            <a:pPr>
              <a:defRPr/>
            </a:pPr>
            <a:r>
              <a:rPr lang="en-GB" dirty="0"/>
              <a:t>(3) Where a person has, by virtue of any contract or tenancy, an obligation of any extent in relation to--</a:t>
            </a:r>
          </a:p>
          <a:p>
            <a:pPr>
              <a:defRPr/>
            </a:pPr>
            <a:r>
              <a:rPr lang="en-GB" dirty="0"/>
              <a:t>(a) the maintenance or repair of any premises to which this section applies or any means of access thereto or egress there from; or</a:t>
            </a:r>
          </a:p>
          <a:p>
            <a:pPr>
              <a:defRPr/>
            </a:pPr>
            <a:r>
              <a:rPr lang="en-GB" dirty="0"/>
              <a:t>(b) the safety of or the absence of risks to health arising from plant or substances in any such premises; that person shall be treated, for the purposes of subsection (2) above, as being</a:t>
            </a:r>
          </a:p>
          <a:p>
            <a:pPr>
              <a:defRPr/>
            </a:pPr>
            <a:r>
              <a:rPr lang="en-GB" dirty="0"/>
              <a:t>a person who has control of the matters to which his obligation extends.</a:t>
            </a:r>
          </a:p>
          <a:p>
            <a:pPr>
              <a:defRPr/>
            </a:pPr>
            <a:r>
              <a:rPr lang="en-GB" dirty="0"/>
              <a:t>(4) Any reference in this section to a person having control of any premises</a:t>
            </a:r>
          </a:p>
          <a:p>
            <a:pPr>
              <a:defRPr/>
            </a:pPr>
            <a:r>
              <a:rPr lang="en-GB" dirty="0"/>
              <a:t>or matter is a reference to a person having control of the premises or matter in connection with the carrying on by him of a trade, business or other undertaking (whether for profit or not).</a:t>
            </a:r>
          </a:p>
        </p:txBody>
      </p:sp>
      <p:sp>
        <p:nvSpPr>
          <p:cNvPr id="28678" name="Slide Number Placeholder 5">
            <a:extLst>
              <a:ext uri="{FF2B5EF4-FFF2-40B4-BE49-F238E27FC236}">
                <a16:creationId xmlns:a16="http://schemas.microsoft.com/office/drawing/2014/main" id="{F0D09684-A726-4E1F-9249-FC1FE61615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3C0975-CEB0-449F-8A6E-2BD43B984A5A}" type="slidenum">
              <a:rPr lang="en-GB" altLang="en-US"/>
              <a:pPr>
                <a:spcBef>
                  <a:spcPct val="0"/>
                </a:spcBef>
              </a:pPr>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ECA485-FBF8-4FCD-B3A2-960681A06AA2}"/>
              </a:ext>
            </a:extLst>
          </p:cNvPr>
          <p:cNvSpPr>
            <a:spLocks noGrp="1" noChangeArrowheads="1"/>
          </p:cNvSpPr>
          <p:nvPr>
            <p:ph type="sldNum" sz="quarter" idx="5"/>
          </p:nvPr>
        </p:nvSpPr>
        <p:spPr>
          <a:ln/>
        </p:spPr>
        <p:txBody>
          <a:bodyPr/>
          <a:lstStyle/>
          <a:p>
            <a:fld id="{95713D2D-C677-44B6-B50E-5A19C6BF1296}" type="slidenum">
              <a:rPr lang="en-GB" altLang="en-US"/>
              <a:pPr/>
              <a:t>23</a:t>
            </a:fld>
            <a:endParaRPr lang="en-GB" altLang="en-US"/>
          </a:p>
        </p:txBody>
      </p:sp>
      <p:sp>
        <p:nvSpPr>
          <p:cNvPr id="67586" name="Rectangle 2">
            <a:extLst>
              <a:ext uri="{FF2B5EF4-FFF2-40B4-BE49-F238E27FC236}">
                <a16:creationId xmlns:a16="http://schemas.microsoft.com/office/drawing/2014/main" id="{1F133AA0-C5A5-4EE5-AD9F-E04668A31589}"/>
              </a:ext>
            </a:extLst>
          </p:cNvPr>
          <p:cNvSpPr>
            <a:spLocks noGrp="1" noRot="1" noChangeAspect="1" noChangeArrowheads="1" noTextEdit="1"/>
          </p:cNvSpPr>
          <p:nvPr>
            <p:ph type="sldImg"/>
          </p:nvPr>
        </p:nvSpPr>
        <p:spPr>
          <a:ln/>
        </p:spPr>
      </p:sp>
      <p:sp>
        <p:nvSpPr>
          <p:cNvPr id="5" name="Notes Placeholder 2">
            <a:extLst>
              <a:ext uri="{FF2B5EF4-FFF2-40B4-BE49-F238E27FC236}">
                <a16:creationId xmlns:a16="http://schemas.microsoft.com/office/drawing/2014/main" id="{7E66537B-CCB3-4E3D-92C8-B0885B4609EA}"/>
              </a:ext>
            </a:extLst>
          </p:cNvPr>
          <p:cNvSpPr>
            <a:spLocks noGrp="1"/>
          </p:cNvSpPr>
          <p:nvPr>
            <p:ph type="body"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GB" sz="800" b="1" dirty="0"/>
              <a:t>6 General duties of manufacturers etc as regards articles and substances for use at work</a:t>
            </a:r>
          </a:p>
          <a:p>
            <a:pPr>
              <a:defRPr/>
            </a:pPr>
            <a:r>
              <a:rPr lang="en-GB" sz="800" dirty="0"/>
              <a:t>[(1) It shall be the duty of any person who designs, manufactures, imports or supplies any article for use at work or any article of fairground equipment--</a:t>
            </a:r>
          </a:p>
          <a:p>
            <a:pPr>
              <a:defRPr/>
            </a:pPr>
            <a:r>
              <a:rPr lang="en-GB" sz="800" dirty="0"/>
              <a:t>(a) to ensure, so far as is reasonably practicable, that the article is so designed and constructed that it will be safe and without risks to health at all times when it is being set, used, cleaned or maintained by a person at work;</a:t>
            </a:r>
          </a:p>
          <a:p>
            <a:pPr>
              <a:defRPr/>
            </a:pPr>
            <a:r>
              <a:rPr lang="en-GB" sz="800" dirty="0"/>
              <a:t>(b) to carry out or arrange for the carrying out of such testing and examination as may be necessary for the performance of the duty imposed on him by the preceding paragraph;</a:t>
            </a:r>
          </a:p>
          <a:p>
            <a:pPr>
              <a:defRPr/>
            </a:pPr>
            <a:r>
              <a:rPr lang="en-GB" sz="800" dirty="0"/>
              <a:t>(c) to take such steps as are necessary to secure that persons supplied by that person with the article are provided with adequate information about the use for which the article is designed or has been tested and about any conditions necessary to ensure that it will be safe and without risks to health at all such times as are mentioned in paragraph (a) above and when it is being dismantled or disposed of; and</a:t>
            </a:r>
          </a:p>
          <a:p>
            <a:pPr>
              <a:defRPr/>
            </a:pPr>
            <a:r>
              <a:rPr lang="en-GB" sz="800" dirty="0"/>
              <a:t>(d) to take such steps as are necessary to secure, so far as is reasonably practicable, that persons so supplied are provided with all such revisions of information provided to them by virtue of the preceding paragraph as are necessary by reason of its becoming known that anything gives rise to a serious risk to health or safety.</a:t>
            </a:r>
          </a:p>
          <a:p>
            <a:pPr>
              <a:defRPr/>
            </a:pPr>
            <a:r>
              <a:rPr lang="en-GB" sz="800" dirty="0"/>
              <a:t>(1A) It shall be the duty of any person who designs, manufactures, imports or supplies any article of fairground equipment--</a:t>
            </a:r>
          </a:p>
          <a:p>
            <a:pPr>
              <a:defRPr/>
            </a:pPr>
            <a:r>
              <a:rPr lang="en-GB" sz="800" dirty="0"/>
              <a:t>(a) to ensure, so far as is reasonably practicable, that the article is so designed and constructed that it will be safe and without risks to health at all times when it is being used for or in connection with the entertainment of members of the public;</a:t>
            </a:r>
          </a:p>
          <a:p>
            <a:pPr>
              <a:defRPr/>
            </a:pPr>
            <a:r>
              <a:rPr lang="en-GB" sz="800" dirty="0"/>
              <a:t>(b) to carry out or arrange for the carrying out of such testing and examination as may be necessary for the performance of the duty imposed on him by the preceding paragraph;</a:t>
            </a:r>
          </a:p>
          <a:p>
            <a:pPr>
              <a:defRPr/>
            </a:pPr>
            <a:r>
              <a:rPr lang="en-GB" sz="800" dirty="0"/>
              <a:t>(c) to take such steps as are necessary to secure that persons supplied by that person with the article are provided with adequate information about the use for which the article is designed or has been tested and about any conditions necessary to ensure that it will be safe and without risks to health at all times when it is being used for or in connection with the entertainment of members of the public; and</a:t>
            </a:r>
          </a:p>
          <a:p>
            <a:pPr>
              <a:defRPr/>
            </a:pPr>
            <a:r>
              <a:rPr lang="en-GB" sz="800" dirty="0"/>
              <a:t>(d) to take such steps as are necessary to secure, so far as is reasonably practicable, that persons so supplied are provided with all such revisions of information provided to them by virtue of the preceding paragraph as are necessary by reason of its becoming known that anything gives rise to a serious risk to health or safety.]</a:t>
            </a:r>
          </a:p>
          <a:p>
            <a:pPr>
              <a:defRPr/>
            </a:pPr>
            <a:r>
              <a:rPr lang="en-GB" sz="800" dirty="0"/>
              <a:t>(2) It shall be the duty of any person who undertakes the design or manufacture of any article for use at work [or of any article of fairground equipment]to carry out or arrange for the carrying out of any necessary research with a view to the discovery and, so far as is reasonably practicable, the elimination or minimisation of any risks to health or safety to which the design or article may give rise.</a:t>
            </a:r>
          </a:p>
          <a:p>
            <a:pPr>
              <a:defRPr/>
            </a:pPr>
            <a:r>
              <a:rPr lang="en-GB" sz="800" dirty="0"/>
              <a:t>(3) It shall be the duty of any person who erects or installs any article for use at work in any premises where that article is to be used by persons at work [or who erects or installs any article of fairground equipment] to ensure, so far as is reasonably practicable, that nothing about the way in which [the article is erected or installed makes it unsafe or a risk to health at any such time as is mentioned in paragraph (a) of subsection (1) or, as the case may be, in paragraph (a) of subsection (1) or (1A) above].</a:t>
            </a:r>
          </a:p>
          <a:p>
            <a:pPr>
              <a:defRPr/>
            </a:pPr>
            <a:r>
              <a:rPr lang="en-GB" sz="800" dirty="0"/>
              <a:t>[(4) It shall be the duty of any person who manufactures, imports or supplies any substance--</a:t>
            </a:r>
          </a:p>
          <a:p>
            <a:pPr>
              <a:defRPr/>
            </a:pPr>
            <a:r>
              <a:rPr lang="en-GB" sz="800" dirty="0"/>
              <a:t>(a) to ensure, so far as is reasonably practicable, that the substance will be safe and without risks to health at all times when it is being used, handled, processed, stored or transported by a person at work or in premises to which section 4 above applies;</a:t>
            </a:r>
          </a:p>
          <a:p>
            <a:pPr>
              <a:defRPr/>
            </a:pPr>
            <a:r>
              <a:rPr lang="en-GB" sz="800" dirty="0"/>
              <a:t>(b) to carry out or arrange for the carrying out of such testing and examination as may be necessary for the performance of the duty imposed on him</a:t>
            </a:r>
          </a:p>
          <a:p>
            <a:pPr>
              <a:defRPr/>
            </a:pPr>
            <a:r>
              <a:rPr lang="en-GB" sz="800" dirty="0"/>
              <a:t>by the preceding paragraph;</a:t>
            </a:r>
          </a:p>
          <a:p>
            <a:pPr>
              <a:defRPr/>
            </a:pPr>
            <a:r>
              <a:rPr lang="en-GB" sz="800" dirty="0"/>
              <a:t>(c) to take such steps as are necessary to secure that persons supplied by that person with the substance are provided with adequate information about any risks to health or safety to which the inherent properties of the substance may give rise, about the results of any relevant tests which have been carried out on or in connection with the substance and about any conditions necessary to ensure that the substance will be safe and without risks to health at all such times as are mentioned in paragraph (a) above and when the substance is being disposed of; and</a:t>
            </a:r>
          </a:p>
          <a:p>
            <a:pPr>
              <a:defRPr/>
            </a:pPr>
            <a:r>
              <a:rPr lang="en-GB" sz="800" dirty="0"/>
              <a:t>(d) to take such steps as are necessary to secure, so far as is reasonably practicable, that persons so supplied are provided with all such revisions of information provided to them by virtue of the preceding paragraph as are necessary by reason of its becoming known that anything gives rise to a serious risk to health or safety.]</a:t>
            </a:r>
          </a:p>
          <a:p>
            <a:pPr>
              <a:defRPr/>
            </a:pPr>
            <a:r>
              <a:rPr lang="en-GB" sz="800" dirty="0"/>
              <a:t>(5) It shall be the duty of any person who undertakes the manufacture of any [substance] to carry out or arrange for the carrying out of any necessary research with a view to the discovery and, so far as is reasonably practicable, the elimination or minimisation of any risks to health or safety to which the substance may give rise [at all such times as are mentioned in paragraph</a:t>
            </a:r>
          </a:p>
          <a:p>
            <a:pPr>
              <a:defRPr/>
            </a:pPr>
            <a:r>
              <a:rPr lang="en-GB" sz="800" dirty="0"/>
              <a:t>(a) of subsection (4) above].</a:t>
            </a:r>
          </a:p>
          <a:p>
            <a:pPr>
              <a:defRPr/>
            </a:pPr>
            <a:r>
              <a:rPr lang="en-GB" sz="800" dirty="0"/>
              <a:t>(6) Nothing in the preceding provisions of this section shall be taken to require a person to repeat any testing, examination or research which has been carried out otherwise than by him or at his instance, in so far as it is reasonable for him to rely on the results thereof for the purposes of those provisions.</a:t>
            </a:r>
          </a:p>
          <a:p>
            <a:pPr>
              <a:defRPr/>
            </a:pPr>
            <a:r>
              <a:rPr lang="en-GB" sz="800" dirty="0"/>
              <a:t>(7) Any duty imposed on any person by any of the preceding provisions of this section shall extend only to things done in the course of a trade, business</a:t>
            </a:r>
          </a:p>
          <a:p>
            <a:pPr>
              <a:defRPr/>
            </a:pPr>
            <a:r>
              <a:rPr lang="en-GB" sz="800" dirty="0"/>
              <a:t>or other undertaking carried on by him (whether for profit or not) and to matters within his control.</a:t>
            </a:r>
          </a:p>
          <a:p>
            <a:pPr>
              <a:defRPr/>
            </a:pPr>
            <a:r>
              <a:rPr lang="en-GB" sz="800" dirty="0"/>
              <a:t>(8) Where a person designs, manufactures, imports or supplies an article [for use at work or an article of fairground equipment and does so for or to another] on the basis of a written undertaking by that other to take specified steps sufficient to ensure, so far as is reasonably practicable, that the article will be safe and without risks to health [at all such times as are mentioned in paragraph (a) of subsection (1) or, as the case may be, in paragraph</a:t>
            </a:r>
          </a:p>
          <a:p>
            <a:pPr>
              <a:defRPr/>
            </a:pPr>
            <a:r>
              <a:rPr lang="en-GB" sz="800" dirty="0"/>
              <a:t>(a) of subsection (1) or (1A) above], the undertaking shall have the effect of relieving the first-mentioned person from the duty imposed [by virtue of that paragraph] to such extent as is reasonable having regard to the terms of the undertaking. </a:t>
            </a:r>
          </a:p>
          <a:p>
            <a:pPr>
              <a:defRPr/>
            </a:pPr>
            <a:r>
              <a:rPr lang="en-GB" sz="800" dirty="0"/>
              <a:t>[(8A) Nothing in subsection (7) or (8) above shall relieve any person who imports any article or substance from any duty in respect of anything which--</a:t>
            </a:r>
          </a:p>
          <a:p>
            <a:pPr>
              <a:defRPr/>
            </a:pPr>
            <a:r>
              <a:rPr lang="en-GB" sz="800" dirty="0"/>
              <a:t>(a) in the case of an article designed outside the United Kingdom, was done by and in the course of any trade, profession or other undertaking carried</a:t>
            </a:r>
          </a:p>
          <a:p>
            <a:pPr>
              <a:defRPr/>
            </a:pPr>
            <a:r>
              <a:rPr lang="en-GB" sz="800" dirty="0"/>
              <a:t>on by, or was within the control of, the person who designed the article; or</a:t>
            </a:r>
          </a:p>
          <a:p>
            <a:pPr>
              <a:defRPr/>
            </a:pPr>
            <a:r>
              <a:rPr lang="en-GB" sz="800" dirty="0"/>
              <a:t>(b) in the case of an article or substance manufactured outside the United Kingdom, was done by and in the course of any trade, profession or other undertaking carried on by, or was within the control of, the person who manufactured the article or substance.]</a:t>
            </a:r>
          </a:p>
          <a:p>
            <a:pPr>
              <a:defRPr/>
            </a:pPr>
            <a:r>
              <a:rPr lang="en-GB" sz="800" dirty="0"/>
              <a:t>(9) Where a person ("the ostensible supplier") supplies any [article or substance] to another ("the customer") under a hire-purchase agreement, conditional sale agreement or credit-sale agreement, and the ostensible supplier--</a:t>
            </a:r>
          </a:p>
          <a:p>
            <a:pPr>
              <a:defRPr/>
            </a:pPr>
            <a:r>
              <a:rPr lang="en-GB" sz="800" dirty="0"/>
              <a:t>(a) carries on the business of financing the acquisition of goods by others by means of such agreements; and</a:t>
            </a:r>
          </a:p>
          <a:p>
            <a:pPr>
              <a:defRPr/>
            </a:pPr>
            <a:r>
              <a:rPr lang="en-GB" sz="800" dirty="0"/>
              <a:t>(b) in the course of that business acquired his interest in the article or substance supplied to the customer as a means of financing its acquisition by the customer from a third person ("the effective supplier"), the effective supplier and not the ostensible supplier shall be treated for the purposes of this section as supplying the article or substance to the customer, and any duty imposed by the preceding provisions of this section on suppliers shall accordingly fall on the effective supplier and not on the ostensible supplier.</a:t>
            </a:r>
          </a:p>
          <a:p>
            <a:pPr>
              <a:defRPr/>
            </a:pPr>
            <a:r>
              <a:rPr lang="en-GB" sz="800" dirty="0"/>
              <a:t>[(10) For the purposes of this section an absence of safety or a risk to health shall be disregarded in so far as the case in or in relation to which it would arise is shown to be one the occurrence of which could not reasonably be foreseen; and in determining whether any duty imposed by virtue of paragraph (a) of subsection (1), (1A) or (4) above has been performed regard shall be had to any relevant information or advice which has been provided to any person by the person by whom the article has been designed, manufactured, imported or supplied or, as the case may be, by the person by whom the substance has been manufactured, imported or supplied.]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8BA6CA-9EFF-4E9A-8B03-FBB192580517}"/>
              </a:ext>
            </a:extLst>
          </p:cNvPr>
          <p:cNvSpPr>
            <a:spLocks noGrp="1" noChangeArrowheads="1"/>
          </p:cNvSpPr>
          <p:nvPr>
            <p:ph type="sldNum" sz="quarter" idx="5"/>
          </p:nvPr>
        </p:nvSpPr>
        <p:spPr>
          <a:ln/>
        </p:spPr>
        <p:txBody>
          <a:bodyPr/>
          <a:lstStyle/>
          <a:p>
            <a:fld id="{9DAD421C-F6D3-4381-9A75-29A98F2B27F0}" type="slidenum">
              <a:rPr lang="en-GB" altLang="en-US"/>
              <a:pPr/>
              <a:t>24</a:t>
            </a:fld>
            <a:endParaRPr lang="en-GB" altLang="en-US"/>
          </a:p>
        </p:txBody>
      </p:sp>
      <p:sp>
        <p:nvSpPr>
          <p:cNvPr id="69634" name="Rectangle 2">
            <a:extLst>
              <a:ext uri="{FF2B5EF4-FFF2-40B4-BE49-F238E27FC236}">
                <a16:creationId xmlns:a16="http://schemas.microsoft.com/office/drawing/2014/main" id="{ADD277DD-CA2A-498E-A7C3-B12DF84618B7}"/>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092918C9-76B4-414D-B00D-4299522561C3}"/>
              </a:ext>
            </a:extLst>
          </p:cNvPr>
          <p:cNvSpPr>
            <a:spLocks noGrp="1" noChangeArrowheads="1"/>
          </p:cNvSpPr>
          <p:nvPr>
            <p:ph type="body" idx="1"/>
          </p:nvPr>
        </p:nvSpPr>
        <p:spPr/>
        <p:txBody>
          <a:bodyPr/>
          <a:lstStyle/>
          <a:p>
            <a:r>
              <a:rPr lang="en-GB" altLang="en-US" b="1" dirty="0">
                <a:latin typeface="Arial" panose="020B0604020202020204" pitchFamily="34" charset="0"/>
                <a:cs typeface="Arial" panose="020B0604020202020204" pitchFamily="34" charset="0"/>
              </a:rPr>
              <a:t>7 General duties of employees at work</a:t>
            </a:r>
          </a:p>
          <a:p>
            <a:r>
              <a:rPr lang="en-GB" altLang="en-US" dirty="0">
                <a:latin typeface="Arial" panose="020B0604020202020204" pitchFamily="34" charset="0"/>
                <a:cs typeface="Arial" panose="020B0604020202020204" pitchFamily="34" charset="0"/>
              </a:rPr>
              <a:t>It shall be the duty of every employee while at work--</a:t>
            </a:r>
          </a:p>
          <a:p>
            <a:r>
              <a:rPr lang="en-GB" altLang="en-US" dirty="0">
                <a:latin typeface="Arial" panose="020B0604020202020204" pitchFamily="34" charset="0"/>
                <a:cs typeface="Arial" panose="020B0604020202020204" pitchFamily="34" charset="0"/>
              </a:rPr>
              <a:t>(a) to take reasonable care for the health and safety of himself and of other persons who may be affected by his acts or omissions at work; and</a:t>
            </a:r>
          </a:p>
          <a:p>
            <a:r>
              <a:rPr lang="en-GB" altLang="en-US" dirty="0">
                <a:latin typeface="Arial" panose="020B0604020202020204" pitchFamily="34" charset="0"/>
                <a:cs typeface="Arial" panose="020B0604020202020204" pitchFamily="34" charset="0"/>
              </a:rPr>
              <a:t>(b) as regards any duty or requirement imposed on his employer or any other person by or under any of the relevant statutory provisions, to cooperate with him so far as is necessary to enable that duty or requirement to be performed or complied with.</a:t>
            </a:r>
          </a:p>
          <a:p>
            <a:endParaRPr lang="en-GB"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EE8768-3F38-4698-BD1F-97C9381156E5}"/>
              </a:ext>
            </a:extLst>
          </p:cNvPr>
          <p:cNvSpPr>
            <a:spLocks noGrp="1" noChangeArrowheads="1"/>
          </p:cNvSpPr>
          <p:nvPr>
            <p:ph type="sldNum" sz="quarter" idx="5"/>
          </p:nvPr>
        </p:nvSpPr>
        <p:spPr>
          <a:ln/>
        </p:spPr>
        <p:txBody>
          <a:bodyPr/>
          <a:lstStyle/>
          <a:p>
            <a:fld id="{77ABA4EE-13D7-46A9-8F45-7A54DDB0AB2B}" type="slidenum">
              <a:rPr lang="en-GB" altLang="en-US"/>
              <a:pPr/>
              <a:t>25</a:t>
            </a:fld>
            <a:endParaRPr lang="en-GB" altLang="en-US"/>
          </a:p>
        </p:txBody>
      </p:sp>
      <p:sp>
        <p:nvSpPr>
          <p:cNvPr id="71682" name="Rectangle 2">
            <a:extLst>
              <a:ext uri="{FF2B5EF4-FFF2-40B4-BE49-F238E27FC236}">
                <a16:creationId xmlns:a16="http://schemas.microsoft.com/office/drawing/2014/main" id="{A8916C73-ED76-4C26-A0F2-BEFA8480089F}"/>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5699DBB-D3E2-4196-976B-17C1D6FF5D4C}"/>
              </a:ext>
            </a:extLst>
          </p:cNvPr>
          <p:cNvSpPr>
            <a:spLocks noGrp="1" noChangeArrowheads="1"/>
          </p:cNvSpPr>
          <p:nvPr>
            <p:ph type="body" idx="1"/>
          </p:nvPr>
        </p:nvSpPr>
        <p:spPr/>
        <p:txBody>
          <a:bodyPr/>
          <a:lstStyle/>
          <a:p>
            <a:r>
              <a:rPr lang="en-GB" altLang="en-US" b="1" dirty="0">
                <a:latin typeface="Arial" panose="020B0604020202020204" pitchFamily="34" charset="0"/>
                <a:cs typeface="Arial" panose="020B0604020202020204" pitchFamily="34" charset="0"/>
              </a:rPr>
              <a:t>8 Duty not to interfere with or misuse things provided pursuant to certain provisions</a:t>
            </a:r>
          </a:p>
          <a:p>
            <a:r>
              <a:rPr lang="en-GB" altLang="en-US" dirty="0">
                <a:latin typeface="Arial" panose="020B0604020202020204" pitchFamily="34" charset="0"/>
                <a:cs typeface="Arial" panose="020B0604020202020204" pitchFamily="34" charset="0"/>
              </a:rPr>
              <a:t>No person shall intentionally or recklessly interfere with or misuse anything provided in the interests of health, safety or welfare in pursuance of any of the relevant statutory provisions.</a:t>
            </a:r>
          </a:p>
          <a:p>
            <a:endParaRPr lang="en-GB"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4E3E33D-6B55-4A91-BAA7-771F3F4DEEA5}"/>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F2A56E55-BD1F-47E8-851E-1A4DB5D61D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cs typeface="Arial" panose="020B0604020202020204" pitchFamily="34" charset="0"/>
              </a:rPr>
              <a:t>9 Duty not to charge employees for things done or provided pursuant to certain specific requirements</a:t>
            </a:r>
          </a:p>
          <a:p>
            <a:r>
              <a:rPr lang="en-GB" altLang="en-US">
                <a:latin typeface="Arial" panose="020B0604020202020204" pitchFamily="34" charset="0"/>
                <a:cs typeface="Arial" panose="020B0604020202020204" pitchFamily="34" charset="0"/>
              </a:rPr>
              <a:t>No employer shall levy or permit to be levied on any employee of his any charge in respect of anything done or provided in pursuance of any specific requirement of the relevant statutory provisions.</a:t>
            </a:r>
          </a:p>
          <a:p>
            <a:r>
              <a:rPr lang="en-GB" altLang="en-US">
                <a:latin typeface="Arial" panose="020B0604020202020204" pitchFamily="34" charset="0"/>
                <a:cs typeface="Arial" panose="020B0604020202020204" pitchFamily="34" charset="0"/>
              </a:rPr>
              <a:t>For example you should not be expected to pay for your PPE etc or any such equipment that you may require.</a:t>
            </a:r>
          </a:p>
        </p:txBody>
      </p:sp>
      <p:sp>
        <p:nvSpPr>
          <p:cNvPr id="34822" name="Slide Number Placeholder 5">
            <a:extLst>
              <a:ext uri="{FF2B5EF4-FFF2-40B4-BE49-F238E27FC236}">
                <a16:creationId xmlns:a16="http://schemas.microsoft.com/office/drawing/2014/main" id="{90A41E0E-F9D2-41B5-AA43-AF8485D9DD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9E4C71-AC7B-4E74-936B-0062638F5567}" type="slidenum">
              <a:rPr lang="en-GB" altLang="en-US"/>
              <a:pPr>
                <a:spcBef>
                  <a:spcPct val="0"/>
                </a:spcBef>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983E1F-9945-45B3-A0ED-B0642E148AA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189CC57B-BC99-4991-9097-9DABE0C5A9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cs typeface="Arial" panose="020B0604020202020204" pitchFamily="34" charset="0"/>
              </a:rPr>
              <a:t>10 Establishment of the Commission and the Executive</a:t>
            </a:r>
          </a:p>
          <a:p>
            <a:r>
              <a:rPr lang="en-GB" altLang="en-US" b="1">
                <a:latin typeface="Arial" panose="020B0604020202020204" pitchFamily="34" charset="0"/>
                <a:cs typeface="Arial" panose="020B0604020202020204" pitchFamily="34" charset="0"/>
              </a:rPr>
              <a:t>11 General functions of the Commission and the Executive</a:t>
            </a:r>
          </a:p>
          <a:p>
            <a:r>
              <a:rPr lang="en-GB" altLang="en-US" b="1">
                <a:latin typeface="Arial" panose="020B0604020202020204" pitchFamily="34" charset="0"/>
                <a:cs typeface="Arial" panose="020B0604020202020204" pitchFamily="34" charset="0"/>
              </a:rPr>
              <a:t>12 Control of the Commission by the Secretary of State</a:t>
            </a:r>
          </a:p>
          <a:p>
            <a:r>
              <a:rPr lang="en-GB" altLang="en-US" b="1">
                <a:latin typeface="Arial" panose="020B0604020202020204" pitchFamily="34" charset="0"/>
                <a:cs typeface="Arial" panose="020B0604020202020204" pitchFamily="34" charset="0"/>
              </a:rPr>
              <a:t>13 Other powers of the Commission</a:t>
            </a:r>
          </a:p>
          <a:p>
            <a:r>
              <a:rPr lang="en-GB" altLang="en-US" b="1">
                <a:latin typeface="Arial" panose="020B0604020202020204" pitchFamily="34" charset="0"/>
                <a:cs typeface="Arial" panose="020B0604020202020204" pitchFamily="34" charset="0"/>
              </a:rPr>
              <a:t>14 Power of the Commission to direct investigations and inquiries</a:t>
            </a:r>
          </a:p>
          <a:p>
            <a:r>
              <a:rPr lang="en-GB" altLang="en-US" b="1">
                <a:latin typeface="Arial" panose="020B0604020202020204" pitchFamily="34" charset="0"/>
                <a:cs typeface="Arial" panose="020B0604020202020204" pitchFamily="34" charset="0"/>
              </a:rPr>
              <a:t>15 Health and safety regulations</a:t>
            </a:r>
          </a:p>
          <a:p>
            <a:r>
              <a:rPr lang="en-GB" altLang="en-US" b="1">
                <a:latin typeface="Arial" panose="020B0604020202020204" pitchFamily="34" charset="0"/>
                <a:cs typeface="Arial" panose="020B0604020202020204" pitchFamily="34" charset="0"/>
              </a:rPr>
              <a:t>16 Approval of codes of practice by the Commission</a:t>
            </a:r>
            <a:endParaRPr lang="en-GB" altLang="en-US">
              <a:latin typeface="Arial" panose="020B0604020202020204" pitchFamily="34" charset="0"/>
              <a:cs typeface="Arial" panose="020B0604020202020204" pitchFamily="34" charset="0"/>
            </a:endParaRPr>
          </a:p>
        </p:txBody>
      </p:sp>
      <p:sp>
        <p:nvSpPr>
          <p:cNvPr id="36870" name="Slide Number Placeholder 5">
            <a:extLst>
              <a:ext uri="{FF2B5EF4-FFF2-40B4-BE49-F238E27FC236}">
                <a16:creationId xmlns:a16="http://schemas.microsoft.com/office/drawing/2014/main" id="{29305B56-E97B-4F06-9CFD-C0CA4967DD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E4D074-2877-415A-ACEC-9223AFB6BE0B}" type="slidenum">
              <a:rPr lang="en-GB" altLang="en-US"/>
              <a:pPr>
                <a:spcBef>
                  <a:spcPct val="0"/>
                </a:spcBef>
              </a:pPr>
              <a:t>27</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983E1F-9945-45B3-A0ED-B0642E148AA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189CC57B-BC99-4991-9097-9DABE0C5A9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cs typeface="Arial" panose="020B0604020202020204" pitchFamily="34" charset="0"/>
              </a:rPr>
              <a:t>10 Establishment of the Commission and the Executive</a:t>
            </a:r>
          </a:p>
          <a:p>
            <a:r>
              <a:rPr lang="en-GB" altLang="en-US" b="1">
                <a:latin typeface="Arial" panose="020B0604020202020204" pitchFamily="34" charset="0"/>
                <a:cs typeface="Arial" panose="020B0604020202020204" pitchFamily="34" charset="0"/>
              </a:rPr>
              <a:t>11 General functions of the Commission and the Executive</a:t>
            </a:r>
          </a:p>
          <a:p>
            <a:r>
              <a:rPr lang="en-GB" altLang="en-US" b="1">
                <a:latin typeface="Arial" panose="020B0604020202020204" pitchFamily="34" charset="0"/>
                <a:cs typeface="Arial" panose="020B0604020202020204" pitchFamily="34" charset="0"/>
              </a:rPr>
              <a:t>12 Control of the Commission by the Secretary of State</a:t>
            </a:r>
          </a:p>
          <a:p>
            <a:r>
              <a:rPr lang="en-GB" altLang="en-US" b="1">
                <a:latin typeface="Arial" panose="020B0604020202020204" pitchFamily="34" charset="0"/>
                <a:cs typeface="Arial" panose="020B0604020202020204" pitchFamily="34" charset="0"/>
              </a:rPr>
              <a:t>13 Other powers of the Commission</a:t>
            </a:r>
          </a:p>
          <a:p>
            <a:r>
              <a:rPr lang="en-GB" altLang="en-US" b="1">
                <a:latin typeface="Arial" panose="020B0604020202020204" pitchFamily="34" charset="0"/>
                <a:cs typeface="Arial" panose="020B0604020202020204" pitchFamily="34" charset="0"/>
              </a:rPr>
              <a:t>14 Power of the Commission to direct investigations and inquiries</a:t>
            </a:r>
          </a:p>
          <a:p>
            <a:r>
              <a:rPr lang="en-GB" altLang="en-US" b="1">
                <a:latin typeface="Arial" panose="020B0604020202020204" pitchFamily="34" charset="0"/>
                <a:cs typeface="Arial" panose="020B0604020202020204" pitchFamily="34" charset="0"/>
              </a:rPr>
              <a:t>15 Health and safety regulations</a:t>
            </a:r>
          </a:p>
          <a:p>
            <a:r>
              <a:rPr lang="en-GB" altLang="en-US" b="1">
                <a:latin typeface="Arial" panose="020B0604020202020204" pitchFamily="34" charset="0"/>
                <a:cs typeface="Arial" panose="020B0604020202020204" pitchFamily="34" charset="0"/>
              </a:rPr>
              <a:t>16 Approval of codes of practice by the Commission</a:t>
            </a:r>
            <a:endParaRPr lang="en-GB" altLang="en-US">
              <a:latin typeface="Arial" panose="020B0604020202020204" pitchFamily="34" charset="0"/>
              <a:cs typeface="Arial" panose="020B0604020202020204" pitchFamily="34" charset="0"/>
            </a:endParaRPr>
          </a:p>
        </p:txBody>
      </p:sp>
      <p:sp>
        <p:nvSpPr>
          <p:cNvPr id="36870" name="Slide Number Placeholder 5">
            <a:extLst>
              <a:ext uri="{FF2B5EF4-FFF2-40B4-BE49-F238E27FC236}">
                <a16:creationId xmlns:a16="http://schemas.microsoft.com/office/drawing/2014/main" id="{29305B56-E97B-4F06-9CFD-C0CA4967DD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E4D074-2877-415A-ACEC-9223AFB6BE0B}" type="slidenum">
              <a:rPr lang="en-GB" altLang="en-US"/>
              <a:pPr>
                <a:spcBef>
                  <a:spcPct val="0"/>
                </a:spcBef>
              </a:pPr>
              <a:t>28</a:t>
            </a:fld>
            <a:endParaRPr lang="en-GB" altLang="en-US"/>
          </a:p>
        </p:txBody>
      </p:sp>
    </p:spTree>
    <p:extLst>
      <p:ext uri="{BB962C8B-B14F-4D97-AF65-F5344CB8AC3E}">
        <p14:creationId xmlns:p14="http://schemas.microsoft.com/office/powerpoint/2010/main" val="129622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CE85F5-2CEB-43A8-8543-F62D12871C03}"/>
              </a:ext>
            </a:extLst>
          </p:cNvPr>
          <p:cNvSpPr>
            <a:spLocks noGrp="1" noChangeArrowheads="1"/>
          </p:cNvSpPr>
          <p:nvPr>
            <p:ph type="sldNum" sz="quarter" idx="5"/>
          </p:nvPr>
        </p:nvSpPr>
        <p:spPr>
          <a:ln/>
        </p:spPr>
        <p:txBody>
          <a:bodyPr/>
          <a:lstStyle/>
          <a:p>
            <a:fld id="{66607DF6-D307-4C06-81F6-5FFA09499083}" type="slidenum">
              <a:rPr lang="en-GB" altLang="en-US"/>
              <a:pPr/>
              <a:t>3</a:t>
            </a:fld>
            <a:endParaRPr lang="en-GB" altLang="en-US"/>
          </a:p>
        </p:txBody>
      </p:sp>
      <p:sp>
        <p:nvSpPr>
          <p:cNvPr id="56322" name="Rectangle 2">
            <a:extLst>
              <a:ext uri="{FF2B5EF4-FFF2-40B4-BE49-F238E27FC236}">
                <a16:creationId xmlns:a16="http://schemas.microsoft.com/office/drawing/2014/main" id="{C9B6AA85-C229-49EA-A3C9-E0C95A699BCB}"/>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8CD04F36-C37B-4D46-AC34-0AEDCDEA8B2F}"/>
              </a:ext>
            </a:extLst>
          </p:cNvPr>
          <p:cNvSpPr>
            <a:spLocks noGrp="1" noChangeArrowheads="1"/>
          </p:cNvSpPr>
          <p:nvPr>
            <p:ph type="body" idx="1"/>
          </p:nvPr>
        </p:nvSpPr>
        <p:spPr/>
        <p:txBody>
          <a:bodyPr/>
          <a:lstStyle/>
          <a:p>
            <a:r>
              <a:rPr lang="en-GB" altLang="en-US" dirty="0"/>
              <a:t>Like all Acts it allows more detailed legislation to be enacted in the form of Regulations </a:t>
            </a:r>
          </a:p>
          <a:p>
            <a:endParaRPr lang="en-GB" altLang="en-US" dirty="0"/>
          </a:p>
          <a:p>
            <a:r>
              <a:rPr lang="en-GB" altLang="en-US" dirty="0">
                <a:latin typeface="Arial" panose="020B0604020202020204" pitchFamily="34" charset="0"/>
                <a:cs typeface="Arial" panose="020B0604020202020204" pitchFamily="34" charset="0"/>
              </a:rPr>
              <a:t>These are Management of Health and Safety at Work Regs, Manual Handling Regs, Display Screen Equipment Regs, Workplace (Health, Safety and Welfare) Regs, Provision and Use of Work Equipment Regs and Personal Protective Equipment Regs. All 1992 commonly known as the European 6 Pack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2CC701-CDC7-4B46-9E8D-5A11E331BD4E}"/>
              </a:ext>
            </a:extLst>
          </p:cNvPr>
          <p:cNvSpPr>
            <a:spLocks noGrp="1" noChangeArrowheads="1"/>
          </p:cNvSpPr>
          <p:nvPr>
            <p:ph type="sldNum" sz="quarter" idx="5"/>
          </p:nvPr>
        </p:nvSpPr>
        <p:spPr>
          <a:ln/>
        </p:spPr>
        <p:txBody>
          <a:bodyPr/>
          <a:lstStyle/>
          <a:p>
            <a:fld id="{3CB55054-9FF1-4C95-A711-3BF9AABC1215}" type="slidenum">
              <a:rPr lang="en-GB" altLang="en-US"/>
              <a:pPr/>
              <a:t>4</a:t>
            </a:fld>
            <a:endParaRPr lang="en-GB" altLang="en-US"/>
          </a:p>
        </p:txBody>
      </p:sp>
      <p:sp>
        <p:nvSpPr>
          <p:cNvPr id="57346" name="Rectangle 2">
            <a:extLst>
              <a:ext uri="{FF2B5EF4-FFF2-40B4-BE49-F238E27FC236}">
                <a16:creationId xmlns:a16="http://schemas.microsoft.com/office/drawing/2014/main" id="{3CFB570E-5985-496E-824E-590EF404D5CF}"/>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A2BF10B2-EB0A-4AD9-A177-872CEAC1AF4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05CDA525-E67E-4BDB-BE31-0A84F4445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85A8B19-A835-47C4-9349-E0359549879D}" type="slidenum">
              <a:rPr lang="en-GB" altLang="en-US"/>
              <a:pPr>
                <a:spcBef>
                  <a:spcPct val="0"/>
                </a:spcBef>
              </a:pPr>
              <a:t>5</a:t>
            </a:fld>
            <a:endParaRPr lang="en-GB" altLang="en-US"/>
          </a:p>
        </p:txBody>
      </p:sp>
      <p:sp>
        <p:nvSpPr>
          <p:cNvPr id="14339" name="Rectangle 2">
            <a:extLst>
              <a:ext uri="{FF2B5EF4-FFF2-40B4-BE49-F238E27FC236}">
                <a16:creationId xmlns:a16="http://schemas.microsoft.com/office/drawing/2014/main" id="{40418636-62CE-40D0-98D9-0AC88DC5E5F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44CFD8C-0A75-44BE-B303-48F64892B883}"/>
              </a:ext>
            </a:extLst>
          </p:cNvPr>
          <p:cNvSpPr>
            <a:spLocks noGrp="1" noChangeArrowheads="1"/>
          </p:cNvSpPr>
          <p:nvPr>
            <p:ph type="body" idx="1"/>
          </p:nvPr>
        </p:nvSpPr>
        <p:spPr>
          <a:xfrm>
            <a:off x="685800" y="4400550"/>
            <a:ext cx="5486400" cy="1606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Point 1 is specifically aimed at Agency staff and the self employed but also includes people that come into contact with employees at a place of work, i.e. visitors to a site or members of the public.</a:t>
            </a:r>
          </a:p>
          <a:p>
            <a:pPr eaLnBrk="1" hangingPunct="1"/>
            <a:r>
              <a:rPr lang="en-GB" altLang="en-US" dirty="0">
                <a:latin typeface="Arial" panose="020B0604020202020204" pitchFamily="34" charset="0"/>
                <a:cs typeface="Arial" panose="020B0604020202020204" pitchFamily="34" charset="0"/>
              </a:rPr>
              <a:t>Point 2 is that we as employees also have a duty of care to anyone who may come into contact with us and to use all equipment provided to us as it was designed. ( Not to misuse equipment provided by law in the interest of Health and Safety)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9F97010-BA28-477C-89F5-441B71E1C723}"/>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53E1AEAC-8E71-4C11-AE3B-25B57F9ED0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8198" name="Slide Number Placeholder 5">
            <a:extLst>
              <a:ext uri="{FF2B5EF4-FFF2-40B4-BE49-F238E27FC236}">
                <a16:creationId xmlns:a16="http://schemas.microsoft.com/office/drawing/2014/main" id="{5D58C3C5-A28E-4C28-BD79-AFC434E40A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AD3921-5BA2-4580-AB55-F494440355E5}" type="slidenum">
              <a:rPr lang="en-GB" altLang="en-US"/>
              <a:pPr>
                <a:spcBef>
                  <a:spcPct val="0"/>
                </a:spcBef>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C08E0A-84E9-4A81-B1C3-5EF178072BE2}"/>
              </a:ext>
            </a:extLst>
          </p:cNvPr>
          <p:cNvSpPr>
            <a:spLocks noGrp="1" noChangeArrowheads="1"/>
          </p:cNvSpPr>
          <p:nvPr>
            <p:ph type="sldNum" sz="quarter" idx="5"/>
          </p:nvPr>
        </p:nvSpPr>
        <p:spPr>
          <a:ln/>
        </p:spPr>
        <p:txBody>
          <a:bodyPr/>
          <a:lstStyle/>
          <a:p>
            <a:fld id="{0D0E69E2-BE76-41A1-9FC2-59CCA5A87344}" type="slidenum">
              <a:rPr lang="en-GB" altLang="en-US"/>
              <a:pPr/>
              <a:t>7</a:t>
            </a:fld>
            <a:endParaRPr lang="en-GB" altLang="en-US"/>
          </a:p>
        </p:txBody>
      </p:sp>
      <p:sp>
        <p:nvSpPr>
          <p:cNvPr id="62466" name="Rectangle 2">
            <a:extLst>
              <a:ext uri="{FF2B5EF4-FFF2-40B4-BE49-F238E27FC236}">
                <a16:creationId xmlns:a16="http://schemas.microsoft.com/office/drawing/2014/main" id="{5CD0208C-C975-44F1-9514-F746E458DDE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DE47C7BA-330C-4672-A86C-27465764508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FEFE59-F26D-4659-9BD9-FC1A3B4D775D}"/>
              </a:ext>
            </a:extLst>
          </p:cNvPr>
          <p:cNvSpPr>
            <a:spLocks noGrp="1" noChangeArrowheads="1"/>
          </p:cNvSpPr>
          <p:nvPr>
            <p:ph type="sldNum" sz="quarter" idx="5"/>
          </p:nvPr>
        </p:nvSpPr>
        <p:spPr>
          <a:ln/>
        </p:spPr>
        <p:txBody>
          <a:bodyPr/>
          <a:lstStyle/>
          <a:p>
            <a:fld id="{DAC0D4DC-77CB-4466-9105-E10FE64837E1}" type="slidenum">
              <a:rPr lang="en-GB" altLang="en-US"/>
              <a:pPr/>
              <a:t>8</a:t>
            </a:fld>
            <a:endParaRPr lang="en-GB" altLang="en-US"/>
          </a:p>
        </p:txBody>
      </p:sp>
      <p:sp>
        <p:nvSpPr>
          <p:cNvPr id="58370" name="Rectangle 2">
            <a:extLst>
              <a:ext uri="{FF2B5EF4-FFF2-40B4-BE49-F238E27FC236}">
                <a16:creationId xmlns:a16="http://schemas.microsoft.com/office/drawing/2014/main" id="{136EFFCE-16E5-4E81-8374-A310FA244129}"/>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F2CB2DD9-8700-4650-BC8B-E84FC70005D5}"/>
              </a:ext>
            </a:extLst>
          </p:cNvPr>
          <p:cNvSpPr>
            <a:spLocks noGrp="1" noChangeArrowheads="1"/>
          </p:cNvSpPr>
          <p:nvPr>
            <p:ph type="body" idx="1"/>
          </p:nvPr>
        </p:nvSpPr>
        <p:spPr/>
        <p:txBody>
          <a:bodyPr/>
          <a:lstStyle/>
          <a:p>
            <a:r>
              <a:rPr lang="en-GB" altLang="en-US" b="1" dirty="0">
                <a:latin typeface="Arial" panose="020B0604020202020204" pitchFamily="34" charset="0"/>
                <a:cs typeface="Arial" panose="020B0604020202020204" pitchFamily="34" charset="0"/>
              </a:rPr>
              <a:t>2 General duties of employers to their employees</a:t>
            </a:r>
          </a:p>
          <a:p>
            <a:r>
              <a:rPr lang="en-GB" altLang="en-US" dirty="0">
                <a:latin typeface="Arial" panose="020B0604020202020204" pitchFamily="34" charset="0"/>
                <a:cs typeface="Arial" panose="020B0604020202020204" pitchFamily="34" charset="0"/>
              </a:rPr>
              <a:t>(1) It shall be the duty of every employer to ensure, so far as is reasonably practicable, the health, safety and welfare at work of all his employees.</a:t>
            </a:r>
          </a:p>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9AB3D8-652A-41D5-BC2F-141E68C6ACE7}"/>
              </a:ext>
            </a:extLst>
          </p:cNvPr>
          <p:cNvSpPr>
            <a:spLocks noGrp="1" noChangeArrowheads="1"/>
          </p:cNvSpPr>
          <p:nvPr>
            <p:ph type="sldNum" sz="quarter" idx="5"/>
          </p:nvPr>
        </p:nvSpPr>
        <p:spPr>
          <a:ln/>
        </p:spPr>
        <p:txBody>
          <a:bodyPr/>
          <a:lstStyle/>
          <a:p>
            <a:fld id="{9FC79D1F-8A98-4DF3-B7EE-6AB80FBA1BB6}" type="slidenum">
              <a:rPr lang="en-GB" altLang="en-US"/>
              <a:pPr/>
              <a:t>9</a:t>
            </a:fld>
            <a:endParaRPr lang="en-GB" altLang="en-US"/>
          </a:p>
        </p:txBody>
      </p:sp>
      <p:sp>
        <p:nvSpPr>
          <p:cNvPr id="59394" name="Rectangle 2">
            <a:extLst>
              <a:ext uri="{FF2B5EF4-FFF2-40B4-BE49-F238E27FC236}">
                <a16:creationId xmlns:a16="http://schemas.microsoft.com/office/drawing/2014/main" id="{9996E9E3-E3FC-45A1-9955-D6CD0A72076D}"/>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6E463B7-23F4-408A-A738-45959B6966C8}"/>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8/2/2021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1732CE-F262-471A-9701-1226224A8E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C8A328-C950-4460-9C2A-6AD355EE7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E338D8-2D6D-46FF-9EB5-1FE2C6621ABB}"/>
              </a:ext>
            </a:extLst>
          </p:cNvPr>
          <p:cNvSpPr>
            <a:spLocks noGrp="1" noChangeArrowheads="1"/>
          </p:cNvSpPr>
          <p:nvPr>
            <p:ph type="sldNum" sz="quarter" idx="12"/>
          </p:nvPr>
        </p:nvSpPr>
        <p:spPr>
          <a:ln/>
        </p:spPr>
        <p:txBody>
          <a:bodyPr/>
          <a:lstStyle>
            <a:lvl1pPr>
              <a:defRPr/>
            </a:lvl1pPr>
          </a:lstStyle>
          <a:p>
            <a:fld id="{9E7E1E87-57B3-41E1-9AFB-BBC68F2A49F3}" type="slidenum">
              <a:rPr lang="en-US" altLang="en-US"/>
              <a:pPr/>
              <a:t>‹#›</a:t>
            </a:fld>
            <a:endParaRPr lang="en-US" altLang="en-US"/>
          </a:p>
        </p:txBody>
      </p:sp>
    </p:spTree>
    <p:extLst>
      <p:ext uri="{BB962C8B-B14F-4D97-AF65-F5344CB8AC3E}">
        <p14:creationId xmlns:p14="http://schemas.microsoft.com/office/powerpoint/2010/main" val="371519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C2486B7-69EC-4967-8B1A-A5D37A5C041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1548B67-5551-47DB-AD55-6DCBCEB2B7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C76459E-E0E8-475C-8CA3-8BDA2C9C006C}"/>
              </a:ext>
            </a:extLst>
          </p:cNvPr>
          <p:cNvSpPr>
            <a:spLocks noGrp="1" noChangeArrowheads="1"/>
          </p:cNvSpPr>
          <p:nvPr>
            <p:ph type="sldNum" sz="quarter" idx="12"/>
          </p:nvPr>
        </p:nvSpPr>
        <p:spPr>
          <a:ln/>
        </p:spPr>
        <p:txBody>
          <a:bodyPr/>
          <a:lstStyle>
            <a:lvl1pPr>
              <a:defRPr/>
            </a:lvl1pPr>
          </a:lstStyle>
          <a:p>
            <a:fld id="{52746941-2218-4F95-A84F-246C83E11621}" type="slidenum">
              <a:rPr lang="en-GB" altLang="en-US"/>
              <a:pPr/>
              <a:t>‹#›</a:t>
            </a:fld>
            <a:endParaRPr lang="en-GB" altLang="en-US"/>
          </a:p>
        </p:txBody>
      </p:sp>
    </p:spTree>
    <p:extLst>
      <p:ext uri="{BB962C8B-B14F-4D97-AF65-F5344CB8AC3E}">
        <p14:creationId xmlns:p14="http://schemas.microsoft.com/office/powerpoint/2010/main" val="49047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8/2/2021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F644F66-6DE7-465D-A546-19CA17C85A99}"/>
              </a:ext>
            </a:extLst>
          </p:cNvPr>
          <p:cNvSpPr>
            <a:spLocks noGrp="1" noChangeArrowheads="1"/>
          </p:cNvSpPr>
          <p:nvPr>
            <p:ph type="ctrTitle"/>
          </p:nvPr>
        </p:nvSpPr>
        <p:spPr/>
        <p:txBody>
          <a:bodyPr>
            <a:normAutofit/>
          </a:bodyPr>
          <a:lstStyle/>
          <a:p>
            <a:pPr eaLnBrk="1" hangingPunct="1">
              <a:defRPr/>
            </a:pPr>
            <a:r>
              <a:rPr lang="en-GB" sz="6600" dirty="0"/>
              <a:t>Health and Safety at Work Act 1974</a:t>
            </a:r>
          </a:p>
        </p:txBody>
      </p:sp>
      <p:sp>
        <p:nvSpPr>
          <p:cNvPr id="2051" name="Rectangle 3">
            <a:extLst>
              <a:ext uri="{FF2B5EF4-FFF2-40B4-BE49-F238E27FC236}">
                <a16:creationId xmlns:a16="http://schemas.microsoft.com/office/drawing/2014/main" id="{9CA5B5DD-9D51-4DA8-90DB-6E5C5C6B4EB2}"/>
              </a:ext>
            </a:extLst>
          </p:cNvPr>
          <p:cNvSpPr>
            <a:spLocks noGrp="1" noChangeArrowheads="1"/>
          </p:cNvSpPr>
          <p:nvPr>
            <p:ph type="subTitle" idx="1"/>
          </p:nvPr>
        </p:nvSpPr>
        <p:spPr/>
        <p:txBody>
          <a:bodyPr/>
          <a:lstStyle/>
          <a:p>
            <a:pPr eaLnBrk="1" hangingPunct="1">
              <a:defRPr/>
            </a:pPr>
            <a:r>
              <a:rPr lang="en-GB" dirty="0">
                <a:latin typeface="Comic Sans MS" pitchFamily="66" charset="0"/>
              </a:rPr>
              <a:t>A brief introduction</a:t>
            </a:r>
          </a:p>
        </p:txBody>
      </p:sp>
      <p:pic>
        <p:nvPicPr>
          <p:cNvPr id="4" name="Picture 3">
            <a:extLst>
              <a:ext uri="{FF2B5EF4-FFF2-40B4-BE49-F238E27FC236}">
                <a16:creationId xmlns:a16="http://schemas.microsoft.com/office/drawing/2014/main" id="{8EF1BF35-9C9A-4FEB-8900-B7F0A48DEEFF}"/>
              </a:ext>
            </a:extLst>
          </p:cNvPr>
          <p:cNvPicPr>
            <a:picLocks noChangeAspect="1"/>
          </p:cNvPicPr>
          <p:nvPr/>
        </p:nvPicPr>
        <p:blipFill>
          <a:blip r:embed="rId4"/>
          <a:stretch>
            <a:fillRect/>
          </a:stretch>
        </p:blipFill>
        <p:spPr>
          <a:xfrm rot="21388333">
            <a:off x="8105120" y="4403337"/>
            <a:ext cx="3066994" cy="154219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93333F6E-B7DA-46C1-8315-40CDA363BF77}"/>
              </a:ext>
            </a:extLst>
          </p:cNvPr>
          <p:cNvSpPr txBox="1">
            <a:spLocks noChangeArrowheads="1"/>
          </p:cNvSpPr>
          <p:nvPr/>
        </p:nvSpPr>
        <p:spPr bwMode="auto">
          <a:xfrm>
            <a:off x="704138" y="570750"/>
            <a:ext cx="4918619"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(2) (a)</a:t>
            </a:r>
            <a:endParaRPr lang="en-US" altLang="en-US" sz="4900" cap="all" dirty="0">
              <a:solidFill>
                <a:schemeClr val="accent1"/>
              </a:solidFill>
              <a:latin typeface="+mj-lt"/>
              <a:ea typeface="+mj-ea"/>
              <a:cs typeface="+mj-cs"/>
            </a:endParaRPr>
          </a:p>
        </p:txBody>
      </p:sp>
      <p:sp>
        <p:nvSpPr>
          <p:cNvPr id="7174" name="Rectangle 6">
            <a:extLst>
              <a:ext uri="{FF2B5EF4-FFF2-40B4-BE49-F238E27FC236}">
                <a16:creationId xmlns:a16="http://schemas.microsoft.com/office/drawing/2014/main" id="{E007C478-8450-4503-B7E0-97E2FA8113DC}"/>
              </a:ext>
            </a:extLst>
          </p:cNvPr>
          <p:cNvSpPr>
            <a:spLocks noChangeArrowheads="1"/>
          </p:cNvSpPr>
          <p:nvPr/>
        </p:nvSpPr>
        <p:spPr bwMode="auto">
          <a:xfrm>
            <a:off x="704138" y="1631949"/>
            <a:ext cx="10092198" cy="240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120000"/>
              </a:lnSpc>
              <a:spcBef>
                <a:spcPct val="20000"/>
              </a:spcBef>
              <a:buClr>
                <a:schemeClr val="accent1"/>
              </a:buClr>
              <a:buSzPct val="160000"/>
              <a:buFont typeface="Arial" panose="020B0604020202020204" pitchFamily="34" charset="0"/>
            </a:pPr>
            <a:r>
              <a:rPr lang="en-GB" altLang="en-US" sz="2400" cap="all" dirty="0"/>
              <a:t>The provision of plant and systems of work that are safe and without risk to health</a:t>
            </a:r>
          </a:p>
          <a:p>
            <a:pPr defTabSz="914400">
              <a:lnSpc>
                <a:spcPct val="120000"/>
              </a:lnSpc>
              <a:spcBef>
                <a:spcPct val="20000"/>
              </a:spcBef>
              <a:buClr>
                <a:schemeClr val="accent1"/>
              </a:buClr>
              <a:buSzPct val="160000"/>
              <a:buFont typeface="Arial" panose="020B0604020202020204" pitchFamily="34" charset="0"/>
            </a:pPr>
            <a:endParaRPr lang="en-GB" altLang="en-US" sz="2400" cap="all" dirty="0"/>
          </a:p>
          <a:p>
            <a:pPr marL="449263" indent="-449263" defTabSz="449263">
              <a:lnSpc>
                <a:spcPct val="120000"/>
              </a:lnSpc>
              <a:spcBef>
                <a:spcPct val="20000"/>
              </a:spcBef>
              <a:buClr>
                <a:schemeClr val="accent1"/>
              </a:buClr>
              <a:buSzPct val="160000"/>
              <a:buFont typeface="Arial" panose="020B0604020202020204" pitchFamily="34" charset="0"/>
              <a:buChar char="•"/>
            </a:pPr>
            <a:r>
              <a:rPr lang="en-GB" altLang="en-US" sz="2400" cap="all" dirty="0"/>
              <a:t>In general terms, this includes machinery, equipment and appliances used at work </a:t>
            </a:r>
          </a:p>
        </p:txBody>
      </p:sp>
      <p:pic>
        <p:nvPicPr>
          <p:cNvPr id="4" name="Content Placeholder 4">
            <a:extLst>
              <a:ext uri="{FF2B5EF4-FFF2-40B4-BE49-F238E27FC236}">
                <a16:creationId xmlns:a16="http://schemas.microsoft.com/office/drawing/2014/main" id="{C01FCF9A-69EB-4C68-AE54-15359C4867F9}"/>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a:extLst>
              <a:ext uri="{FF2B5EF4-FFF2-40B4-BE49-F238E27FC236}">
                <a16:creationId xmlns:a16="http://schemas.microsoft.com/office/drawing/2014/main" id="{466BE4F3-34F6-4CB7-9D90-A940F6A8DC70}"/>
              </a:ext>
            </a:extLst>
          </p:cNvPr>
          <p:cNvSpPr>
            <a:spLocks noChangeArrowheads="1"/>
          </p:cNvSpPr>
          <p:nvPr/>
        </p:nvSpPr>
        <p:spPr bwMode="auto">
          <a:xfrm>
            <a:off x="712445" y="1795964"/>
            <a:ext cx="10029449" cy="216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Arrangements for ensuring :- </a:t>
            </a:r>
          </a:p>
          <a:p>
            <a:pPr marL="0" indent="0" defTabSz="914400">
              <a:lnSpc>
                <a:spcPct val="120000"/>
              </a:lnSpc>
              <a:buClr>
                <a:schemeClr val="accent1"/>
              </a:buClr>
              <a:buSzPct val="160000"/>
              <a:buFont typeface="Arial" panose="020B0604020202020204" pitchFamily="34" charset="0"/>
              <a:buNone/>
            </a:pPr>
            <a:endParaRPr lang="en-GB" altLang="en-US" sz="2400" cap="all" dirty="0">
              <a:latin typeface="+mn-lt"/>
            </a:endParaRP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Safety and absence of risk to health in connection with the use, handling, storage and transport of materials and substances</a:t>
            </a:r>
          </a:p>
        </p:txBody>
      </p:sp>
      <p:sp>
        <p:nvSpPr>
          <p:cNvPr id="8199" name="Text Box 7">
            <a:extLst>
              <a:ext uri="{FF2B5EF4-FFF2-40B4-BE49-F238E27FC236}">
                <a16:creationId xmlns:a16="http://schemas.microsoft.com/office/drawing/2014/main" id="{B2746514-85D8-4AAF-AE3A-209B1133712C}"/>
              </a:ext>
            </a:extLst>
          </p:cNvPr>
          <p:cNvSpPr txBox="1">
            <a:spLocks noChangeArrowheads="1"/>
          </p:cNvSpPr>
          <p:nvPr/>
        </p:nvSpPr>
        <p:spPr bwMode="auto">
          <a:xfrm>
            <a:off x="758867" y="602833"/>
            <a:ext cx="5850480"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(2) (b)</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ECEC3A7F-8B4D-4377-B24E-156D929C1050}"/>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638988C5-7C02-4327-9C97-449837FEAE49}"/>
              </a:ext>
            </a:extLst>
          </p:cNvPr>
          <p:cNvSpPr txBox="1">
            <a:spLocks noChangeArrowheads="1"/>
          </p:cNvSpPr>
          <p:nvPr/>
        </p:nvSpPr>
        <p:spPr bwMode="auto">
          <a:xfrm>
            <a:off x="727075" y="568494"/>
            <a:ext cx="6050715"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(2) (c)</a:t>
            </a:r>
            <a:endParaRPr lang="en-US" altLang="en-US" sz="4900" cap="all" dirty="0">
              <a:solidFill>
                <a:schemeClr val="accent1"/>
              </a:solidFill>
              <a:latin typeface="+mj-lt"/>
              <a:ea typeface="+mj-ea"/>
              <a:cs typeface="+mj-cs"/>
            </a:endParaRPr>
          </a:p>
        </p:txBody>
      </p:sp>
      <p:sp>
        <p:nvSpPr>
          <p:cNvPr id="10246" name="Rectangle 6">
            <a:extLst>
              <a:ext uri="{FF2B5EF4-FFF2-40B4-BE49-F238E27FC236}">
                <a16:creationId xmlns:a16="http://schemas.microsoft.com/office/drawing/2014/main" id="{EE8AA6D3-5F2E-4D32-A539-B2E68C13B3F0}"/>
              </a:ext>
            </a:extLst>
          </p:cNvPr>
          <p:cNvSpPr>
            <a:spLocks noChangeArrowheads="1"/>
          </p:cNvSpPr>
          <p:nvPr/>
        </p:nvSpPr>
        <p:spPr bwMode="auto">
          <a:xfrm>
            <a:off x="727075" y="1650191"/>
            <a:ext cx="10037178" cy="93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120000"/>
              </a:lnSpc>
              <a:spcBef>
                <a:spcPct val="20000"/>
              </a:spcBef>
              <a:buClr>
                <a:schemeClr val="accent1"/>
              </a:buClr>
              <a:buSzPct val="160000"/>
              <a:buFont typeface="Arial" panose="020B0604020202020204" pitchFamily="34" charset="0"/>
            </a:pPr>
            <a:r>
              <a:rPr lang="en-GB" altLang="en-US" sz="2400" cap="all" dirty="0"/>
              <a:t>The provision of such information, instruction, training and supervision as is necessary to ensure the health and safety at work of his employees.</a:t>
            </a:r>
          </a:p>
        </p:txBody>
      </p:sp>
      <p:pic>
        <p:nvPicPr>
          <p:cNvPr id="4" name="Content Placeholder 4">
            <a:extLst>
              <a:ext uri="{FF2B5EF4-FFF2-40B4-BE49-F238E27FC236}">
                <a16:creationId xmlns:a16="http://schemas.microsoft.com/office/drawing/2014/main" id="{70CB7649-CA55-4966-BF0D-F807AD2A5ABE}"/>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6AAD5481-263B-4AF4-9208-902364F7F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0413" y="-255008063"/>
            <a:ext cx="3803650"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a:extLst>
              <a:ext uri="{FF2B5EF4-FFF2-40B4-BE49-F238E27FC236}">
                <a16:creationId xmlns:a16="http://schemas.microsoft.com/office/drawing/2014/main" id="{E76FE906-A406-41AB-90E2-0AEC801A4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4513" y="-254792163"/>
            <a:ext cx="3803650"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Rectangle 7">
            <a:extLst>
              <a:ext uri="{FF2B5EF4-FFF2-40B4-BE49-F238E27FC236}">
                <a16:creationId xmlns:a16="http://schemas.microsoft.com/office/drawing/2014/main" id="{E9445FB6-FA12-45AC-9A80-B772EBE51F49}"/>
              </a:ext>
            </a:extLst>
          </p:cNvPr>
          <p:cNvSpPr>
            <a:spLocks noChangeArrowheads="1"/>
          </p:cNvSpPr>
          <p:nvPr/>
        </p:nvSpPr>
        <p:spPr bwMode="auto">
          <a:xfrm>
            <a:off x="738147" y="1636628"/>
            <a:ext cx="10072386" cy="226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120000"/>
              </a:lnSpc>
              <a:buClr>
                <a:schemeClr val="accent1"/>
              </a:buClr>
              <a:buSzPct val="160000"/>
              <a:buFont typeface="Arial" panose="020B0604020202020204" pitchFamily="34" charset="0"/>
            </a:pPr>
            <a:r>
              <a:rPr lang="en-GB" altLang="en-US" sz="2400" cap="all" dirty="0"/>
              <a:t>Any place of work under the employers control must be maintained in a condition that is safe and without risks to health.</a:t>
            </a:r>
          </a:p>
          <a:p>
            <a:pPr defTabSz="914400">
              <a:lnSpc>
                <a:spcPct val="120000"/>
              </a:lnSpc>
              <a:buClr>
                <a:schemeClr val="accent1"/>
              </a:buClr>
              <a:buSzPct val="160000"/>
              <a:buFont typeface="Arial" panose="020B0604020202020204" pitchFamily="34" charset="0"/>
            </a:pPr>
            <a:endParaRPr lang="en-GB" altLang="en-US" sz="2400" cap="all" dirty="0"/>
          </a:p>
          <a:p>
            <a:pPr marL="361950" lvl="1" indent="-361950" defTabSz="914400">
              <a:lnSpc>
                <a:spcPct val="120000"/>
              </a:lnSpc>
              <a:buClr>
                <a:schemeClr val="accent1"/>
              </a:buClr>
              <a:buSzPct val="160000"/>
              <a:buFont typeface="Arial" panose="020B0604020202020204" pitchFamily="34" charset="0"/>
              <a:buChar char="•"/>
            </a:pPr>
            <a:r>
              <a:rPr lang="en-GB" altLang="en-US" sz="2400" cap="all" dirty="0"/>
              <a:t>The provision and maintenance of means of access and egress are safe and without risks</a:t>
            </a:r>
            <a:endParaRPr lang="en-US" altLang="en-US" sz="2400" cap="all" dirty="0"/>
          </a:p>
        </p:txBody>
      </p:sp>
      <p:sp>
        <p:nvSpPr>
          <p:cNvPr id="13320" name="Text Box 8">
            <a:extLst>
              <a:ext uri="{FF2B5EF4-FFF2-40B4-BE49-F238E27FC236}">
                <a16:creationId xmlns:a16="http://schemas.microsoft.com/office/drawing/2014/main" id="{BF21B0F5-7EF9-40AD-BD60-843E599D817A}"/>
              </a:ext>
            </a:extLst>
          </p:cNvPr>
          <p:cNvSpPr txBox="1">
            <a:spLocks noChangeArrowheads="1"/>
          </p:cNvSpPr>
          <p:nvPr/>
        </p:nvSpPr>
        <p:spPr bwMode="auto">
          <a:xfrm>
            <a:off x="710944" y="564974"/>
            <a:ext cx="7353899"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(2) (d)</a:t>
            </a:r>
            <a:endParaRPr lang="en-US" altLang="en-US" sz="4900" cap="all" dirty="0">
              <a:solidFill>
                <a:schemeClr val="accent1"/>
              </a:solidFill>
              <a:latin typeface="+mj-lt"/>
              <a:ea typeface="+mj-ea"/>
              <a:cs typeface="+mj-cs"/>
            </a:endParaRPr>
          </a:p>
        </p:txBody>
      </p:sp>
      <p:pic>
        <p:nvPicPr>
          <p:cNvPr id="6" name="Content Placeholder 4">
            <a:extLst>
              <a:ext uri="{FF2B5EF4-FFF2-40B4-BE49-F238E27FC236}">
                <a16:creationId xmlns:a16="http://schemas.microsoft.com/office/drawing/2014/main" id="{1546B024-2E07-479F-AAC4-19F0A1DF9439}"/>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7C7250B-AEE2-49B1-8BE4-C27D8C62ED73}"/>
              </a:ext>
            </a:extLst>
          </p:cNvPr>
          <p:cNvSpPr>
            <a:spLocks noGrp="1" noChangeArrowheads="1"/>
          </p:cNvSpPr>
          <p:nvPr>
            <p:ph type="body" idx="1"/>
          </p:nvPr>
        </p:nvSpPr>
        <p:spPr>
          <a:xfrm>
            <a:off x="729914" y="1798726"/>
            <a:ext cx="10066421" cy="1402680"/>
          </a:xfrm>
        </p:spPr>
        <p:txBody>
          <a:bodyPr>
            <a:normAutofit/>
          </a:bodyPr>
          <a:lstStyle/>
          <a:p>
            <a:pPr marL="0" indent="0" eaLnBrk="1" hangingPunct="1">
              <a:lnSpc>
                <a:spcPct val="90000"/>
              </a:lnSpc>
              <a:buFontTx/>
              <a:buNone/>
              <a:defRPr/>
            </a:pPr>
            <a:r>
              <a:rPr lang="en-GB" sz="2400" dirty="0"/>
              <a:t>A working environment that is safe without risks to health and adequate as regards facilities and welfare</a:t>
            </a:r>
            <a:r>
              <a:rPr lang="en-GB" sz="3200" cap="none" dirty="0">
                <a:latin typeface="Arial" panose="020B0604020202020204" pitchFamily="34" charset="0"/>
              </a:rPr>
              <a:t>.</a:t>
            </a:r>
            <a:endParaRPr lang="en-GB" sz="2800" cap="none" dirty="0">
              <a:latin typeface="Comic Sans MS" pitchFamily="66" charset="0"/>
            </a:endParaRPr>
          </a:p>
        </p:txBody>
      </p:sp>
      <p:sp>
        <p:nvSpPr>
          <p:cNvPr id="4" name="Text Box 8">
            <a:extLst>
              <a:ext uri="{FF2B5EF4-FFF2-40B4-BE49-F238E27FC236}">
                <a16:creationId xmlns:a16="http://schemas.microsoft.com/office/drawing/2014/main" id="{6AE0E9E4-BCB6-4669-9B61-9D7BBCC0D478}"/>
              </a:ext>
            </a:extLst>
          </p:cNvPr>
          <p:cNvSpPr txBox="1">
            <a:spLocks noChangeArrowheads="1"/>
          </p:cNvSpPr>
          <p:nvPr/>
        </p:nvSpPr>
        <p:spPr bwMode="auto">
          <a:xfrm>
            <a:off x="713873" y="572020"/>
            <a:ext cx="6087979"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(2) (e)</a:t>
            </a:r>
            <a:endParaRPr lang="en-US" altLang="en-US" sz="4900" cap="all" dirty="0">
              <a:solidFill>
                <a:schemeClr val="accent1"/>
              </a:solidFill>
              <a:latin typeface="+mj-lt"/>
              <a:ea typeface="+mj-ea"/>
              <a:cs typeface="+mj-cs"/>
            </a:endParaRPr>
          </a:p>
        </p:txBody>
      </p:sp>
      <p:pic>
        <p:nvPicPr>
          <p:cNvPr id="5" name="Content Placeholder 4">
            <a:extLst>
              <a:ext uri="{FF2B5EF4-FFF2-40B4-BE49-F238E27FC236}">
                <a16:creationId xmlns:a16="http://schemas.microsoft.com/office/drawing/2014/main" id="{DD17436D-9861-421A-B54A-7C8E678E7489}"/>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a:extLst>
              <a:ext uri="{FF2B5EF4-FFF2-40B4-BE49-F238E27FC236}">
                <a16:creationId xmlns:a16="http://schemas.microsoft.com/office/drawing/2014/main" id="{AF950F7A-6168-4141-A780-3F942126FB99}"/>
              </a:ext>
            </a:extLst>
          </p:cNvPr>
          <p:cNvSpPr txBox="1">
            <a:spLocks noChangeArrowheads="1"/>
          </p:cNvSpPr>
          <p:nvPr/>
        </p:nvSpPr>
        <p:spPr bwMode="auto">
          <a:xfrm>
            <a:off x="758115" y="546684"/>
            <a:ext cx="5337885"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(3)</a:t>
            </a:r>
            <a:endParaRPr lang="en-US" altLang="en-US" sz="4900" cap="all" dirty="0">
              <a:solidFill>
                <a:schemeClr val="accent1"/>
              </a:solidFill>
              <a:latin typeface="+mj-lt"/>
              <a:ea typeface="+mj-ea"/>
              <a:cs typeface="+mj-cs"/>
            </a:endParaRPr>
          </a:p>
        </p:txBody>
      </p:sp>
      <p:sp>
        <p:nvSpPr>
          <p:cNvPr id="21511" name="Rectangle 7">
            <a:extLst>
              <a:ext uri="{FF2B5EF4-FFF2-40B4-BE49-F238E27FC236}">
                <a16:creationId xmlns:a16="http://schemas.microsoft.com/office/drawing/2014/main" id="{3A485812-B172-45C0-BFDB-71BC87CB9D4B}"/>
              </a:ext>
            </a:extLst>
          </p:cNvPr>
          <p:cNvSpPr>
            <a:spLocks noChangeArrowheads="1"/>
          </p:cNvSpPr>
          <p:nvPr/>
        </p:nvSpPr>
        <p:spPr bwMode="auto">
          <a:xfrm>
            <a:off x="758115" y="1675847"/>
            <a:ext cx="10086348" cy="254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lvl="1" indent="0" defTabSz="914400">
              <a:lnSpc>
                <a:spcPct val="120000"/>
              </a:lnSpc>
              <a:buClr>
                <a:schemeClr val="accent1"/>
              </a:buClr>
              <a:buSzPct val="160000"/>
              <a:buFont typeface="Arial" panose="020B0604020202020204" pitchFamily="34" charset="0"/>
              <a:buNone/>
            </a:pPr>
            <a:r>
              <a:rPr lang="en-GB" altLang="en-US" sz="2400" cap="all" dirty="0">
                <a:latin typeface="+mn-lt"/>
              </a:rPr>
              <a:t>Employers with five or more people must produce a written safety policy clearly stating the address of the site to which it refers</a:t>
            </a:r>
          </a:p>
          <a:p>
            <a:pPr marL="457200" lvl="1" indent="0" defTabSz="914400">
              <a:lnSpc>
                <a:spcPct val="120000"/>
              </a:lnSpc>
              <a:buClr>
                <a:schemeClr val="accent1"/>
              </a:buClr>
              <a:buSzPct val="160000"/>
              <a:buFont typeface="Arial" panose="020B0604020202020204" pitchFamily="34" charset="0"/>
              <a:buNone/>
            </a:pPr>
            <a:endParaRPr lang="en-GB" altLang="en-US" sz="2400" cap="all" dirty="0">
              <a:latin typeface="+mn-lt"/>
            </a:endParaRPr>
          </a:p>
          <a:p>
            <a:pPr marL="342900" lvl="1" indent="-342900" defTabSz="914400">
              <a:lnSpc>
                <a:spcPct val="120000"/>
              </a:lnSpc>
              <a:buClr>
                <a:schemeClr val="accent1"/>
              </a:buClr>
              <a:buSzPct val="160000"/>
              <a:buFont typeface="Arial" panose="020B0604020202020204" pitchFamily="34" charset="0"/>
              <a:buChar char="•"/>
            </a:pPr>
            <a:r>
              <a:rPr lang="en-GB" altLang="en-US" sz="2400" cap="all" dirty="0">
                <a:latin typeface="+mn-lt"/>
              </a:rPr>
              <a:t>It must be signed by a senior manager and give details of other managers who have responsibility for safety within the company</a:t>
            </a:r>
          </a:p>
        </p:txBody>
      </p:sp>
      <p:pic>
        <p:nvPicPr>
          <p:cNvPr id="4" name="Content Placeholder 4">
            <a:extLst>
              <a:ext uri="{FF2B5EF4-FFF2-40B4-BE49-F238E27FC236}">
                <a16:creationId xmlns:a16="http://schemas.microsoft.com/office/drawing/2014/main" id="{498A9075-F370-4EDE-B10E-AE7E8C2337CD}"/>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ECBED46F-BA88-44B2-A99B-FEC9874924CC}"/>
              </a:ext>
            </a:extLst>
          </p:cNvPr>
          <p:cNvSpPr>
            <a:spLocks noChangeArrowheads="1"/>
          </p:cNvSpPr>
          <p:nvPr/>
        </p:nvSpPr>
        <p:spPr bwMode="auto">
          <a:xfrm>
            <a:off x="726031" y="1667627"/>
            <a:ext cx="10070306" cy="270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defTabSz="914400">
              <a:lnSpc>
                <a:spcPct val="120000"/>
              </a:lnSpc>
              <a:buClr>
                <a:schemeClr val="accent1"/>
              </a:buClr>
              <a:buSzPct val="160000"/>
              <a:buFont typeface="Arial" panose="020B0604020202020204" pitchFamily="34" charset="0"/>
              <a:buChar char="•"/>
            </a:pPr>
            <a:r>
              <a:rPr lang="en-GB" altLang="en-US" sz="2400" cap="all" dirty="0"/>
              <a:t>It must be openly displayed for all employees to see or they should receive a personal copy</a:t>
            </a:r>
          </a:p>
          <a:p>
            <a:pPr marL="342900" lvl="1" indent="-342900" defTabSz="914400">
              <a:lnSpc>
                <a:spcPct val="120000"/>
              </a:lnSpc>
              <a:buClr>
                <a:schemeClr val="accent1"/>
              </a:buClr>
              <a:buSzPct val="160000"/>
              <a:buFont typeface="Arial" panose="020B0604020202020204" pitchFamily="34" charset="0"/>
              <a:buChar char="•"/>
            </a:pPr>
            <a:endParaRPr lang="en-GB" altLang="en-US" sz="2400" cap="all" dirty="0"/>
          </a:p>
          <a:p>
            <a:pPr marL="342900" lvl="1" indent="-342900" defTabSz="914400">
              <a:lnSpc>
                <a:spcPct val="120000"/>
              </a:lnSpc>
              <a:buClr>
                <a:schemeClr val="accent1"/>
              </a:buClr>
              <a:buSzPct val="160000"/>
              <a:buFont typeface="Arial" panose="020B0604020202020204" pitchFamily="34" charset="0"/>
              <a:buChar char="•"/>
            </a:pPr>
            <a:r>
              <a:rPr lang="en-GB" altLang="en-US" sz="2400" cap="all" dirty="0"/>
              <a:t>It should be an informative document which details the specific arrangements for that workplace and promotes a safer working environment, with involvement from all</a:t>
            </a:r>
          </a:p>
        </p:txBody>
      </p:sp>
      <p:sp>
        <p:nvSpPr>
          <p:cNvPr id="7" name="Text Box 6">
            <a:extLst>
              <a:ext uri="{FF2B5EF4-FFF2-40B4-BE49-F238E27FC236}">
                <a16:creationId xmlns:a16="http://schemas.microsoft.com/office/drawing/2014/main" id="{7F02C7B3-DFC4-4FF5-AD5D-FE1B8D590E93}"/>
              </a:ext>
            </a:extLst>
          </p:cNvPr>
          <p:cNvSpPr txBox="1">
            <a:spLocks noChangeArrowheads="1"/>
          </p:cNvSpPr>
          <p:nvPr/>
        </p:nvSpPr>
        <p:spPr bwMode="auto">
          <a:xfrm>
            <a:off x="726031" y="570748"/>
            <a:ext cx="4808495"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(3)</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57C683B7-B7BE-4093-8455-A44F2D8EF0E2}"/>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0D3AAA32-292C-4981-88AB-2ABEEDBCF3D5}"/>
              </a:ext>
            </a:extLst>
          </p:cNvPr>
          <p:cNvSpPr>
            <a:spLocks noChangeArrowheads="1"/>
          </p:cNvSpPr>
          <p:nvPr/>
        </p:nvSpPr>
        <p:spPr bwMode="auto">
          <a:xfrm>
            <a:off x="718010" y="1694786"/>
            <a:ext cx="10070307" cy="226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1" indent="-342900" defTabSz="914400">
              <a:lnSpc>
                <a:spcPct val="120000"/>
              </a:lnSpc>
              <a:buClr>
                <a:schemeClr val="accent1"/>
              </a:buClr>
              <a:buSzPct val="160000"/>
              <a:buFont typeface="Arial" panose="020B0604020202020204" pitchFamily="34" charset="0"/>
              <a:buChar char="•"/>
            </a:pPr>
            <a:r>
              <a:rPr lang="en-GB" altLang="en-US" sz="2400" cap="all" dirty="0"/>
              <a:t>Refer to the employers obligation to provide adequate safety training to all employees, especially new ones</a:t>
            </a:r>
          </a:p>
          <a:p>
            <a:pPr marL="342900" lvl="1" indent="-342900" defTabSz="914400">
              <a:lnSpc>
                <a:spcPct val="120000"/>
              </a:lnSpc>
              <a:buClr>
                <a:schemeClr val="accent1"/>
              </a:buClr>
              <a:buSzPct val="160000"/>
              <a:buFont typeface="Arial" panose="020B0604020202020204" pitchFamily="34" charset="0"/>
              <a:buChar char="•"/>
            </a:pPr>
            <a:endParaRPr lang="en-GB" altLang="en-US" sz="2400" cap="all" dirty="0"/>
          </a:p>
          <a:p>
            <a:pPr marL="342900" lvl="1" indent="-342900" defTabSz="914400">
              <a:lnSpc>
                <a:spcPct val="120000"/>
              </a:lnSpc>
              <a:buClr>
                <a:schemeClr val="accent1"/>
              </a:buClr>
              <a:buSzPct val="160000"/>
              <a:buFont typeface="Arial" panose="020B0604020202020204" pitchFamily="34" charset="0"/>
              <a:buChar char="•"/>
            </a:pPr>
            <a:r>
              <a:rPr lang="en-GB" altLang="en-US" sz="2400" cap="all" dirty="0"/>
              <a:t>Recognise the right of trade union safety representatives to attend union organised training courses</a:t>
            </a:r>
          </a:p>
        </p:txBody>
      </p:sp>
      <p:sp>
        <p:nvSpPr>
          <p:cNvPr id="7" name="Text Box 6">
            <a:extLst>
              <a:ext uri="{FF2B5EF4-FFF2-40B4-BE49-F238E27FC236}">
                <a16:creationId xmlns:a16="http://schemas.microsoft.com/office/drawing/2014/main" id="{7C22B507-6C40-4FBD-9655-9FD70D38DF51}"/>
              </a:ext>
            </a:extLst>
          </p:cNvPr>
          <p:cNvSpPr txBox="1">
            <a:spLocks noChangeArrowheads="1"/>
          </p:cNvSpPr>
          <p:nvPr/>
        </p:nvSpPr>
        <p:spPr bwMode="auto">
          <a:xfrm>
            <a:off x="718010" y="538664"/>
            <a:ext cx="4712243"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(3)</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8A42D4FC-C050-4CAD-AC26-BFB010D6DC1B}"/>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BA759C69-9D3D-4C55-8AC8-E90F60DD7EEB}"/>
              </a:ext>
            </a:extLst>
          </p:cNvPr>
          <p:cNvSpPr>
            <a:spLocks noChangeArrowheads="1"/>
          </p:cNvSpPr>
          <p:nvPr/>
        </p:nvSpPr>
        <p:spPr bwMode="auto">
          <a:xfrm>
            <a:off x="701968" y="1676400"/>
            <a:ext cx="10046243" cy="270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t>It should also outline the responsibility of supervisors, foremen and works engineers</a:t>
            </a:r>
          </a:p>
          <a:p>
            <a:pPr marL="360363" lvl="1" indent="-360363" defTabSz="914400">
              <a:lnSpc>
                <a:spcPct val="120000"/>
              </a:lnSpc>
              <a:buClr>
                <a:schemeClr val="accent1"/>
              </a:buClr>
              <a:buSzPct val="160000"/>
              <a:buFont typeface="Arial" panose="020B0604020202020204" pitchFamily="34" charset="0"/>
              <a:buChar char="•"/>
            </a:pPr>
            <a:endParaRPr lang="en-GB" altLang="en-US" sz="2400" cap="all" dirty="0"/>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t>Employees have a responsibility by law to observe safety rules and procedures in place and pursue safety matters through their elected Trade Union representatives where they have been appointed</a:t>
            </a:r>
          </a:p>
        </p:txBody>
      </p:sp>
      <p:sp>
        <p:nvSpPr>
          <p:cNvPr id="7" name="Text Box 6">
            <a:extLst>
              <a:ext uri="{FF2B5EF4-FFF2-40B4-BE49-F238E27FC236}">
                <a16:creationId xmlns:a16="http://schemas.microsoft.com/office/drawing/2014/main" id="{CFC1D53D-6203-4464-87CC-76030AB7EF67}"/>
              </a:ext>
            </a:extLst>
          </p:cNvPr>
          <p:cNvSpPr txBox="1">
            <a:spLocks noChangeArrowheads="1"/>
          </p:cNvSpPr>
          <p:nvPr/>
        </p:nvSpPr>
        <p:spPr bwMode="auto">
          <a:xfrm>
            <a:off x="701968" y="554226"/>
            <a:ext cx="4591927"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(3)</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3CAE7B98-B01E-4F15-B67A-DFAA037A856C}"/>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a:extLst>
              <a:ext uri="{FF2B5EF4-FFF2-40B4-BE49-F238E27FC236}">
                <a16:creationId xmlns:a16="http://schemas.microsoft.com/office/drawing/2014/main" id="{F3479579-05FC-4DB6-A43B-D39B198C8092}"/>
              </a:ext>
            </a:extLst>
          </p:cNvPr>
          <p:cNvSpPr>
            <a:spLocks noChangeArrowheads="1"/>
          </p:cNvSpPr>
          <p:nvPr/>
        </p:nvSpPr>
        <p:spPr bwMode="auto">
          <a:xfrm>
            <a:off x="718010" y="1643479"/>
            <a:ext cx="10054265" cy="29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Refer to common and known hazards in the particular workplace</a:t>
            </a:r>
          </a:p>
          <a:p>
            <a:pPr marL="360363" lvl="1" indent="-360363" defTabSz="914400">
              <a:lnSpc>
                <a:spcPct val="120000"/>
              </a:lnSpc>
              <a:buClr>
                <a:schemeClr val="accent1"/>
              </a:buClr>
              <a:buSzPct val="160000"/>
              <a:buFont typeface="Arial" panose="020B0604020202020204" pitchFamily="34" charset="0"/>
              <a:buChar char="•"/>
            </a:pPr>
            <a:endParaRPr lang="en-GB" altLang="en-US" sz="2400" cap="all" dirty="0">
              <a:latin typeface="+mn-lt"/>
            </a:endParaRP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Indicate how employees will be given access to full information about all potential hazards and the safe operation of plant and equipment, including provision of copies of all relevant health and safety legislation</a:t>
            </a:r>
          </a:p>
          <a:p>
            <a:endParaRPr lang="en-GB" altLang="en-US" sz="2400" dirty="0">
              <a:solidFill>
                <a:srgbClr val="FF3300"/>
              </a:solidFill>
            </a:endParaRPr>
          </a:p>
        </p:txBody>
      </p:sp>
      <p:sp>
        <p:nvSpPr>
          <p:cNvPr id="7" name="Text Box 6">
            <a:extLst>
              <a:ext uri="{FF2B5EF4-FFF2-40B4-BE49-F238E27FC236}">
                <a16:creationId xmlns:a16="http://schemas.microsoft.com/office/drawing/2014/main" id="{C7080EF7-A285-4C8A-9E95-176D371EB8EE}"/>
              </a:ext>
            </a:extLst>
          </p:cNvPr>
          <p:cNvSpPr txBox="1">
            <a:spLocks noChangeArrowheads="1"/>
          </p:cNvSpPr>
          <p:nvPr/>
        </p:nvSpPr>
        <p:spPr bwMode="auto">
          <a:xfrm>
            <a:off x="718010" y="544474"/>
            <a:ext cx="4407443"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(3)</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BB6EB9F4-FB58-4590-B325-2AE446EB9BC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5B8B3367-C9FE-46BB-A5EF-FDA5D0E4965E}"/>
              </a:ext>
            </a:extLst>
          </p:cNvPr>
          <p:cNvSpPr>
            <a:spLocks noChangeArrowheads="1"/>
          </p:cNvSpPr>
          <p:nvPr/>
        </p:nvSpPr>
        <p:spPr bwMode="auto">
          <a:xfrm>
            <a:off x="742775" y="1630479"/>
            <a:ext cx="10074443" cy="158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Initiated in 1969 by the Labour Government under Harold Wilson</a:t>
            </a:r>
          </a:p>
          <a:p>
            <a:pPr marL="0" indent="0" defTabSz="914400">
              <a:lnSpc>
                <a:spcPct val="120000"/>
              </a:lnSpc>
              <a:buClr>
                <a:schemeClr val="accent1"/>
              </a:buClr>
              <a:buSzPct val="160000"/>
              <a:buFont typeface="Arial" panose="020B0604020202020204" pitchFamily="34" charset="0"/>
              <a:buNone/>
            </a:pPr>
            <a:endParaRPr lang="en-GB" altLang="en-US" sz="2400" cap="all" dirty="0">
              <a:latin typeface="+mn-lt"/>
            </a:endParaRPr>
          </a:p>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Introduced in 1975 following the </a:t>
            </a:r>
            <a:r>
              <a:rPr lang="en-GB" altLang="en-US" sz="2400" cap="all" dirty="0" err="1">
                <a:latin typeface="+mn-lt"/>
              </a:rPr>
              <a:t>Robens</a:t>
            </a:r>
            <a:r>
              <a:rPr lang="en-GB" altLang="en-US" sz="2400" cap="all" dirty="0">
                <a:latin typeface="+mn-lt"/>
              </a:rPr>
              <a:t> report</a:t>
            </a:r>
          </a:p>
        </p:txBody>
      </p:sp>
      <p:sp>
        <p:nvSpPr>
          <p:cNvPr id="5" name="TextBox 4">
            <a:extLst>
              <a:ext uri="{FF2B5EF4-FFF2-40B4-BE49-F238E27FC236}">
                <a16:creationId xmlns:a16="http://schemas.microsoft.com/office/drawing/2014/main" id="{A5FBA958-56C6-4362-898A-10D503E4E2D6}"/>
              </a:ext>
            </a:extLst>
          </p:cNvPr>
          <p:cNvSpPr txBox="1"/>
          <p:nvPr/>
        </p:nvSpPr>
        <p:spPr>
          <a:xfrm>
            <a:off x="742775" y="552227"/>
            <a:ext cx="9986211" cy="770980"/>
          </a:xfrm>
          <a:prstGeom prst="rect">
            <a:avLst/>
          </a:prstGeom>
          <a:noFill/>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Health and Safety at Work Act 1974</a:t>
            </a:r>
          </a:p>
        </p:txBody>
      </p:sp>
      <p:pic>
        <p:nvPicPr>
          <p:cNvPr id="4" name="Content Placeholder 4">
            <a:extLst>
              <a:ext uri="{FF2B5EF4-FFF2-40B4-BE49-F238E27FC236}">
                <a16:creationId xmlns:a16="http://schemas.microsoft.com/office/drawing/2014/main" id="{0F7C9CAB-27DD-46A7-AA88-937A9FC01824}"/>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A80B96B1-34C8-4923-AB86-696F8185C49F}"/>
              </a:ext>
            </a:extLst>
          </p:cNvPr>
          <p:cNvSpPr>
            <a:spLocks noGrp="1" noChangeArrowheads="1"/>
          </p:cNvSpPr>
          <p:nvPr>
            <p:ph type="body" idx="1"/>
          </p:nvPr>
        </p:nvSpPr>
        <p:spPr>
          <a:xfrm>
            <a:off x="722146" y="1646302"/>
            <a:ext cx="10082212" cy="2733193"/>
          </a:xfrm>
        </p:spPr>
        <p:txBody>
          <a:bodyPr>
            <a:noAutofit/>
          </a:bodyPr>
          <a:lstStyle/>
          <a:p>
            <a:pPr marL="457200" lvl="1" indent="-538163">
              <a:buFont typeface="Arial" panose="020B0604020202020204" pitchFamily="34" charset="0"/>
              <a:buNone/>
              <a:defRPr/>
            </a:pPr>
            <a:r>
              <a:rPr lang="en-GB" sz="2400" dirty="0"/>
              <a:t>(4)	To recognised trade union appointed safety representatives</a:t>
            </a:r>
          </a:p>
          <a:p>
            <a:pPr marL="457200" lvl="1" indent="-538163">
              <a:buFont typeface="Arial" panose="020B0604020202020204" pitchFamily="34" charset="0"/>
              <a:buNone/>
              <a:defRPr/>
            </a:pPr>
            <a:r>
              <a:rPr lang="en-GB" sz="2400" dirty="0"/>
              <a:t>(6)	To consult and co-operate effectively in promoting and developing measures to ensure the health and safety</a:t>
            </a:r>
          </a:p>
          <a:p>
            <a:pPr marL="457200" lvl="1" indent="-538163">
              <a:buFont typeface="Arial" panose="020B0604020202020204" pitchFamily="34" charset="0"/>
              <a:buNone/>
              <a:defRPr/>
            </a:pPr>
            <a:r>
              <a:rPr lang="en-GB" sz="2400" dirty="0"/>
              <a:t>(7)	To form a safety committee if requests to do so by safety representatives.</a:t>
            </a:r>
          </a:p>
        </p:txBody>
      </p:sp>
      <p:sp>
        <p:nvSpPr>
          <p:cNvPr id="6" name="Text Box 6">
            <a:extLst>
              <a:ext uri="{FF2B5EF4-FFF2-40B4-BE49-F238E27FC236}">
                <a16:creationId xmlns:a16="http://schemas.microsoft.com/office/drawing/2014/main" id="{8E1AA0C4-1C0A-49E4-ABD8-F318B094D035}"/>
              </a:ext>
            </a:extLst>
          </p:cNvPr>
          <p:cNvSpPr txBox="1">
            <a:spLocks noChangeArrowheads="1"/>
          </p:cNvSpPr>
          <p:nvPr/>
        </p:nvSpPr>
        <p:spPr bwMode="auto">
          <a:xfrm>
            <a:off x="722146" y="538664"/>
            <a:ext cx="5213433"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(4 – 7)</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96A02E98-2939-4F7E-9EBE-7E05774D6A6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24DFEF2-AA2E-469E-AE67-1BF9A8FC07CC}"/>
              </a:ext>
            </a:extLst>
          </p:cNvPr>
          <p:cNvSpPr>
            <a:spLocks noGrp="1" noChangeArrowheads="1"/>
          </p:cNvSpPr>
          <p:nvPr>
            <p:ph type="title"/>
          </p:nvPr>
        </p:nvSpPr>
        <p:spPr>
          <a:xfrm>
            <a:off x="680383" y="509337"/>
            <a:ext cx="4156312" cy="637673"/>
          </a:xfrm>
        </p:spPr>
        <p:txBody>
          <a:bodyPr>
            <a:normAutofit fontScale="90000"/>
          </a:bodyPr>
          <a:lstStyle/>
          <a:p>
            <a:pPr>
              <a:defRPr/>
            </a:pPr>
            <a:r>
              <a:rPr lang="en-GB" sz="4900" dirty="0"/>
              <a:t>Section 3</a:t>
            </a:r>
          </a:p>
        </p:txBody>
      </p:sp>
      <p:sp>
        <p:nvSpPr>
          <p:cNvPr id="11267" name="Rectangle 3">
            <a:extLst>
              <a:ext uri="{FF2B5EF4-FFF2-40B4-BE49-F238E27FC236}">
                <a16:creationId xmlns:a16="http://schemas.microsoft.com/office/drawing/2014/main" id="{8DD4D113-B977-4312-8606-BE70A1B526A9}"/>
              </a:ext>
            </a:extLst>
          </p:cNvPr>
          <p:cNvSpPr>
            <a:spLocks noGrp="1" noChangeArrowheads="1"/>
          </p:cNvSpPr>
          <p:nvPr>
            <p:ph type="body" idx="1"/>
          </p:nvPr>
        </p:nvSpPr>
        <p:spPr>
          <a:xfrm>
            <a:off x="695019" y="1605945"/>
            <a:ext cx="10051786" cy="3647843"/>
          </a:xfrm>
        </p:spPr>
        <p:txBody>
          <a:bodyPr>
            <a:noAutofit/>
          </a:bodyPr>
          <a:lstStyle/>
          <a:p>
            <a:pPr marL="0" lvl="1" indent="0">
              <a:buFont typeface="Arial" panose="020B0604020202020204" pitchFamily="34" charset="0"/>
              <a:buNone/>
              <a:defRPr/>
            </a:pPr>
            <a:r>
              <a:rPr lang="en-GB" sz="2400" dirty="0"/>
              <a:t>Employers/self employed duties to other persons</a:t>
            </a:r>
          </a:p>
          <a:p>
            <a:pPr marL="342900" lvl="1" indent="-342900">
              <a:defRPr/>
            </a:pPr>
            <a:r>
              <a:rPr lang="en-GB" sz="2400" dirty="0"/>
              <a:t>To conduct undertaking to ensure SFAIRP that non employees who may be affected by the work activities are not exposed to risks to their health and safety.</a:t>
            </a:r>
          </a:p>
          <a:p>
            <a:pPr marL="342900" lvl="1" indent="-342900">
              <a:defRPr/>
            </a:pPr>
            <a:r>
              <a:rPr lang="en-GB" sz="2400" dirty="0"/>
              <a:t>To provide to non employees who may be affected by work activities information about the way in which he conducts his undertaking as might affect their health and safety</a:t>
            </a:r>
          </a:p>
        </p:txBody>
      </p:sp>
      <p:pic>
        <p:nvPicPr>
          <p:cNvPr id="4" name="Content Placeholder 4">
            <a:extLst>
              <a:ext uri="{FF2B5EF4-FFF2-40B4-BE49-F238E27FC236}">
                <a16:creationId xmlns:a16="http://schemas.microsoft.com/office/drawing/2014/main" id="{ADA15541-1006-419E-80EE-06AED52B26AD}"/>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247060B-6B8A-4759-86C0-FDFCC0004E46}"/>
              </a:ext>
            </a:extLst>
          </p:cNvPr>
          <p:cNvSpPr>
            <a:spLocks noGrp="1" noChangeArrowheads="1"/>
          </p:cNvSpPr>
          <p:nvPr>
            <p:ph type="title"/>
          </p:nvPr>
        </p:nvSpPr>
        <p:spPr>
          <a:xfrm>
            <a:off x="725907" y="510006"/>
            <a:ext cx="3549314" cy="770018"/>
          </a:xfrm>
        </p:spPr>
        <p:txBody>
          <a:bodyPr>
            <a:noAutofit/>
          </a:bodyPr>
          <a:lstStyle/>
          <a:p>
            <a:pPr>
              <a:defRPr/>
            </a:pPr>
            <a:r>
              <a:rPr lang="en-GB" sz="4900" dirty="0"/>
              <a:t>Section 4</a:t>
            </a:r>
          </a:p>
        </p:txBody>
      </p:sp>
      <p:sp>
        <p:nvSpPr>
          <p:cNvPr id="12291" name="Rectangle 3">
            <a:extLst>
              <a:ext uri="{FF2B5EF4-FFF2-40B4-BE49-F238E27FC236}">
                <a16:creationId xmlns:a16="http://schemas.microsoft.com/office/drawing/2014/main" id="{569F36AF-FA55-4ABF-97EC-0FAD320BD9CA}"/>
              </a:ext>
            </a:extLst>
          </p:cNvPr>
          <p:cNvSpPr>
            <a:spLocks noGrp="1" noChangeArrowheads="1"/>
          </p:cNvSpPr>
          <p:nvPr>
            <p:ph type="body" idx="1"/>
          </p:nvPr>
        </p:nvSpPr>
        <p:spPr>
          <a:xfrm>
            <a:off x="721898" y="1653090"/>
            <a:ext cx="8642683" cy="2253164"/>
          </a:xfrm>
        </p:spPr>
        <p:txBody>
          <a:bodyPr>
            <a:noAutofit/>
          </a:bodyPr>
          <a:lstStyle/>
          <a:p>
            <a:pPr marL="0" lvl="1" indent="0">
              <a:buFont typeface="Arial" panose="020B0604020202020204" pitchFamily="34" charset="0"/>
              <a:buNone/>
              <a:defRPr/>
            </a:pPr>
            <a:r>
              <a:rPr lang="en-GB" sz="2400" dirty="0"/>
              <a:t>General duties of controllers of premises to non- employees</a:t>
            </a:r>
          </a:p>
          <a:p>
            <a:pPr marL="0" lvl="1" indent="0">
              <a:buFont typeface="Arial" panose="020B0604020202020204" pitchFamily="34" charset="0"/>
              <a:buNone/>
              <a:defRPr/>
            </a:pPr>
            <a:endParaRPr lang="en-GB" sz="2400" dirty="0"/>
          </a:p>
          <a:p>
            <a:pPr marL="342900" lvl="1" indent="-342900">
              <a:defRPr/>
            </a:pPr>
            <a:r>
              <a:rPr lang="en-GB" sz="2400" dirty="0"/>
              <a:t>To ensure SFAIRP safe access to and egress from premises and provision of safe plant and substances provided for use.</a:t>
            </a:r>
          </a:p>
        </p:txBody>
      </p:sp>
      <p:pic>
        <p:nvPicPr>
          <p:cNvPr id="4" name="Content Placeholder 4">
            <a:extLst>
              <a:ext uri="{FF2B5EF4-FFF2-40B4-BE49-F238E27FC236}">
                <a16:creationId xmlns:a16="http://schemas.microsoft.com/office/drawing/2014/main" id="{E7ACC48B-E01F-458B-9D1A-C8BC48EE2A79}"/>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a:extLst>
              <a:ext uri="{FF2B5EF4-FFF2-40B4-BE49-F238E27FC236}">
                <a16:creationId xmlns:a16="http://schemas.microsoft.com/office/drawing/2014/main" id="{8B3EF184-630A-4301-A2DB-1E963C0D3BF3}"/>
              </a:ext>
            </a:extLst>
          </p:cNvPr>
          <p:cNvSpPr txBox="1">
            <a:spLocks noChangeArrowheads="1"/>
          </p:cNvSpPr>
          <p:nvPr/>
        </p:nvSpPr>
        <p:spPr bwMode="auto">
          <a:xfrm>
            <a:off x="734804" y="567748"/>
            <a:ext cx="4174080"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6</a:t>
            </a:r>
            <a:endParaRPr lang="en-US" altLang="en-US" sz="4900" cap="all" dirty="0">
              <a:solidFill>
                <a:schemeClr val="accent1"/>
              </a:solidFill>
              <a:latin typeface="+mj-lt"/>
              <a:ea typeface="+mj-ea"/>
              <a:cs typeface="+mj-cs"/>
            </a:endParaRPr>
          </a:p>
        </p:txBody>
      </p:sp>
      <p:sp>
        <p:nvSpPr>
          <p:cNvPr id="16391" name="Rectangle 7">
            <a:extLst>
              <a:ext uri="{FF2B5EF4-FFF2-40B4-BE49-F238E27FC236}">
                <a16:creationId xmlns:a16="http://schemas.microsoft.com/office/drawing/2014/main" id="{7668A9AD-0299-4AB4-8881-17DD37E51BD5}"/>
              </a:ext>
            </a:extLst>
          </p:cNvPr>
          <p:cNvSpPr>
            <a:spLocks noChangeArrowheads="1"/>
          </p:cNvSpPr>
          <p:nvPr/>
        </p:nvSpPr>
        <p:spPr bwMode="auto">
          <a:xfrm>
            <a:off x="734804" y="1625613"/>
            <a:ext cx="10037470" cy="336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defTabSz="914400">
              <a:lnSpc>
                <a:spcPct val="120000"/>
              </a:lnSpc>
              <a:spcBef>
                <a:spcPct val="20000"/>
              </a:spcBef>
              <a:buClr>
                <a:schemeClr val="accent1"/>
              </a:buClr>
              <a:buSzPct val="160000"/>
              <a:buFont typeface="Arial" panose="020B0604020202020204" pitchFamily="34" charset="0"/>
            </a:pPr>
            <a:r>
              <a:rPr lang="en-GB" altLang="en-US" sz="2400" cap="all" dirty="0"/>
              <a:t>Manufactures are required to :-</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E</a:t>
            </a:r>
            <a:r>
              <a:rPr lang="en-GB" sz="2400" cap="all" dirty="0"/>
              <a:t>nsure that plant and equipment is safe and without risks to health at all times when it is being set, used, cleaned or maintained</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Carry out testing, and research</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To providing adequate information about any conditions necessary to ensure that it will be safe and without risks to health when used properly. </a:t>
            </a:r>
          </a:p>
        </p:txBody>
      </p:sp>
      <p:pic>
        <p:nvPicPr>
          <p:cNvPr id="4" name="Content Placeholder 4">
            <a:extLst>
              <a:ext uri="{FF2B5EF4-FFF2-40B4-BE49-F238E27FC236}">
                <a16:creationId xmlns:a16="http://schemas.microsoft.com/office/drawing/2014/main" id="{09F2C4FE-0D41-45EC-BC4D-2F1CCD34B74A}"/>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a:extLst>
              <a:ext uri="{FF2B5EF4-FFF2-40B4-BE49-F238E27FC236}">
                <a16:creationId xmlns:a16="http://schemas.microsoft.com/office/drawing/2014/main" id="{2D40604E-F272-4C0E-89AF-27B1CA50A61B}"/>
              </a:ext>
            </a:extLst>
          </p:cNvPr>
          <p:cNvSpPr txBox="1">
            <a:spLocks noChangeArrowheads="1"/>
          </p:cNvSpPr>
          <p:nvPr/>
        </p:nvSpPr>
        <p:spPr bwMode="auto">
          <a:xfrm>
            <a:off x="751138" y="545226"/>
            <a:ext cx="4414420"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7</a:t>
            </a:r>
            <a:endParaRPr lang="en-US" altLang="en-US" sz="4900" cap="all" dirty="0">
              <a:solidFill>
                <a:schemeClr val="accent1"/>
              </a:solidFill>
              <a:latin typeface="+mj-lt"/>
              <a:ea typeface="+mj-ea"/>
              <a:cs typeface="+mj-cs"/>
            </a:endParaRPr>
          </a:p>
        </p:txBody>
      </p:sp>
      <p:sp>
        <p:nvSpPr>
          <p:cNvPr id="18439" name="Rectangle 7">
            <a:extLst>
              <a:ext uri="{FF2B5EF4-FFF2-40B4-BE49-F238E27FC236}">
                <a16:creationId xmlns:a16="http://schemas.microsoft.com/office/drawing/2014/main" id="{51A16C7B-3648-455D-A120-ACC8726A8CAE}"/>
              </a:ext>
            </a:extLst>
          </p:cNvPr>
          <p:cNvSpPr>
            <a:spLocks noGrp="1" noChangeArrowheads="1"/>
          </p:cNvSpPr>
          <p:nvPr>
            <p:ph type="body" idx="1"/>
          </p:nvPr>
        </p:nvSpPr>
        <p:spPr bwMode="auto">
          <a:xfrm>
            <a:off x="751138" y="1651586"/>
            <a:ext cx="9323304" cy="314500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77500" lnSpcReduction="20000"/>
          </a:bodyPr>
          <a:lstStyle/>
          <a:p>
            <a:pPr marL="0" lvl="1" indent="0">
              <a:lnSpc>
                <a:spcPct val="140000"/>
              </a:lnSpc>
              <a:buFont typeface="Arial" panose="020B0604020202020204" pitchFamily="34" charset="0"/>
              <a:buNone/>
            </a:pPr>
            <a:r>
              <a:rPr lang="en-GB" altLang="en-US" sz="3400" dirty="0"/>
              <a:t>Employees must ensure they work safely and in a manner which does not endanger the health, safety and welfare of others who might be affected by what they do, Or do not do!</a:t>
            </a:r>
          </a:p>
          <a:p>
            <a:pPr marL="0" lvl="1" indent="0">
              <a:lnSpc>
                <a:spcPct val="140000"/>
              </a:lnSpc>
              <a:buFont typeface="Arial" panose="020B0604020202020204" pitchFamily="34" charset="0"/>
              <a:buNone/>
            </a:pPr>
            <a:endParaRPr lang="en-GB" altLang="en-US" sz="3400" dirty="0"/>
          </a:p>
          <a:p>
            <a:pPr marL="457200" lvl="1" indent="-457200">
              <a:lnSpc>
                <a:spcPct val="140000"/>
              </a:lnSpc>
            </a:pPr>
            <a:r>
              <a:rPr lang="en-GB" altLang="en-US" sz="3400" dirty="0"/>
              <a:t>If the employer must comply with the law then the employee must co-operate!</a:t>
            </a:r>
          </a:p>
        </p:txBody>
      </p:sp>
      <p:pic>
        <p:nvPicPr>
          <p:cNvPr id="4" name="Content Placeholder 4">
            <a:extLst>
              <a:ext uri="{FF2B5EF4-FFF2-40B4-BE49-F238E27FC236}">
                <a16:creationId xmlns:a16="http://schemas.microsoft.com/office/drawing/2014/main" id="{88D752E9-02C4-4371-9C89-2411DD168CFC}"/>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a:extLst>
              <a:ext uri="{FF2B5EF4-FFF2-40B4-BE49-F238E27FC236}">
                <a16:creationId xmlns:a16="http://schemas.microsoft.com/office/drawing/2014/main" id="{A83C940B-79C1-4754-BB9D-4338332D0F5F}"/>
              </a:ext>
            </a:extLst>
          </p:cNvPr>
          <p:cNvSpPr>
            <a:spLocks noChangeArrowheads="1"/>
          </p:cNvSpPr>
          <p:nvPr/>
        </p:nvSpPr>
        <p:spPr bwMode="auto">
          <a:xfrm>
            <a:off x="1080001" y="1818934"/>
            <a:ext cx="10069262" cy="35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defTabSz="914400">
              <a:lnSpc>
                <a:spcPct val="120000"/>
              </a:lnSpc>
              <a:spcBef>
                <a:spcPct val="20000"/>
              </a:spcBef>
              <a:buClr>
                <a:schemeClr val="accent1"/>
              </a:buClr>
              <a:buSzPct val="160000"/>
              <a:buFont typeface="Arial" panose="020B0604020202020204" pitchFamily="34" charset="0"/>
            </a:pPr>
            <a:r>
              <a:rPr lang="en-GB" altLang="en-US" sz="2400" cap="all" dirty="0"/>
              <a:t>No-one shall intentionally or recklessly interfere with, or misuse, anything provided in the interests of health and safety this includes:-</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Machine Guards</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Personal Protection Equipment</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Fire Extinguishers</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Fire Alarms</a:t>
            </a:r>
          </a:p>
          <a:p>
            <a:pPr marL="342900" lvl="1" indent="-342900" defTabSz="914400">
              <a:lnSpc>
                <a:spcPct val="120000"/>
              </a:lnSpc>
              <a:spcBef>
                <a:spcPct val="20000"/>
              </a:spcBef>
              <a:buClr>
                <a:schemeClr val="accent1"/>
              </a:buClr>
              <a:buSzPct val="160000"/>
              <a:buFont typeface="Arial" panose="020B0604020202020204" pitchFamily="34" charset="0"/>
              <a:buChar char="•"/>
            </a:pPr>
            <a:r>
              <a:rPr lang="en-GB" altLang="en-US" sz="2400" cap="all" dirty="0"/>
              <a:t>First Aid Equipment</a:t>
            </a:r>
          </a:p>
        </p:txBody>
      </p:sp>
      <p:sp>
        <p:nvSpPr>
          <p:cNvPr id="7" name="Text Box 4">
            <a:extLst>
              <a:ext uri="{FF2B5EF4-FFF2-40B4-BE49-F238E27FC236}">
                <a16:creationId xmlns:a16="http://schemas.microsoft.com/office/drawing/2014/main" id="{DE3BE0B0-676B-448F-8192-92DAB8840E65}"/>
              </a:ext>
            </a:extLst>
          </p:cNvPr>
          <p:cNvSpPr txBox="1">
            <a:spLocks noChangeArrowheads="1"/>
          </p:cNvSpPr>
          <p:nvPr/>
        </p:nvSpPr>
        <p:spPr bwMode="auto">
          <a:xfrm>
            <a:off x="719054" y="551030"/>
            <a:ext cx="4133683"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8</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5B53FB15-B6B8-4167-AEF5-1EE26D7B3518}"/>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998F8833-4D7B-41AA-B69F-5205D2AE5E76}"/>
              </a:ext>
            </a:extLst>
          </p:cNvPr>
          <p:cNvSpPr>
            <a:spLocks noGrp="1" noChangeArrowheads="1"/>
          </p:cNvSpPr>
          <p:nvPr>
            <p:ph type="body" idx="1"/>
          </p:nvPr>
        </p:nvSpPr>
        <p:spPr>
          <a:xfrm>
            <a:off x="748298" y="1697206"/>
            <a:ext cx="8548102" cy="1731794"/>
          </a:xfrm>
        </p:spPr>
        <p:txBody>
          <a:bodyPr>
            <a:normAutofit/>
          </a:bodyPr>
          <a:lstStyle/>
          <a:p>
            <a:pPr marL="0" lvl="1" indent="0">
              <a:buFont typeface="Arial" panose="020B0604020202020204" pitchFamily="34" charset="0"/>
              <a:buNone/>
              <a:defRPr/>
            </a:pPr>
            <a:r>
              <a:rPr lang="en-GB" sz="2400" dirty="0"/>
              <a:t>Imposes a duty on employers not to charge employees for provision of anything done or provided in pursuance of any specific requirements of the relevant statutory provisions</a:t>
            </a:r>
          </a:p>
        </p:txBody>
      </p:sp>
      <p:sp>
        <p:nvSpPr>
          <p:cNvPr id="6" name="Text Box 4">
            <a:extLst>
              <a:ext uri="{FF2B5EF4-FFF2-40B4-BE49-F238E27FC236}">
                <a16:creationId xmlns:a16="http://schemas.microsoft.com/office/drawing/2014/main" id="{EBA20CF6-4CD4-4672-BD2C-8E3B5667ED8D}"/>
              </a:ext>
            </a:extLst>
          </p:cNvPr>
          <p:cNvSpPr txBox="1">
            <a:spLocks noChangeArrowheads="1"/>
          </p:cNvSpPr>
          <p:nvPr/>
        </p:nvSpPr>
        <p:spPr bwMode="auto">
          <a:xfrm>
            <a:off x="727075" y="551029"/>
            <a:ext cx="3957220"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9</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51ED1FDF-0210-4828-AC9E-1AADF849CFF1}"/>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CB8B901E-521A-4F94-83B3-4CD698533DFA}"/>
              </a:ext>
            </a:extLst>
          </p:cNvPr>
          <p:cNvSpPr>
            <a:spLocks noGrp="1" noChangeArrowheads="1"/>
          </p:cNvSpPr>
          <p:nvPr>
            <p:ph type="body" idx="1"/>
          </p:nvPr>
        </p:nvSpPr>
        <p:spPr>
          <a:xfrm>
            <a:off x="694990" y="1669133"/>
            <a:ext cx="10053220" cy="2205036"/>
          </a:xfrm>
        </p:spPr>
        <p:txBody>
          <a:bodyPr>
            <a:noAutofit/>
          </a:bodyPr>
          <a:lstStyle/>
          <a:p>
            <a:pPr marL="0" lvl="1" indent="0">
              <a:buNone/>
              <a:defRPr/>
            </a:pPr>
            <a:r>
              <a:rPr lang="en-GB" sz="2400" dirty="0"/>
              <a:t>Section 10 established HSC/HSE</a:t>
            </a:r>
          </a:p>
          <a:p>
            <a:pPr marL="0" lvl="1" indent="0">
              <a:buNone/>
              <a:defRPr/>
            </a:pPr>
            <a:r>
              <a:rPr lang="en-GB" sz="2400" dirty="0"/>
              <a:t>Section 14 powers of investigation</a:t>
            </a:r>
          </a:p>
          <a:p>
            <a:pPr marL="0" lvl="1" indent="0">
              <a:buNone/>
              <a:defRPr/>
            </a:pPr>
            <a:r>
              <a:rPr lang="en-GB" sz="2400" dirty="0"/>
              <a:t>Section 15 regulations</a:t>
            </a:r>
          </a:p>
          <a:p>
            <a:pPr marL="0" lvl="1" indent="0">
              <a:buNone/>
              <a:defRPr/>
            </a:pPr>
            <a:r>
              <a:rPr lang="en-GB" sz="2400" dirty="0"/>
              <a:t>Section 16 approvals of codes of practice</a:t>
            </a:r>
          </a:p>
        </p:txBody>
      </p:sp>
      <p:sp>
        <p:nvSpPr>
          <p:cNvPr id="6" name="Text Box 4">
            <a:extLst>
              <a:ext uri="{FF2B5EF4-FFF2-40B4-BE49-F238E27FC236}">
                <a16:creationId xmlns:a16="http://schemas.microsoft.com/office/drawing/2014/main" id="{2A3D3A65-CC8E-465E-A1B8-1D896C6F4D8C}"/>
              </a:ext>
            </a:extLst>
          </p:cNvPr>
          <p:cNvSpPr txBox="1">
            <a:spLocks noChangeArrowheads="1"/>
          </p:cNvSpPr>
          <p:nvPr/>
        </p:nvSpPr>
        <p:spPr bwMode="auto">
          <a:xfrm>
            <a:off x="694990" y="534071"/>
            <a:ext cx="5401010"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10 - 16</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7938B467-6DEE-4D9A-B0A0-97413327ECD5}"/>
              </a:ext>
            </a:extLst>
          </p:cNvPr>
          <p:cNvPicPr>
            <a:picLocks noChangeAspect="1"/>
          </p:cNvPicPr>
          <p:nvPr/>
        </p:nvPicPr>
        <p:blipFill>
          <a:blip r:embed="rId4"/>
          <a:stretch>
            <a:fillRect/>
          </a:stretch>
        </p:blipFill>
        <p:spPr>
          <a:xfrm>
            <a:off x="9841230" y="5570704"/>
            <a:ext cx="1775513" cy="892792"/>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CB8B901E-521A-4F94-83B3-4CD698533DFA}"/>
              </a:ext>
            </a:extLst>
          </p:cNvPr>
          <p:cNvSpPr>
            <a:spLocks noGrp="1" noChangeArrowheads="1"/>
          </p:cNvSpPr>
          <p:nvPr>
            <p:ph type="body" idx="1"/>
          </p:nvPr>
        </p:nvSpPr>
        <p:spPr>
          <a:xfrm>
            <a:off x="697832" y="1664268"/>
            <a:ext cx="10836442" cy="3517332"/>
          </a:xfrm>
        </p:spPr>
        <p:txBody>
          <a:bodyPr>
            <a:noAutofit/>
          </a:bodyPr>
          <a:lstStyle/>
          <a:p>
            <a:pPr marL="0" lvl="1" indent="0">
              <a:buNone/>
              <a:defRPr/>
            </a:pPr>
            <a:r>
              <a:rPr lang="en-GB" sz="2000" dirty="0"/>
              <a:t>Employers duties under Section 2 (1 – 3) of the HASAWA 1974</a:t>
            </a:r>
          </a:p>
          <a:p>
            <a:pPr marL="0" lvl="1" indent="0">
              <a:buNone/>
              <a:defRPr/>
            </a:pPr>
            <a:r>
              <a:rPr lang="en-GB" sz="2000" dirty="0"/>
              <a:t>	Section 2 (1)	A 	As far as reasonably practicable</a:t>
            </a:r>
          </a:p>
          <a:p>
            <a:pPr marL="0" lvl="1" indent="0">
              <a:buNone/>
              <a:defRPr/>
            </a:pPr>
            <a:r>
              <a:rPr lang="en-GB" sz="2000" dirty="0"/>
              <a:t>	Section 2 (2) (a)	S	Safe system of work &amp; plant (provision and maintenance of)</a:t>
            </a:r>
          </a:p>
          <a:p>
            <a:pPr marL="0" lvl="1" indent="0">
              <a:buNone/>
              <a:defRPr/>
            </a:pPr>
            <a:r>
              <a:rPr lang="en-GB" sz="2000" dirty="0"/>
              <a:t>	Section 2 (2) (b) 	M	(Materials) safe use, handling, storage and transport of</a:t>
            </a:r>
          </a:p>
          <a:p>
            <a:pPr marL="0" lvl="1" indent="0">
              <a:buNone/>
              <a:defRPr/>
            </a:pPr>
            <a:r>
              <a:rPr lang="en-GB" sz="2000" dirty="0"/>
              <a:t>	Section 2 (2) (c) 	I	Information, Instruction, Training &amp; Supervision</a:t>
            </a:r>
          </a:p>
          <a:p>
            <a:pPr marL="0" lvl="1" indent="0">
              <a:buNone/>
              <a:defRPr/>
            </a:pPr>
            <a:r>
              <a:rPr lang="en-GB" sz="2000" dirty="0"/>
              <a:t>	Section 2 (2) (d) 	L	(Location) safe place of work &amp; access / egress</a:t>
            </a:r>
          </a:p>
          <a:p>
            <a:pPr marL="0" lvl="1" indent="0">
              <a:buNone/>
              <a:defRPr/>
            </a:pPr>
            <a:r>
              <a:rPr lang="en-GB" sz="2000" dirty="0"/>
              <a:t>	Section 2 (2) (e) 	E	Environment and adequate welfare facilities</a:t>
            </a:r>
          </a:p>
          <a:p>
            <a:pPr marL="0" lvl="1" indent="0">
              <a:buNone/>
              <a:defRPr/>
            </a:pPr>
            <a:r>
              <a:rPr lang="en-GB" sz="2000" dirty="0"/>
              <a:t>	Section 2 (3)	S	Safety Policy (written if more than 5 employees)</a:t>
            </a:r>
          </a:p>
        </p:txBody>
      </p:sp>
      <p:sp>
        <p:nvSpPr>
          <p:cNvPr id="6" name="Text Box 4">
            <a:extLst>
              <a:ext uri="{FF2B5EF4-FFF2-40B4-BE49-F238E27FC236}">
                <a16:creationId xmlns:a16="http://schemas.microsoft.com/office/drawing/2014/main" id="{2A3D3A65-CC8E-465E-A1B8-1D896C6F4D8C}"/>
              </a:ext>
            </a:extLst>
          </p:cNvPr>
          <p:cNvSpPr txBox="1">
            <a:spLocks noChangeArrowheads="1"/>
          </p:cNvSpPr>
          <p:nvPr/>
        </p:nvSpPr>
        <p:spPr bwMode="auto">
          <a:xfrm>
            <a:off x="711034" y="543147"/>
            <a:ext cx="3516062"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A SMILES</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7B05F35D-7390-4478-AA98-D19F5647DA8F}"/>
              </a:ext>
            </a:extLst>
          </p:cNvPr>
          <p:cNvPicPr>
            <a:picLocks noChangeAspect="1"/>
          </p:cNvPicPr>
          <p:nvPr/>
        </p:nvPicPr>
        <p:blipFill>
          <a:blip r:embed="rId4"/>
          <a:stretch>
            <a:fillRect/>
          </a:stretch>
        </p:blipFill>
        <p:spPr>
          <a:xfrm>
            <a:off x="9841230" y="5570704"/>
            <a:ext cx="1775513" cy="892792"/>
          </a:xfrm>
          <a:prstGeom prst="rect">
            <a:avLst/>
          </a:prstGeom>
        </p:spPr>
      </p:pic>
    </p:spTree>
    <p:custDataLst>
      <p:tags r:id="rId1"/>
    </p:custDataLst>
    <p:extLst>
      <p:ext uri="{BB962C8B-B14F-4D97-AF65-F5344CB8AC3E}">
        <p14:creationId xmlns:p14="http://schemas.microsoft.com/office/powerpoint/2010/main" val="121046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a:extLst>
              <a:ext uri="{FF2B5EF4-FFF2-40B4-BE49-F238E27FC236}">
                <a16:creationId xmlns:a16="http://schemas.microsoft.com/office/drawing/2014/main" id="{118E2335-ADB9-4EE0-9EDF-DB7ADDF1C0F2}"/>
              </a:ext>
            </a:extLst>
          </p:cNvPr>
          <p:cNvSpPr>
            <a:spLocks noChangeArrowheads="1"/>
          </p:cNvSpPr>
          <p:nvPr/>
        </p:nvSpPr>
        <p:spPr bwMode="auto">
          <a:xfrm>
            <a:off x="750464" y="1677884"/>
            <a:ext cx="10074775" cy="228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An Enabling Act</a:t>
            </a:r>
          </a:p>
          <a:p>
            <a:pPr marL="0" indent="0" defTabSz="914400">
              <a:lnSpc>
                <a:spcPct val="120000"/>
              </a:lnSpc>
              <a:buClr>
                <a:schemeClr val="accent1"/>
              </a:buClr>
              <a:buSzPct val="160000"/>
              <a:buFont typeface="Arial" panose="020B0604020202020204" pitchFamily="34" charset="0"/>
              <a:buNone/>
            </a:pPr>
            <a:endParaRPr lang="en-GB" altLang="en-US" sz="2400" cap="all" dirty="0">
              <a:latin typeface="+mn-lt"/>
            </a:endParaRPr>
          </a:p>
          <a:p>
            <a:pPr defTabSz="914400">
              <a:lnSpc>
                <a:spcPct val="120000"/>
              </a:lnSpc>
              <a:buClr>
                <a:schemeClr val="accent1"/>
              </a:buClr>
              <a:buSzPct val="160000"/>
              <a:buFont typeface="Arial" panose="020B0604020202020204" pitchFamily="34" charset="0"/>
              <a:buChar char="•"/>
            </a:pPr>
            <a:r>
              <a:rPr lang="en-GB" altLang="en-US" sz="2400" cap="all" dirty="0">
                <a:latin typeface="+mn-lt"/>
              </a:rPr>
              <a:t>Empowers more detailed Health and Safety Regulations to be issued by the Government of the day which focus on specific areas</a:t>
            </a:r>
          </a:p>
          <a:p>
            <a:pPr algn="ctr">
              <a:lnSpc>
                <a:spcPct val="80000"/>
              </a:lnSpc>
              <a:buFontTx/>
              <a:buNone/>
            </a:pPr>
            <a:endParaRPr lang="en-GB" altLang="en-US" sz="2400" dirty="0"/>
          </a:p>
          <a:p>
            <a:pPr algn="ctr">
              <a:lnSpc>
                <a:spcPct val="80000"/>
              </a:lnSpc>
              <a:buFontTx/>
              <a:buNone/>
            </a:pPr>
            <a:endParaRPr lang="en-US" altLang="en-US" sz="2400" dirty="0"/>
          </a:p>
        </p:txBody>
      </p:sp>
      <p:sp>
        <p:nvSpPr>
          <p:cNvPr id="4" name="TextBox 3">
            <a:extLst>
              <a:ext uri="{FF2B5EF4-FFF2-40B4-BE49-F238E27FC236}">
                <a16:creationId xmlns:a16="http://schemas.microsoft.com/office/drawing/2014/main" id="{BE19B442-CA64-426B-99B0-ABE263072889}"/>
              </a:ext>
            </a:extLst>
          </p:cNvPr>
          <p:cNvSpPr txBox="1"/>
          <p:nvPr/>
        </p:nvSpPr>
        <p:spPr>
          <a:xfrm>
            <a:off x="750464" y="546620"/>
            <a:ext cx="9978522" cy="770980"/>
          </a:xfrm>
          <a:prstGeom prst="rect">
            <a:avLst/>
          </a:prstGeom>
          <a:noFill/>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Health and Safety at Work Act 1974</a:t>
            </a:r>
          </a:p>
        </p:txBody>
      </p:sp>
      <p:pic>
        <p:nvPicPr>
          <p:cNvPr id="5" name="Content Placeholder 4">
            <a:extLst>
              <a:ext uri="{FF2B5EF4-FFF2-40B4-BE49-F238E27FC236}">
                <a16:creationId xmlns:a16="http://schemas.microsoft.com/office/drawing/2014/main" id="{BA49DF4F-12D3-425D-AC8B-A7B890CF092E}"/>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15E793A8-2CA4-444F-B28E-633D8DDD52D3}"/>
              </a:ext>
            </a:extLst>
          </p:cNvPr>
          <p:cNvSpPr>
            <a:spLocks noChangeArrowheads="1"/>
          </p:cNvSpPr>
          <p:nvPr/>
        </p:nvSpPr>
        <p:spPr bwMode="auto">
          <a:xfrm>
            <a:off x="756486" y="1639847"/>
            <a:ext cx="10055893" cy="324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The Health and Safety Executive (HSE)</a:t>
            </a:r>
          </a:p>
          <a:p>
            <a:pPr defTabSz="914400">
              <a:lnSpc>
                <a:spcPct val="120000"/>
              </a:lnSpc>
              <a:buClr>
                <a:schemeClr val="accent1"/>
              </a:buClr>
              <a:buSzPct val="160000"/>
              <a:buFont typeface="Arial" panose="020B0604020202020204" pitchFamily="34" charset="0"/>
              <a:buChar char="•"/>
            </a:pPr>
            <a:r>
              <a:rPr lang="en-GB" altLang="en-US" sz="2400" cap="all" dirty="0">
                <a:latin typeface="+mn-lt"/>
              </a:rPr>
              <a:t>The main enforcing agency</a:t>
            </a:r>
          </a:p>
          <a:p>
            <a:pPr marL="0" indent="0" defTabSz="914400">
              <a:lnSpc>
                <a:spcPct val="120000"/>
              </a:lnSpc>
              <a:buClr>
                <a:schemeClr val="accent1"/>
              </a:buClr>
              <a:buSzPct val="160000"/>
              <a:buNone/>
            </a:pPr>
            <a:endParaRPr lang="en-GB" altLang="en-US" sz="2400" cap="all" dirty="0">
              <a:latin typeface="+mn-lt"/>
            </a:endParaRPr>
          </a:p>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The Health and Safety Commission (HSC)</a:t>
            </a:r>
          </a:p>
          <a:p>
            <a:pPr marL="360363" indent="-360363" defTabSz="360363">
              <a:lnSpc>
                <a:spcPct val="120000"/>
              </a:lnSpc>
              <a:buClr>
                <a:schemeClr val="accent1"/>
              </a:buClr>
              <a:buSzPct val="160000"/>
              <a:buFont typeface="Arial" panose="020B0604020202020204" pitchFamily="34" charset="0"/>
              <a:buChar char="•"/>
            </a:pPr>
            <a:r>
              <a:rPr lang="en-GB" sz="2400" cap="all" dirty="0">
                <a:latin typeface="+mn-lt"/>
              </a:rPr>
              <a:t>The HSC can propose new Health and Safety Regulations and approved Codes of Practice to support the requirements of the general duties.</a:t>
            </a:r>
            <a:endParaRPr lang="en-US" altLang="en-US" sz="2400" cap="all" dirty="0">
              <a:latin typeface="+mn-lt"/>
            </a:endParaRPr>
          </a:p>
        </p:txBody>
      </p:sp>
      <p:sp>
        <p:nvSpPr>
          <p:cNvPr id="5" name="TextBox 4">
            <a:extLst>
              <a:ext uri="{FF2B5EF4-FFF2-40B4-BE49-F238E27FC236}">
                <a16:creationId xmlns:a16="http://schemas.microsoft.com/office/drawing/2014/main" id="{7AE3EF00-72D4-4EC2-974F-3910C5827DC9}"/>
              </a:ext>
            </a:extLst>
          </p:cNvPr>
          <p:cNvSpPr txBox="1"/>
          <p:nvPr/>
        </p:nvSpPr>
        <p:spPr>
          <a:xfrm>
            <a:off x="756486" y="619672"/>
            <a:ext cx="6136104" cy="770980"/>
          </a:xfrm>
          <a:prstGeom prst="rect">
            <a:avLst/>
          </a:prstGeom>
          <a:noFill/>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The Act created:-</a:t>
            </a:r>
            <a:endParaRPr lang="en-GB"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4068799B-A575-4554-AF1D-DA0507429157}"/>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37DFC23-D34D-4148-ADAF-5FF1817AF6E9}"/>
              </a:ext>
            </a:extLst>
          </p:cNvPr>
          <p:cNvSpPr>
            <a:spLocks noGrp="1" noChangeArrowheads="1"/>
          </p:cNvSpPr>
          <p:nvPr>
            <p:ph type="body" idx="1"/>
          </p:nvPr>
        </p:nvSpPr>
        <p:spPr>
          <a:xfrm>
            <a:off x="740444" y="1632130"/>
            <a:ext cx="7689683" cy="1836898"/>
          </a:xfrm>
        </p:spPr>
        <p:txBody>
          <a:bodyPr>
            <a:noAutofit/>
          </a:bodyPr>
          <a:lstStyle/>
          <a:p>
            <a:pPr marL="360363" indent="-360363">
              <a:lnSpc>
                <a:spcPct val="140000"/>
              </a:lnSpc>
              <a:defRPr/>
            </a:pPr>
            <a:r>
              <a:rPr lang="en-GB" sz="2400" dirty="0"/>
              <a:t>Duties on the employer for non-employees</a:t>
            </a:r>
          </a:p>
          <a:p>
            <a:pPr marL="360363" indent="-360363">
              <a:lnSpc>
                <a:spcPct val="140000"/>
              </a:lnSpc>
              <a:defRPr/>
            </a:pPr>
            <a:r>
              <a:rPr lang="en-GB" sz="2400" dirty="0"/>
              <a:t>Duties on employees and the self-employed</a:t>
            </a:r>
          </a:p>
        </p:txBody>
      </p:sp>
      <p:sp>
        <p:nvSpPr>
          <p:cNvPr id="6" name="TextBox 5">
            <a:extLst>
              <a:ext uri="{FF2B5EF4-FFF2-40B4-BE49-F238E27FC236}">
                <a16:creationId xmlns:a16="http://schemas.microsoft.com/office/drawing/2014/main" id="{463DE87D-01DC-40D2-9AD7-7D06A9393360}"/>
              </a:ext>
            </a:extLst>
          </p:cNvPr>
          <p:cNvSpPr txBox="1"/>
          <p:nvPr/>
        </p:nvSpPr>
        <p:spPr>
          <a:xfrm>
            <a:off x="740444" y="565756"/>
            <a:ext cx="6136104" cy="770980"/>
          </a:xfrm>
          <a:prstGeom prst="rect">
            <a:avLst/>
          </a:prstGeom>
          <a:noFill/>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The Act Established:-</a:t>
            </a:r>
            <a:endParaRPr lang="en-GB"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6DE6A7D9-CBB9-4F88-ACFE-8626BB4FF6ED}"/>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5061AAB-8811-491B-B83E-A95C8C126390}"/>
              </a:ext>
            </a:extLst>
          </p:cNvPr>
          <p:cNvSpPr>
            <a:spLocks noGrp="1"/>
          </p:cNvSpPr>
          <p:nvPr>
            <p:ph type="title"/>
          </p:nvPr>
        </p:nvSpPr>
        <p:spPr>
          <a:xfrm>
            <a:off x="725907" y="557923"/>
            <a:ext cx="8819146" cy="684869"/>
          </a:xfrm>
        </p:spPr>
        <p:txBody>
          <a:bodyPr>
            <a:noAutofit/>
          </a:bodyPr>
          <a:lstStyle/>
          <a:p>
            <a:pPr>
              <a:defRPr/>
            </a:pPr>
            <a:r>
              <a:rPr lang="en-GB" sz="4900" dirty="0"/>
              <a:t>Old and new safety law posters</a:t>
            </a:r>
          </a:p>
        </p:txBody>
      </p:sp>
      <p:pic>
        <p:nvPicPr>
          <p:cNvPr id="7171" name="Picture 3" descr="C:\Users\Ian\Pictures\oldlawposter.jpg">
            <a:extLst>
              <a:ext uri="{FF2B5EF4-FFF2-40B4-BE49-F238E27FC236}">
                <a16:creationId xmlns:a16="http://schemas.microsoft.com/office/drawing/2014/main" id="{C2EA1388-8F1C-456D-8FF6-ABC50333AB1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08484" y="1435297"/>
            <a:ext cx="2816727" cy="3957501"/>
          </a:xfrm>
          <a:noFill/>
          <a:extLst>
            <a:ext uri="{909E8E84-426E-40DD-AFC4-6F175D3DCCD1}">
              <a14:hiddenFill xmlns:a14="http://schemas.microsoft.com/office/drawing/2010/main">
                <a:solidFill>
                  <a:srgbClr val="FFFFFF"/>
                </a:solidFill>
              </a14:hiddenFill>
            </a:ext>
          </a:extLst>
        </p:spPr>
      </p:pic>
      <p:pic>
        <p:nvPicPr>
          <p:cNvPr id="7172" name="Picture 2" descr="C:\Users\Ian\Pictures\newlawposter.jpg">
            <a:extLst>
              <a:ext uri="{FF2B5EF4-FFF2-40B4-BE49-F238E27FC236}">
                <a16:creationId xmlns:a16="http://schemas.microsoft.com/office/drawing/2014/main" id="{9CBDF5BE-DE64-4D01-A691-0274333D6ED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13568" y="1435297"/>
            <a:ext cx="2816727" cy="3987406"/>
          </a:xfr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B9A1EC49-5182-4D77-A864-890FDDF96041}"/>
              </a:ext>
            </a:extLst>
          </p:cNvPr>
          <p:cNvPicPr>
            <a:picLocks noChangeAspect="1"/>
          </p:cNvPicPr>
          <p:nvPr/>
        </p:nvPicPr>
        <p:blipFill>
          <a:blip r:embed="rId5"/>
          <a:stretch>
            <a:fillRect/>
          </a:stretch>
        </p:blipFill>
        <p:spPr>
          <a:xfrm>
            <a:off x="9841230" y="5570704"/>
            <a:ext cx="1775513" cy="8927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a:extLst>
              <a:ext uri="{FF2B5EF4-FFF2-40B4-BE49-F238E27FC236}">
                <a16:creationId xmlns:a16="http://schemas.microsoft.com/office/drawing/2014/main" id="{065542EF-1914-41D3-B261-4449318F0925}"/>
              </a:ext>
            </a:extLst>
          </p:cNvPr>
          <p:cNvSpPr>
            <a:spLocks noChangeArrowheads="1"/>
          </p:cNvSpPr>
          <p:nvPr/>
        </p:nvSpPr>
        <p:spPr bwMode="auto">
          <a:xfrm>
            <a:off x="747775" y="1674896"/>
            <a:ext cx="10073230" cy="304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The act covers all materials and substances, artificial, solid or liquid, gas or vapour…</a:t>
            </a:r>
          </a:p>
          <a:p>
            <a:pPr marL="0" indent="0" defTabSz="914400">
              <a:lnSpc>
                <a:spcPct val="120000"/>
              </a:lnSpc>
              <a:buClr>
                <a:schemeClr val="accent1"/>
              </a:buClr>
              <a:buSzPct val="160000"/>
              <a:buFont typeface="Arial" panose="020B0604020202020204" pitchFamily="34" charset="0"/>
            </a:pPr>
            <a:endParaRPr lang="en-GB" altLang="en-US" sz="2400" cap="all" dirty="0">
              <a:latin typeface="+mn-lt"/>
            </a:endParaRPr>
          </a:p>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IN OTHER WORDS - EVERYTHING YOU USE AT WORK AND EVERY TASK YOU HAVE TO UNDERTAKE!</a:t>
            </a:r>
          </a:p>
        </p:txBody>
      </p:sp>
      <p:sp>
        <p:nvSpPr>
          <p:cNvPr id="9222" name="Text Box 6">
            <a:extLst>
              <a:ext uri="{FF2B5EF4-FFF2-40B4-BE49-F238E27FC236}">
                <a16:creationId xmlns:a16="http://schemas.microsoft.com/office/drawing/2014/main" id="{9A4CEAA3-85A0-4D68-A1FA-82B68F2D850C}"/>
              </a:ext>
            </a:extLst>
          </p:cNvPr>
          <p:cNvSpPr txBox="1">
            <a:spLocks noChangeArrowheads="1"/>
          </p:cNvSpPr>
          <p:nvPr/>
        </p:nvSpPr>
        <p:spPr bwMode="auto">
          <a:xfrm>
            <a:off x="707064" y="588044"/>
            <a:ext cx="4594851"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C5458F44-F978-4A24-B752-7B58E0148455}"/>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a:extLst>
              <a:ext uri="{FF2B5EF4-FFF2-40B4-BE49-F238E27FC236}">
                <a16:creationId xmlns:a16="http://schemas.microsoft.com/office/drawing/2014/main" id="{2CA5599C-E272-4795-A42B-B9F847D87C2A}"/>
              </a:ext>
            </a:extLst>
          </p:cNvPr>
          <p:cNvSpPr>
            <a:spLocks noChangeArrowheads="1"/>
          </p:cNvSpPr>
          <p:nvPr/>
        </p:nvSpPr>
        <p:spPr bwMode="auto">
          <a:xfrm>
            <a:off x="739609" y="1647427"/>
            <a:ext cx="10048707" cy="224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It shall be the duty of every employer to ensure, </a:t>
            </a:r>
          </a:p>
          <a:p>
            <a:pPr marL="0" indent="0" defTabSz="914400">
              <a:lnSpc>
                <a:spcPct val="120000"/>
              </a:lnSpc>
              <a:buClr>
                <a:schemeClr val="accent1"/>
              </a:buClr>
              <a:buSzPct val="160000"/>
              <a:buFont typeface="Arial" panose="020B0604020202020204" pitchFamily="34" charset="0"/>
              <a:buNone/>
            </a:pPr>
            <a:endParaRPr lang="en-GB" altLang="en-US" sz="2400" cap="all" dirty="0">
              <a:latin typeface="+mn-lt"/>
            </a:endParaRPr>
          </a:p>
          <a:p>
            <a:pPr defTabSz="914400">
              <a:lnSpc>
                <a:spcPct val="120000"/>
              </a:lnSpc>
              <a:buClr>
                <a:schemeClr val="accent1"/>
              </a:buClr>
              <a:buSzPct val="160000"/>
              <a:buFont typeface="Arial" panose="020B0604020202020204" pitchFamily="34" charset="0"/>
              <a:buChar char="•"/>
            </a:pPr>
            <a:r>
              <a:rPr lang="en-GB" altLang="en-US" sz="2400" cap="all" dirty="0">
                <a:latin typeface="+mn-lt"/>
              </a:rPr>
              <a:t>so far as is reasonably practicable,</a:t>
            </a:r>
          </a:p>
          <a:p>
            <a:pPr defTabSz="914400">
              <a:lnSpc>
                <a:spcPct val="120000"/>
              </a:lnSpc>
              <a:buClr>
                <a:schemeClr val="accent1"/>
              </a:buClr>
              <a:buSzPct val="160000"/>
              <a:buFont typeface="Arial" panose="020B0604020202020204" pitchFamily="34" charset="0"/>
              <a:buChar char="•"/>
            </a:pPr>
            <a:r>
              <a:rPr lang="en-GB" altLang="en-US" sz="2400" cap="all" dirty="0">
                <a:latin typeface="+mn-lt"/>
              </a:rPr>
              <a:t>the health, safety and welfare of all his employees.</a:t>
            </a:r>
          </a:p>
        </p:txBody>
      </p:sp>
      <p:sp>
        <p:nvSpPr>
          <p:cNvPr id="5126" name="Text Box 6">
            <a:extLst>
              <a:ext uri="{FF2B5EF4-FFF2-40B4-BE49-F238E27FC236}">
                <a16:creationId xmlns:a16="http://schemas.microsoft.com/office/drawing/2014/main" id="{E96FAAFB-354C-4F22-AE03-15AA8CE6B78D}"/>
              </a:ext>
            </a:extLst>
          </p:cNvPr>
          <p:cNvSpPr txBox="1">
            <a:spLocks noChangeArrowheads="1"/>
          </p:cNvSpPr>
          <p:nvPr/>
        </p:nvSpPr>
        <p:spPr bwMode="auto">
          <a:xfrm>
            <a:off x="739609" y="537411"/>
            <a:ext cx="4642518"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Section 2 (1)</a:t>
            </a:r>
            <a:endParaRPr lang="en-US" altLang="en-US" sz="4900" cap="all" dirty="0">
              <a:solidFill>
                <a:schemeClr val="accent1"/>
              </a:solidFill>
              <a:latin typeface="+mj-lt"/>
              <a:ea typeface="+mj-ea"/>
              <a:cs typeface="+mj-cs"/>
            </a:endParaRPr>
          </a:p>
        </p:txBody>
      </p:sp>
      <p:pic>
        <p:nvPicPr>
          <p:cNvPr id="4" name="Content Placeholder 4">
            <a:extLst>
              <a:ext uri="{FF2B5EF4-FFF2-40B4-BE49-F238E27FC236}">
                <a16:creationId xmlns:a16="http://schemas.microsoft.com/office/drawing/2014/main" id="{8A37D826-70E1-4EB6-B26E-DD797DD8B4B1}"/>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Text Box 21">
            <a:extLst>
              <a:ext uri="{FF2B5EF4-FFF2-40B4-BE49-F238E27FC236}">
                <a16:creationId xmlns:a16="http://schemas.microsoft.com/office/drawing/2014/main" id="{33C02634-251A-4EA6-9321-3A249B3B9A03}"/>
              </a:ext>
            </a:extLst>
          </p:cNvPr>
          <p:cNvSpPr txBox="1">
            <a:spLocks noChangeArrowheads="1"/>
          </p:cNvSpPr>
          <p:nvPr/>
        </p:nvSpPr>
        <p:spPr bwMode="auto">
          <a:xfrm>
            <a:off x="733676" y="549339"/>
            <a:ext cx="10530141"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90000"/>
              </a:lnSpc>
              <a:spcBef>
                <a:spcPct val="0"/>
              </a:spcBef>
            </a:pPr>
            <a:r>
              <a:rPr lang="en-GB" altLang="en-US" sz="4900" cap="all" dirty="0">
                <a:solidFill>
                  <a:schemeClr val="accent1"/>
                </a:solidFill>
                <a:latin typeface="+mj-lt"/>
                <a:ea typeface="+mj-ea"/>
                <a:cs typeface="+mj-cs"/>
              </a:rPr>
              <a:t>So far as is reasonably practicable</a:t>
            </a:r>
            <a:endParaRPr lang="en-US" altLang="en-US" sz="4900" cap="all" dirty="0">
              <a:solidFill>
                <a:schemeClr val="accent1"/>
              </a:solidFill>
              <a:latin typeface="+mj-lt"/>
              <a:ea typeface="+mj-ea"/>
              <a:cs typeface="+mj-cs"/>
            </a:endParaRPr>
          </a:p>
        </p:txBody>
      </p:sp>
      <p:grpSp>
        <p:nvGrpSpPr>
          <p:cNvPr id="6171" name="Group 27">
            <a:extLst>
              <a:ext uri="{FF2B5EF4-FFF2-40B4-BE49-F238E27FC236}">
                <a16:creationId xmlns:a16="http://schemas.microsoft.com/office/drawing/2014/main" id="{661DEE6B-5EBA-453F-B84E-8D4C7BDDF1DD}"/>
              </a:ext>
            </a:extLst>
          </p:cNvPr>
          <p:cNvGrpSpPr>
            <a:grpSpLocks/>
          </p:cNvGrpSpPr>
          <p:nvPr/>
        </p:nvGrpSpPr>
        <p:grpSpPr bwMode="auto">
          <a:xfrm>
            <a:off x="2265662" y="1527645"/>
            <a:ext cx="7125543" cy="3758227"/>
            <a:chOff x="1606" y="1777"/>
            <a:chExt cx="4014" cy="2016"/>
          </a:xfrm>
        </p:grpSpPr>
        <p:sp>
          <p:nvSpPr>
            <p:cNvPr id="6152" name="Rectangle 8">
              <a:extLst>
                <a:ext uri="{FF2B5EF4-FFF2-40B4-BE49-F238E27FC236}">
                  <a16:creationId xmlns:a16="http://schemas.microsoft.com/office/drawing/2014/main" id="{2045ADD6-A52E-4C4F-A646-CE4FF52694BC}"/>
                </a:ext>
              </a:extLst>
            </p:cNvPr>
            <p:cNvSpPr>
              <a:spLocks noChangeArrowheads="1"/>
            </p:cNvSpPr>
            <p:nvPr/>
          </p:nvSpPr>
          <p:spPr bwMode="auto">
            <a:xfrm>
              <a:off x="4491" y="2375"/>
              <a:ext cx="1058" cy="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r>
                <a:rPr lang="en-GB" altLang="en-US" sz="4800" dirty="0">
                  <a:solidFill>
                    <a:srgbClr val="0000FF"/>
                  </a:solidFill>
                  <a:cs typeface="Arial" panose="020B0604020202020204" pitchFamily="34" charset="0"/>
                </a:rPr>
                <a:t>RISK</a:t>
              </a:r>
            </a:p>
            <a:p>
              <a:pPr algn="ctr" eaLnBrk="0" hangingPunct="0"/>
              <a:r>
                <a:rPr lang="en-GB" altLang="en-US" sz="2800" dirty="0">
                  <a:solidFill>
                    <a:srgbClr val="FF3300"/>
                  </a:solidFill>
                  <a:cs typeface="Arial" panose="020B0604020202020204" pitchFamily="34" charset="0"/>
                </a:rPr>
                <a:t>Likelihood</a:t>
              </a:r>
            </a:p>
            <a:p>
              <a:pPr algn="ctr" eaLnBrk="0" hangingPunct="0"/>
              <a:r>
                <a:rPr lang="en-GB" altLang="en-US" sz="2800" dirty="0">
                  <a:solidFill>
                    <a:srgbClr val="FF3300"/>
                  </a:solidFill>
                  <a:cs typeface="Arial" panose="020B0604020202020204" pitchFamily="34" charset="0"/>
                </a:rPr>
                <a:t>Severity</a:t>
              </a:r>
              <a:endParaRPr lang="en-GB" altLang="en-US" sz="4800" b="1" dirty="0">
                <a:solidFill>
                  <a:srgbClr val="000066"/>
                </a:solidFill>
                <a:latin typeface="Times New Roman" panose="02020603050405020304" pitchFamily="18" charset="0"/>
              </a:endParaRPr>
            </a:p>
          </p:txBody>
        </p:sp>
        <p:grpSp>
          <p:nvGrpSpPr>
            <p:cNvPr id="6169" name="Group 25">
              <a:extLst>
                <a:ext uri="{FF2B5EF4-FFF2-40B4-BE49-F238E27FC236}">
                  <a16:creationId xmlns:a16="http://schemas.microsoft.com/office/drawing/2014/main" id="{9C27EA6D-93FF-4F87-B6BF-01485AE12C8A}"/>
                </a:ext>
              </a:extLst>
            </p:cNvPr>
            <p:cNvGrpSpPr>
              <a:grpSpLocks/>
            </p:cNvGrpSpPr>
            <p:nvPr/>
          </p:nvGrpSpPr>
          <p:grpSpPr bwMode="auto">
            <a:xfrm>
              <a:off x="1606" y="1777"/>
              <a:ext cx="4014" cy="2016"/>
              <a:chOff x="1606" y="1777"/>
              <a:chExt cx="4014" cy="2016"/>
            </a:xfrm>
          </p:grpSpPr>
          <p:sp>
            <p:nvSpPr>
              <p:cNvPr id="6151" name="Rectangle 7">
                <a:extLst>
                  <a:ext uri="{FF2B5EF4-FFF2-40B4-BE49-F238E27FC236}">
                    <a16:creationId xmlns:a16="http://schemas.microsoft.com/office/drawing/2014/main" id="{FD3FE2AA-5226-405A-9631-080552964120}"/>
                  </a:ext>
                </a:extLst>
              </p:cNvPr>
              <p:cNvSpPr>
                <a:spLocks noChangeArrowheads="1"/>
              </p:cNvSpPr>
              <p:nvPr/>
            </p:nvSpPr>
            <p:spPr bwMode="auto">
              <a:xfrm>
                <a:off x="1696" y="2320"/>
                <a:ext cx="1066" cy="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r>
                  <a:rPr lang="en-GB" altLang="en-US" sz="4800" dirty="0">
                    <a:solidFill>
                      <a:srgbClr val="0000FF"/>
                    </a:solidFill>
                    <a:cs typeface="Arial" panose="020B0604020202020204" pitchFamily="34" charset="0"/>
                  </a:rPr>
                  <a:t>COST</a:t>
                </a:r>
              </a:p>
              <a:p>
                <a:pPr algn="ctr" eaLnBrk="0" hangingPunct="0"/>
                <a:r>
                  <a:rPr lang="en-GB" altLang="en-US" sz="2800" dirty="0">
                    <a:solidFill>
                      <a:srgbClr val="FF3300"/>
                    </a:solidFill>
                    <a:cs typeface="Arial" panose="020B0604020202020204" pitchFamily="34" charset="0"/>
                  </a:rPr>
                  <a:t>Time</a:t>
                </a:r>
              </a:p>
              <a:p>
                <a:pPr algn="ctr" eaLnBrk="0" hangingPunct="0"/>
                <a:r>
                  <a:rPr lang="en-GB" altLang="en-US" sz="2800" dirty="0">
                    <a:solidFill>
                      <a:srgbClr val="FF3300"/>
                    </a:solidFill>
                    <a:cs typeface="Arial" panose="020B0604020202020204" pitchFamily="34" charset="0"/>
                  </a:rPr>
                  <a:t>Trouble</a:t>
                </a:r>
              </a:p>
              <a:p>
                <a:pPr algn="ctr" eaLnBrk="0" hangingPunct="0"/>
                <a:r>
                  <a:rPr lang="en-GB" altLang="en-US" sz="2800" dirty="0">
                    <a:solidFill>
                      <a:srgbClr val="FF3300"/>
                    </a:solidFill>
                    <a:cs typeface="Arial" panose="020B0604020202020204" pitchFamily="34" charset="0"/>
                  </a:rPr>
                  <a:t>Money</a:t>
                </a:r>
              </a:p>
            </p:txBody>
          </p:sp>
          <p:sp>
            <p:nvSpPr>
              <p:cNvPr id="6153" name="Line 9">
                <a:extLst>
                  <a:ext uri="{FF2B5EF4-FFF2-40B4-BE49-F238E27FC236}">
                    <a16:creationId xmlns:a16="http://schemas.microsoft.com/office/drawing/2014/main" id="{F5144162-B523-4B9F-9C5D-C488FABB8A18}"/>
                  </a:ext>
                </a:extLst>
              </p:cNvPr>
              <p:cNvSpPr>
                <a:spLocks noChangeShapeType="1"/>
              </p:cNvSpPr>
              <p:nvPr/>
            </p:nvSpPr>
            <p:spPr bwMode="auto">
              <a:xfrm>
                <a:off x="2830" y="2840"/>
                <a:ext cx="1570" cy="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5" name="AutoShape 11">
                <a:extLst>
                  <a:ext uri="{FF2B5EF4-FFF2-40B4-BE49-F238E27FC236}">
                    <a16:creationId xmlns:a16="http://schemas.microsoft.com/office/drawing/2014/main" id="{5A0290C6-100E-4E88-8CB5-A5360057E558}"/>
                  </a:ext>
                </a:extLst>
              </p:cNvPr>
              <p:cNvSpPr>
                <a:spLocks noChangeArrowheads="1"/>
              </p:cNvSpPr>
              <p:nvPr/>
            </p:nvSpPr>
            <p:spPr bwMode="auto">
              <a:xfrm>
                <a:off x="3167" y="2750"/>
                <a:ext cx="877" cy="1043"/>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6" name="Line 12">
                <a:extLst>
                  <a:ext uri="{FF2B5EF4-FFF2-40B4-BE49-F238E27FC236}">
                    <a16:creationId xmlns:a16="http://schemas.microsoft.com/office/drawing/2014/main" id="{F2654C19-AF4A-46E0-9E45-425A5DB31BAE}"/>
                  </a:ext>
                </a:extLst>
              </p:cNvPr>
              <p:cNvSpPr>
                <a:spLocks noChangeShapeType="1"/>
              </p:cNvSpPr>
              <p:nvPr/>
            </p:nvSpPr>
            <p:spPr bwMode="auto">
              <a:xfrm>
                <a:off x="1606" y="2840"/>
                <a:ext cx="0" cy="8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7" name="Line 13">
                <a:extLst>
                  <a:ext uri="{FF2B5EF4-FFF2-40B4-BE49-F238E27FC236}">
                    <a16:creationId xmlns:a16="http://schemas.microsoft.com/office/drawing/2014/main" id="{88736673-B00E-47B6-9934-E75762924593}"/>
                  </a:ext>
                </a:extLst>
              </p:cNvPr>
              <p:cNvSpPr>
                <a:spLocks noChangeShapeType="1"/>
              </p:cNvSpPr>
              <p:nvPr/>
            </p:nvSpPr>
            <p:spPr bwMode="auto">
              <a:xfrm>
                <a:off x="1606" y="3702"/>
                <a:ext cx="1247"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8" name="Line 14">
                <a:extLst>
                  <a:ext uri="{FF2B5EF4-FFF2-40B4-BE49-F238E27FC236}">
                    <a16:creationId xmlns:a16="http://schemas.microsoft.com/office/drawing/2014/main" id="{BC41D855-E805-4655-AC4F-6B3F065EB598}"/>
                  </a:ext>
                </a:extLst>
              </p:cNvPr>
              <p:cNvSpPr>
                <a:spLocks noChangeShapeType="1"/>
              </p:cNvSpPr>
              <p:nvPr/>
            </p:nvSpPr>
            <p:spPr bwMode="auto">
              <a:xfrm>
                <a:off x="2853" y="2840"/>
                <a:ext cx="0" cy="8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1" name="Line 17">
                <a:extLst>
                  <a:ext uri="{FF2B5EF4-FFF2-40B4-BE49-F238E27FC236}">
                    <a16:creationId xmlns:a16="http://schemas.microsoft.com/office/drawing/2014/main" id="{18B4F11C-796E-4B09-A5C9-7C55C516A469}"/>
                  </a:ext>
                </a:extLst>
              </p:cNvPr>
              <p:cNvSpPr>
                <a:spLocks noChangeShapeType="1"/>
              </p:cNvSpPr>
              <p:nvPr/>
            </p:nvSpPr>
            <p:spPr bwMode="auto">
              <a:xfrm>
                <a:off x="4373" y="2840"/>
                <a:ext cx="0" cy="8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2" name="Line 18">
                <a:extLst>
                  <a:ext uri="{FF2B5EF4-FFF2-40B4-BE49-F238E27FC236}">
                    <a16:creationId xmlns:a16="http://schemas.microsoft.com/office/drawing/2014/main" id="{1A878229-89EB-49E5-9E2E-A1722CA7CDB3}"/>
                  </a:ext>
                </a:extLst>
              </p:cNvPr>
              <p:cNvSpPr>
                <a:spLocks noChangeShapeType="1"/>
              </p:cNvSpPr>
              <p:nvPr/>
            </p:nvSpPr>
            <p:spPr bwMode="auto">
              <a:xfrm>
                <a:off x="4373" y="3702"/>
                <a:ext cx="1247"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3" name="Line 19">
                <a:extLst>
                  <a:ext uri="{FF2B5EF4-FFF2-40B4-BE49-F238E27FC236}">
                    <a16:creationId xmlns:a16="http://schemas.microsoft.com/office/drawing/2014/main" id="{56CB32A3-DE12-41F1-B5E9-E5364276FDD4}"/>
                  </a:ext>
                </a:extLst>
              </p:cNvPr>
              <p:cNvSpPr>
                <a:spLocks noChangeShapeType="1"/>
              </p:cNvSpPr>
              <p:nvPr/>
            </p:nvSpPr>
            <p:spPr bwMode="auto">
              <a:xfrm>
                <a:off x="5620" y="2840"/>
                <a:ext cx="0" cy="8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64" name="AutoShape 20">
                <a:extLst>
                  <a:ext uri="{FF2B5EF4-FFF2-40B4-BE49-F238E27FC236}">
                    <a16:creationId xmlns:a16="http://schemas.microsoft.com/office/drawing/2014/main" id="{01F9C7F9-298B-466E-9B42-F47E5D0E4161}"/>
                  </a:ext>
                </a:extLst>
              </p:cNvPr>
              <p:cNvSpPr>
                <a:spLocks noChangeArrowheads="1"/>
              </p:cNvSpPr>
              <p:nvPr/>
            </p:nvSpPr>
            <p:spPr bwMode="auto">
              <a:xfrm>
                <a:off x="3535" y="2160"/>
                <a:ext cx="141" cy="680"/>
              </a:xfrm>
              <a:prstGeom prst="upArrow">
                <a:avLst>
                  <a:gd name="adj1" fmla="val 50000"/>
                  <a:gd name="adj2" fmla="val 120567"/>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8" name="Text Box 24">
                <a:extLst>
                  <a:ext uri="{FF2B5EF4-FFF2-40B4-BE49-F238E27FC236}">
                    <a16:creationId xmlns:a16="http://schemas.microsoft.com/office/drawing/2014/main" id="{4699A8E4-B019-4BFA-8E5B-3BBF4DD92E30}"/>
                  </a:ext>
                </a:extLst>
              </p:cNvPr>
              <p:cNvSpPr txBox="1">
                <a:spLocks noChangeArrowheads="1"/>
              </p:cNvSpPr>
              <p:nvPr/>
            </p:nvSpPr>
            <p:spPr bwMode="auto">
              <a:xfrm>
                <a:off x="2693" y="1777"/>
                <a:ext cx="184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4800" dirty="0">
                    <a:solidFill>
                      <a:srgbClr val="0000FF"/>
                    </a:solidFill>
                    <a:latin typeface="Arial" panose="020B0604020202020204" pitchFamily="34" charset="0"/>
                    <a:cs typeface="Arial" panose="020B0604020202020204" pitchFamily="34" charset="0"/>
                  </a:rPr>
                  <a:t>BALANCE</a:t>
                </a:r>
                <a:endParaRPr lang="en-US" altLang="en-US" sz="4800" dirty="0">
                  <a:solidFill>
                    <a:srgbClr val="0000FF"/>
                  </a:solidFill>
                  <a:latin typeface="Arial" panose="020B0604020202020204" pitchFamily="34" charset="0"/>
                  <a:cs typeface="Arial" panose="020B0604020202020204" pitchFamily="34" charset="0"/>
                </a:endParaRPr>
              </a:p>
            </p:txBody>
          </p:sp>
        </p:grpSp>
      </p:grpSp>
      <p:pic>
        <p:nvPicPr>
          <p:cNvPr id="17" name="Content Placeholder 4">
            <a:extLst>
              <a:ext uri="{FF2B5EF4-FFF2-40B4-BE49-F238E27FC236}">
                <a16:creationId xmlns:a16="http://schemas.microsoft.com/office/drawing/2014/main" id="{0817F323-E2E3-4116-8D14-479238C56A83}"/>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1053</TotalTime>
  <Words>4619</Words>
  <Application>Microsoft Office PowerPoint</Application>
  <PresentationFormat>Widescreen</PresentationFormat>
  <Paragraphs>236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Comic Sans MS</vt:lpstr>
      <vt:lpstr>Impact</vt:lpstr>
      <vt:lpstr>Times New Roman</vt:lpstr>
      <vt:lpstr>Main Event</vt:lpstr>
      <vt:lpstr>Health and Safety at Work Act 1974</vt:lpstr>
      <vt:lpstr>PowerPoint Presentation</vt:lpstr>
      <vt:lpstr>PowerPoint Presentation</vt:lpstr>
      <vt:lpstr>PowerPoint Presentation</vt:lpstr>
      <vt:lpstr>PowerPoint Presentation</vt:lpstr>
      <vt:lpstr>Old and new safety law posters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vt:lpstr>
      <vt:lpstr>Section 4</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77</cp:revision>
  <dcterms:created xsi:type="dcterms:W3CDTF">2020-04-06T08:39:37Z</dcterms:created>
  <dcterms:modified xsi:type="dcterms:W3CDTF">2021-08-02T11:17:36Z</dcterms:modified>
</cp:coreProperties>
</file>