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4" autoAdjust="0"/>
  </p:normalViewPr>
  <p:slideViewPr>
    <p:cSldViewPr>
      <p:cViewPr varScale="1">
        <p:scale>
          <a:sx n="61" d="100"/>
          <a:sy n="61" d="100"/>
        </p:scale>
        <p:origin x="2510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an Pfluger" userId="df7921b197ba1968" providerId="LiveId" clId="{9DCEAC64-957C-4C0B-BE44-D8C3880C95DD}"/>
    <pc:docChg chg="custSel modSld">
      <pc:chgData name="Ian Pfluger" userId="df7921b197ba1968" providerId="LiveId" clId="{9DCEAC64-957C-4C0B-BE44-D8C3880C95DD}" dt="2022-05-17T10:03:29.183" v="16" actId="20577"/>
      <pc:docMkLst>
        <pc:docMk/>
      </pc:docMkLst>
      <pc:sldChg chg="replTag">
        <pc:chgData name="Ian Pfluger" userId="df7921b197ba1968" providerId="LiveId" clId="{9DCEAC64-957C-4C0B-BE44-D8C3880C95DD}" dt="2022-05-17T09:56:54.746" v="1"/>
        <pc:sldMkLst>
          <pc:docMk/>
          <pc:sldMk cId="0" sldId="256"/>
        </pc:sldMkLst>
      </pc:sldChg>
      <pc:sldChg chg="modSp mod replTag">
        <pc:chgData name="Ian Pfluger" userId="df7921b197ba1968" providerId="LiveId" clId="{9DCEAC64-957C-4C0B-BE44-D8C3880C95DD}" dt="2022-05-17T09:57:29.238" v="10" actId="20577"/>
        <pc:sldMkLst>
          <pc:docMk/>
          <pc:sldMk cId="0" sldId="257"/>
        </pc:sldMkLst>
        <pc:spChg chg="mod">
          <ac:chgData name="Ian Pfluger" userId="df7921b197ba1968" providerId="LiveId" clId="{9DCEAC64-957C-4C0B-BE44-D8C3880C95DD}" dt="2022-05-17T09:57:29.238" v="10" actId="20577"/>
          <ac:spMkLst>
            <pc:docMk/>
            <pc:sldMk cId="0" sldId="257"/>
            <ac:spMk id="3" creationId="{00000000-0000-0000-0000-000000000000}"/>
          </ac:spMkLst>
        </pc:spChg>
      </pc:sldChg>
      <pc:sldChg chg="modSp mod replTag">
        <pc:chgData name="Ian Pfluger" userId="df7921b197ba1968" providerId="LiveId" clId="{9DCEAC64-957C-4C0B-BE44-D8C3880C95DD}" dt="2022-05-17T10:03:29.183" v="16" actId="20577"/>
        <pc:sldMkLst>
          <pc:docMk/>
          <pc:sldMk cId="0" sldId="259"/>
        </pc:sldMkLst>
        <pc:spChg chg="mod">
          <ac:chgData name="Ian Pfluger" userId="df7921b197ba1968" providerId="LiveId" clId="{9DCEAC64-957C-4C0B-BE44-D8C3880C95DD}" dt="2022-05-17T10:03:29.183" v="16" actId="20577"/>
          <ac:spMkLst>
            <pc:docMk/>
            <pc:sldMk cId="0" sldId="259"/>
            <ac:spMk id="3" creationId="{00000000-0000-0000-0000-000000000000}"/>
          </ac:spMkLst>
        </pc:spChg>
      </pc:sldChg>
      <pc:sldChg chg="replTag">
        <pc:chgData name="Ian Pfluger" userId="df7921b197ba1968" providerId="LiveId" clId="{9DCEAC64-957C-4C0B-BE44-D8C3880C95DD}" dt="2022-05-17T09:57:35.739" v="14"/>
        <pc:sldMkLst>
          <pc:docMk/>
          <pc:sldMk cId="1580618099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6AC1-13DC-4E73-A65B-B5ED85CC2D76}" type="datetimeFigureOut">
              <a:rPr lang="en-GB" smtClean="0"/>
              <a:pPr/>
              <a:t>17/05/2022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440-5D7F-4B6A-8C0A-2721CC7262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626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6AC1-13DC-4E73-A65B-B5ED85CC2D76}" type="datetimeFigureOut">
              <a:rPr lang="en-GB" smtClean="0"/>
              <a:pPr/>
              <a:t>17/05/2022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440-5D7F-4B6A-8C0A-2721CC7262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593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6AC1-13DC-4E73-A65B-B5ED85CC2D76}" type="datetimeFigureOut">
              <a:rPr lang="en-GB" smtClean="0"/>
              <a:pPr/>
              <a:t>17/05/2022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440-5D7F-4B6A-8C0A-2721CC7262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32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6AC1-13DC-4E73-A65B-B5ED85CC2D76}" type="datetimeFigureOut">
              <a:rPr lang="en-GB" smtClean="0"/>
              <a:pPr/>
              <a:t>17/05/2022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440-5D7F-4B6A-8C0A-2721CC7262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11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6AC1-13DC-4E73-A65B-B5ED85CC2D76}" type="datetimeFigureOut">
              <a:rPr lang="en-GB" smtClean="0"/>
              <a:pPr/>
              <a:t>17/05/2022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440-5D7F-4B6A-8C0A-2721CC7262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249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6AC1-13DC-4E73-A65B-B5ED85CC2D76}" type="datetimeFigureOut">
              <a:rPr lang="en-GB" smtClean="0"/>
              <a:pPr/>
              <a:t>17/05/2022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440-5D7F-4B6A-8C0A-2721CC7262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572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6AC1-13DC-4E73-A65B-B5ED85CC2D76}" type="datetimeFigureOut">
              <a:rPr lang="en-GB" smtClean="0"/>
              <a:pPr/>
              <a:t>17/05/2022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440-5D7F-4B6A-8C0A-2721CC7262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282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6AC1-13DC-4E73-A65B-B5ED85CC2D76}" type="datetimeFigureOut">
              <a:rPr lang="en-GB" smtClean="0"/>
              <a:pPr/>
              <a:t>17/05/2022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440-5D7F-4B6A-8C0A-2721CC7262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847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6AC1-13DC-4E73-A65B-B5ED85CC2D76}" type="datetimeFigureOut">
              <a:rPr lang="en-GB" smtClean="0"/>
              <a:pPr/>
              <a:t>17/05/2022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440-5D7F-4B6A-8C0A-2721CC7262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258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6AC1-13DC-4E73-A65B-B5ED85CC2D76}" type="datetimeFigureOut">
              <a:rPr lang="en-GB" smtClean="0"/>
              <a:pPr/>
              <a:t>17/05/2022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440-5D7F-4B6A-8C0A-2721CC7262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934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6AC1-13DC-4E73-A65B-B5ED85CC2D76}" type="datetimeFigureOut">
              <a:rPr lang="en-GB" smtClean="0"/>
              <a:pPr/>
              <a:t>17/05/2022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F440-5D7F-4B6A-8C0A-2721CC7262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529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26AC1-13DC-4E73-A65B-B5ED85CC2D76}" type="datetimeFigureOut">
              <a:rPr lang="en-GB" smtClean="0"/>
              <a:pPr/>
              <a:t>17/05/2022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2F440-5D7F-4B6A-8C0A-2721CC7262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3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Arial Black" pitchFamily="34" charset="0"/>
              </a:rPr>
              <a:t>Formal Letter Writing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chemeClr val="tx1"/>
                </a:solidFill>
                <a:latin typeface="Arial Black" pitchFamily="34" charset="0"/>
              </a:rPr>
              <a:t>Layout Of A Typical  Letter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208" y="8434"/>
            <a:ext cx="1109663" cy="1023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Arial Black" pitchFamily="34" charset="0"/>
              </a:rPr>
              <a:t>Layout </a:t>
            </a:r>
            <a:br>
              <a:rPr lang="en-GB" sz="3600" dirty="0">
                <a:latin typeface="Arial Black" pitchFamily="34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dirty="0"/>
              <a:t>		</a:t>
            </a:r>
            <a:r>
              <a:rPr lang="en-GB" dirty="0">
                <a:solidFill>
                  <a:srgbClr val="7030A0"/>
                </a:solidFill>
              </a:rPr>
              <a:t>			</a:t>
            </a:r>
            <a:r>
              <a:rPr lang="en-GB" dirty="0">
                <a:latin typeface="Arial Black" pitchFamily="34" charset="0"/>
              </a:rPr>
              <a:t>Your Name  </a:t>
            </a:r>
          </a:p>
          <a:p>
            <a:pPr>
              <a:buNone/>
            </a:pPr>
            <a:r>
              <a:rPr lang="en-GB" dirty="0">
                <a:latin typeface="Arial Black" pitchFamily="34" charset="0"/>
              </a:rPr>
              <a:t>					</a:t>
            </a:r>
            <a:r>
              <a:rPr lang="en-GB" sz="2800" dirty="0">
                <a:latin typeface="Arial Black" pitchFamily="34" charset="0"/>
              </a:rPr>
              <a:t>Your Position</a:t>
            </a:r>
          </a:p>
          <a:p>
            <a:pPr>
              <a:buNone/>
            </a:pPr>
            <a:r>
              <a:rPr lang="en-GB" dirty="0">
                <a:latin typeface="Arial Black" pitchFamily="34" charset="0"/>
              </a:rPr>
              <a:t>					</a:t>
            </a:r>
            <a:r>
              <a:rPr lang="en-GB" sz="2800" dirty="0">
                <a:latin typeface="Arial Black" pitchFamily="34" charset="0"/>
              </a:rPr>
              <a:t>Your Address</a:t>
            </a:r>
          </a:p>
          <a:p>
            <a:pPr>
              <a:buNone/>
            </a:pPr>
            <a:r>
              <a:rPr lang="en-GB" dirty="0">
                <a:latin typeface="Arial Black" pitchFamily="34" charset="0"/>
              </a:rPr>
              <a:t>Addressee</a:t>
            </a:r>
          </a:p>
          <a:p>
            <a:pPr>
              <a:buNone/>
            </a:pPr>
            <a:r>
              <a:rPr lang="en-GB" dirty="0" err="1">
                <a:latin typeface="Arial Black" pitchFamily="34" charset="0"/>
              </a:rPr>
              <a:t>His/Her</a:t>
            </a:r>
            <a:r>
              <a:rPr lang="en-GB" dirty="0">
                <a:latin typeface="Arial Black" pitchFamily="34" charset="0"/>
              </a:rPr>
              <a:t> Title</a:t>
            </a:r>
          </a:p>
          <a:p>
            <a:pPr>
              <a:buNone/>
            </a:pPr>
            <a:r>
              <a:rPr lang="en-GB" dirty="0" err="1">
                <a:latin typeface="Arial Black" pitchFamily="34" charset="0"/>
              </a:rPr>
              <a:t>His/Her</a:t>
            </a:r>
            <a:r>
              <a:rPr lang="en-GB" dirty="0">
                <a:latin typeface="Arial Black" pitchFamily="34" charset="0"/>
              </a:rPr>
              <a:t> Address</a:t>
            </a:r>
          </a:p>
          <a:p>
            <a:pPr>
              <a:buNone/>
            </a:pPr>
            <a:endParaRPr lang="en-GB" dirty="0">
              <a:latin typeface="Arial Black" pitchFamily="34" charset="0"/>
            </a:endParaRPr>
          </a:p>
          <a:p>
            <a:pPr>
              <a:buNone/>
            </a:pPr>
            <a:r>
              <a:rPr lang="en-GB" dirty="0">
                <a:latin typeface="Arial Black" pitchFamily="34" charset="0"/>
              </a:rPr>
              <a:t>Date.</a:t>
            </a:r>
          </a:p>
          <a:p>
            <a:pPr>
              <a:buNone/>
            </a:pPr>
            <a:r>
              <a:rPr lang="en-GB" dirty="0">
                <a:latin typeface="Arial Black" pitchFamily="34" charset="0"/>
              </a:rPr>
              <a:t>Subject/Reference.</a:t>
            </a:r>
          </a:p>
          <a:p>
            <a:pPr>
              <a:buNone/>
            </a:pPr>
            <a:endParaRPr lang="en-GB" dirty="0">
              <a:latin typeface="Arial Black" pitchFamily="34" charset="0"/>
            </a:endParaRPr>
          </a:p>
          <a:p>
            <a:pPr>
              <a:buNone/>
            </a:pPr>
            <a:r>
              <a:rPr lang="en-GB" dirty="0">
                <a:latin typeface="Arial Black" pitchFamily="34" charset="0"/>
              </a:rPr>
              <a:t>Salutation Or Greeting </a:t>
            </a:r>
            <a:r>
              <a:rPr lang="en-GB" sz="2400" dirty="0">
                <a:latin typeface="Arial Black" pitchFamily="34" charset="0"/>
              </a:rPr>
              <a:t>Line(e.g. Dear Sir Or Madam)</a:t>
            </a:r>
          </a:p>
          <a:p>
            <a:pPr>
              <a:buNone/>
            </a:pPr>
            <a:r>
              <a:rPr lang="en-GB" dirty="0">
                <a:solidFill>
                  <a:srgbClr val="0070C0"/>
                </a:solidFill>
                <a:latin typeface="Arial Black" pitchFamily="34" charset="0"/>
              </a:rPr>
              <a:t>     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314" y="0"/>
            <a:ext cx="1109663" cy="1023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Arial Black" pitchFamily="34" charset="0"/>
              </a:rPr>
              <a:t>Layout </a:t>
            </a:r>
            <a:br>
              <a:rPr lang="en-GB" sz="3200" dirty="0">
                <a:latin typeface="Arial Black" pitchFamily="34" charset="0"/>
              </a:rPr>
            </a:br>
            <a:r>
              <a:rPr lang="en-GB" sz="2700" dirty="0">
                <a:latin typeface="Arial Black" pitchFamily="34" charset="0"/>
              </a:rPr>
              <a:t>(Continued)</a:t>
            </a:r>
            <a:endParaRPr lang="en-GB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dirty="0">
                <a:latin typeface="Arial Black" pitchFamily="34" charset="0"/>
              </a:rPr>
              <a:t>Body of text.</a:t>
            </a:r>
          </a:p>
          <a:p>
            <a:pPr>
              <a:buNone/>
            </a:pPr>
            <a:endParaRPr lang="en-GB" dirty="0">
              <a:latin typeface="Arial Black" pitchFamily="34" charset="0"/>
            </a:endParaRPr>
          </a:p>
          <a:p>
            <a:pPr>
              <a:buNone/>
            </a:pPr>
            <a:r>
              <a:rPr lang="en-GB" dirty="0">
                <a:latin typeface="Arial Black" pitchFamily="34" charset="0"/>
              </a:rPr>
              <a:t>Blah de blah de blah.</a:t>
            </a:r>
          </a:p>
          <a:p>
            <a:pPr>
              <a:buNone/>
            </a:pPr>
            <a:endParaRPr lang="en-GB" dirty="0">
              <a:latin typeface="Arial Black" pitchFamily="34" charset="0"/>
            </a:endParaRPr>
          </a:p>
          <a:p>
            <a:pPr>
              <a:buNone/>
            </a:pPr>
            <a:endParaRPr lang="en-GB" dirty="0">
              <a:latin typeface="Arial Black" pitchFamily="34" charset="0"/>
            </a:endParaRPr>
          </a:p>
          <a:p>
            <a:pPr>
              <a:buNone/>
            </a:pPr>
            <a:r>
              <a:rPr lang="en-GB" dirty="0">
                <a:latin typeface="Arial Black" pitchFamily="34" charset="0"/>
              </a:rPr>
              <a:t>Sign Off. </a:t>
            </a:r>
          </a:p>
          <a:p>
            <a:pPr>
              <a:buNone/>
            </a:pPr>
            <a:r>
              <a:rPr lang="en-GB" dirty="0">
                <a:latin typeface="Arial Black" pitchFamily="34" charset="0"/>
              </a:rPr>
              <a:t>If you named the addressee at start then it’s “Sincerely”</a:t>
            </a:r>
          </a:p>
          <a:p>
            <a:pPr>
              <a:buNone/>
            </a:pPr>
            <a:r>
              <a:rPr lang="en-GB" dirty="0">
                <a:latin typeface="Arial Black" pitchFamily="34" charset="0"/>
              </a:rPr>
              <a:t>If you did not use the Addressee’s name then it’s “Faithfully”</a:t>
            </a:r>
          </a:p>
          <a:p>
            <a:pPr>
              <a:buNone/>
            </a:pPr>
            <a:endParaRPr lang="en-GB" dirty="0">
              <a:solidFill>
                <a:srgbClr val="7030A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n-GB" dirty="0">
                <a:latin typeface="Arial Black" pitchFamily="34" charset="0"/>
              </a:rPr>
              <a:t>Add the Date then….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337" y="107504"/>
            <a:ext cx="1109663" cy="1023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240" y="179512"/>
            <a:ext cx="1109663" cy="1023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1415" y="2051720"/>
            <a:ext cx="662473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b="1" dirty="0">
                <a:latin typeface="Arial Black" panose="020B0A04020102020204" pitchFamily="34" charset="0"/>
              </a:rPr>
              <a:t>Always Copy the letter to Senior Rep or Convenor, to Your Regional Industrial Organiser &amp; to the HR or Personnel Department. </a:t>
            </a:r>
          </a:p>
          <a:p>
            <a:r>
              <a:rPr lang="en-GB" dirty="0">
                <a:latin typeface="Arial Black" panose="020B0A04020102020204" pitchFamily="34" charset="0"/>
              </a:rPr>
              <a:t>e.g. </a:t>
            </a:r>
          </a:p>
          <a:p>
            <a:r>
              <a:rPr lang="en-GB" dirty="0">
                <a:latin typeface="Arial Black" panose="020B0A04020102020204" pitchFamily="34" charset="0"/>
              </a:rPr>
              <a:t>cc </a:t>
            </a:r>
            <a:r>
              <a:rPr lang="en-GB" sz="1400" dirty="0">
                <a:latin typeface="Arial Black" panose="020B0A04020102020204" pitchFamily="34" charset="0"/>
              </a:rPr>
              <a:t>Joe </a:t>
            </a:r>
            <a:r>
              <a:rPr lang="en-GB" sz="1400" dirty="0" err="1">
                <a:latin typeface="Arial Black" panose="020B0A04020102020204" pitchFamily="34" charset="0"/>
              </a:rPr>
              <a:t>Bloggs</a:t>
            </a:r>
            <a:r>
              <a:rPr lang="en-GB" sz="1400" dirty="0">
                <a:latin typeface="Arial Black" panose="020B0A04020102020204" pitchFamily="34" charset="0"/>
              </a:rPr>
              <a:t>  Unite Senior Steward</a:t>
            </a:r>
          </a:p>
          <a:p>
            <a:r>
              <a:rPr lang="en-GB" sz="1400" dirty="0">
                <a:latin typeface="Arial Black" panose="020B0A04020102020204" pitchFamily="34" charset="0"/>
              </a:rPr>
              <a:t>      Cedric Purnell HR Manager </a:t>
            </a:r>
          </a:p>
          <a:p>
            <a:r>
              <a:rPr lang="en-GB" sz="1400" dirty="0">
                <a:latin typeface="Arial Black" panose="020B0A04020102020204" pitchFamily="34" charset="0"/>
              </a:rPr>
              <a:t>      </a:t>
            </a:r>
            <a:r>
              <a:rPr lang="en-GB" sz="1400" dirty="0" err="1">
                <a:latin typeface="Arial Black" panose="020B0A04020102020204" pitchFamily="34" charset="0"/>
              </a:rPr>
              <a:t>Fasia</a:t>
            </a:r>
            <a:r>
              <a:rPr lang="en-GB" sz="1400" dirty="0">
                <a:latin typeface="Arial Black" panose="020B0A04020102020204" pitchFamily="34" charset="0"/>
              </a:rPr>
              <a:t> Brown	 Unite Regional Industrial Organiser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06180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156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Black</vt:lpstr>
      <vt:lpstr>Calibri</vt:lpstr>
      <vt:lpstr>Office Theme</vt:lpstr>
      <vt:lpstr>Formal Letter Writing</vt:lpstr>
      <vt:lpstr>Layout  </vt:lpstr>
      <vt:lpstr>Layout  (Continued)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Letter Writing</dc:title>
  <dc:creator>Ian Gibb</dc:creator>
  <cp:lastModifiedBy>Ian Pfluger</cp:lastModifiedBy>
  <cp:revision>16</cp:revision>
  <dcterms:created xsi:type="dcterms:W3CDTF">2011-05-24T15:29:12Z</dcterms:created>
  <dcterms:modified xsi:type="dcterms:W3CDTF">2022-05-17T10:03:37Z</dcterms:modified>
</cp:coreProperties>
</file>