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84" r:id="rId4"/>
    <p:sldId id="258" r:id="rId5"/>
    <p:sldId id="285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5321"/>
  </p:normalViewPr>
  <p:slideViewPr>
    <p:cSldViewPr snapToGrid="0" snapToObjects="1">
      <p:cViewPr>
        <p:scale>
          <a:sx n="68" d="100"/>
          <a:sy n="68" d="100"/>
        </p:scale>
        <p:origin x="1176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229AB-043F-4A3E-AA55-9CDE4CCA377D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0B93A-5EE2-44AE-9D7F-3197A3FB3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6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263586" y="679089"/>
            <a:ext cx="10395925" cy="32512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Regional communications department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7" y="1446087"/>
            <a:ext cx="3506605" cy="26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Leaflet design</a:t>
            </a:r>
          </a:p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Poster design</a:t>
            </a:r>
          </a:p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Magazine design</a:t>
            </a:r>
          </a:p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Newsletter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460375"/>
            <a:ext cx="4865511" cy="33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Print of A4 standard documents</a:t>
            </a:r>
          </a:p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Print of A5 flyers</a:t>
            </a:r>
          </a:p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Print of A3 posters</a:t>
            </a:r>
          </a:p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Print of envelopes</a:t>
            </a:r>
          </a:p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Print of booklets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A795490-B78B-496C-AE15-8BF27D8B38FA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Design and print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CDF22A4-C3F5-41ED-83FA-C666ED29E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16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7523" y="1408966"/>
            <a:ext cx="9835010" cy="19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Appropriate design brief in line with corporate branding guidelines</a:t>
            </a:r>
          </a:p>
          <a:p>
            <a:pPr marL="4572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High quality / resolution</a:t>
            </a:r>
          </a:p>
          <a:p>
            <a:pPr marL="4572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Copyright free imagery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7FBEAD9-CD3C-429B-A2C4-272F62CB1A13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Logos and images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73C4F48-2C08-4A38-86DA-747B55CE7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53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8933" y="1418112"/>
            <a:ext cx="9956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Centralised mailing system</a:t>
            </a:r>
          </a:p>
          <a:p>
            <a:pPr marL="271463" indent="-271463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Use of stuffing and sealing machine</a:t>
            </a:r>
          </a:p>
          <a:p>
            <a:pPr marL="271463" indent="-271463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Costs can be deducted directly from branch funds</a:t>
            </a:r>
          </a:p>
          <a:p>
            <a:pPr marL="271463" indent="-271463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Time efficient</a:t>
            </a:r>
          </a:p>
          <a:p>
            <a:pPr marL="271463" indent="-271463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Cost of email v post</a:t>
            </a:r>
          </a:p>
          <a:p>
            <a:pPr marL="8001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1st class – </a:t>
            </a:r>
            <a:r>
              <a:rPr lang="en-GB" sz="2400" cap="all" dirty="0" err="1"/>
              <a:t>75p</a:t>
            </a:r>
            <a:r>
              <a:rPr lang="en-GB" sz="2400" cap="all" dirty="0"/>
              <a:t> per item</a:t>
            </a:r>
          </a:p>
          <a:p>
            <a:pPr marL="800100" lvl="1" indent="-228600" defTabSz="9144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2nd class – </a:t>
            </a:r>
            <a:r>
              <a:rPr lang="en-GB" sz="2400" cap="all" dirty="0" err="1"/>
              <a:t>57p</a:t>
            </a:r>
            <a:r>
              <a:rPr lang="en-GB" sz="2400" cap="all" dirty="0"/>
              <a:t> per item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BF7E88E-8A86-4DD9-B75A-4C91AD5816E9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Mail outs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F57D194-CD0D-44ED-A662-C2348BBBE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075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6" y="1489519"/>
            <a:ext cx="9485811" cy="26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Mass texting service</a:t>
            </a:r>
          </a:p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Allows short messages to be delivered quickly to a wide audience</a:t>
            </a:r>
          </a:p>
          <a:p>
            <a:pPr marL="8001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2p per text</a:t>
            </a:r>
          </a:p>
          <a:p>
            <a:pPr marL="8001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130 characters (including spaces)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0596ADB-7BEF-44BF-B07E-0295484BD117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 err="1"/>
              <a:t>Sms</a:t>
            </a:r>
            <a:r>
              <a:rPr lang="en-GB" sz="4900" dirty="0"/>
              <a:t> texting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7EDC540-9798-4238-B852-3712ACFB6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01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767" y="1479021"/>
            <a:ext cx="10625989" cy="12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Providing unitetheunion.org email addresses for all activists on request</a:t>
            </a:r>
          </a:p>
          <a:p>
            <a:pPr marL="342900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/>
              <a:t>Mass emailing system available which avoid spam alerts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CF2853-E7DF-47EF-B1A1-6A17EC57060A}"/>
              </a:ext>
            </a:extLst>
          </p:cNvPr>
          <p:cNvSpPr txBox="1">
            <a:spLocks noChangeArrowheads="1"/>
          </p:cNvSpPr>
          <p:nvPr/>
        </p:nvSpPr>
        <p:spPr>
          <a:xfrm>
            <a:off x="696767" y="573520"/>
            <a:ext cx="9574283" cy="708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email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2BF3CCE-F154-42D4-88B8-D3F31BF07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162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679</TotalTime>
  <Words>135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Regional communications department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49</cp:revision>
  <cp:lastPrinted>2021-08-26T15:42:55Z</cp:lastPrinted>
  <dcterms:created xsi:type="dcterms:W3CDTF">2020-04-06T08:39:37Z</dcterms:created>
  <dcterms:modified xsi:type="dcterms:W3CDTF">2021-08-26T18:19:37Z</dcterms:modified>
</cp:coreProperties>
</file>