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0.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58" r:id="rId4"/>
    <p:sldId id="268" r:id="rId5"/>
    <p:sldId id="274" r:id="rId6"/>
    <p:sldId id="259" r:id="rId7"/>
    <p:sldId id="270" r:id="rId8"/>
    <p:sldId id="271" r:id="rId9"/>
    <p:sldId id="272" r:id="rId10"/>
    <p:sldId id="273" r:id="rId11"/>
    <p:sldId id="275" r:id="rId12"/>
    <p:sldId id="276" r:id="rId13"/>
    <p:sldId id="277" r:id="rId14"/>
    <p:sldId id="279" r:id="rId15"/>
    <p:sldId id="278" r:id="rId16"/>
    <p:sldId id="280" r:id="rId17"/>
    <p:sldId id="281" r:id="rId18"/>
    <p:sldId id="282" r:id="rId19"/>
    <p:sldId id="283" r:id="rId20"/>
    <p:sldId id="284" r:id="rId21"/>
    <p:sldId id="285" r:id="rId22"/>
    <p:sldId id="286"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DE93E-9639-4285-B922-7A089F7858F3}" v="4" dt="2022-03-03T13:43:52.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21"/>
  </p:normalViewPr>
  <p:slideViewPr>
    <p:cSldViewPr snapToGrid="0" snapToObjects="1">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Pfluger" userId="df7921b197ba1968" providerId="LiveId" clId="{3F6D1ECB-3641-4751-877F-7C071C4AC70A}"/>
    <pc:docChg chg="custSel delSld modSld">
      <pc:chgData name="Ian Pfluger" userId="df7921b197ba1968" providerId="LiveId" clId="{3F6D1ECB-3641-4751-877F-7C071C4AC70A}" dt="2021-07-21T12:45:00.747" v="878" actId="47"/>
      <pc:docMkLst>
        <pc:docMk/>
      </pc:docMkLst>
      <pc:sldChg chg="modSp mod">
        <pc:chgData name="Ian Pfluger" userId="df7921b197ba1968" providerId="LiveId" clId="{3F6D1ECB-3641-4751-877F-7C071C4AC70A}" dt="2021-07-21T12:43:31.478" v="2" actId="6549"/>
        <pc:sldMkLst>
          <pc:docMk/>
          <pc:sldMk cId="2907203028" sldId="256"/>
        </pc:sldMkLst>
        <pc:spChg chg="mod">
          <ac:chgData name="Ian Pfluger" userId="df7921b197ba1968" providerId="LiveId" clId="{3F6D1ECB-3641-4751-877F-7C071C4AC70A}" dt="2021-07-21T12:43:26.837" v="1" actId="6549"/>
          <ac:spMkLst>
            <pc:docMk/>
            <pc:sldMk cId="2907203028" sldId="256"/>
            <ac:spMk id="2" creationId="{167BF67A-356A-B94C-A3E2-F08BD22F3F6C}"/>
          </ac:spMkLst>
        </pc:spChg>
        <pc:spChg chg="mod">
          <ac:chgData name="Ian Pfluger" userId="df7921b197ba1968" providerId="LiveId" clId="{3F6D1ECB-3641-4751-877F-7C071C4AC70A}" dt="2021-07-21T12:43:31.478" v="2" actId="6549"/>
          <ac:spMkLst>
            <pc:docMk/>
            <pc:sldMk cId="2907203028" sldId="256"/>
            <ac:spMk id="3" creationId="{E196AA59-09C3-034B-B2E6-25FEBD77A47D}"/>
          </ac:spMkLst>
        </pc:spChg>
      </pc:sldChg>
      <pc:sldChg chg="modSp mod modAnim">
        <pc:chgData name="Ian Pfluger" userId="df7921b197ba1968" providerId="LiveId" clId="{3F6D1ECB-3641-4751-877F-7C071C4AC70A}" dt="2021-07-21T12:44:10.114" v="465" actId="5793"/>
        <pc:sldMkLst>
          <pc:docMk/>
          <pc:sldMk cId="2091328264" sldId="258"/>
        </pc:sldMkLst>
        <pc:spChg chg="mod">
          <ac:chgData name="Ian Pfluger" userId="df7921b197ba1968" providerId="LiveId" clId="{3F6D1ECB-3641-4751-877F-7C071C4AC70A}" dt="2021-07-21T12:43:57.594" v="224" actId="20577"/>
          <ac:spMkLst>
            <pc:docMk/>
            <pc:sldMk cId="2091328264" sldId="258"/>
            <ac:spMk id="2" creationId="{4F9D84A1-2451-C24F-84E1-0FC652886B32}"/>
          </ac:spMkLst>
        </pc:spChg>
        <pc:spChg chg="mod">
          <ac:chgData name="Ian Pfluger" userId="df7921b197ba1968" providerId="LiveId" clId="{3F6D1ECB-3641-4751-877F-7C071C4AC70A}" dt="2021-07-21T12:44:10.114" v="465" actId="5793"/>
          <ac:spMkLst>
            <pc:docMk/>
            <pc:sldMk cId="2091328264" sldId="258"/>
            <ac:spMk id="3" creationId="{B6C32B94-D59A-A54A-A7F8-F301A0A95801}"/>
          </ac:spMkLst>
        </pc:spChg>
      </pc:sldChg>
      <pc:sldChg chg="delSp modSp mod delAnim modAnim">
        <pc:chgData name="Ian Pfluger" userId="df7921b197ba1968" providerId="LiveId" clId="{3F6D1ECB-3641-4751-877F-7C071C4AC70A}" dt="2021-07-21T12:44:42.057" v="856" actId="20577"/>
        <pc:sldMkLst>
          <pc:docMk/>
          <pc:sldMk cId="4139891738" sldId="259"/>
        </pc:sldMkLst>
        <pc:spChg chg="mod">
          <ac:chgData name="Ian Pfluger" userId="df7921b197ba1968" providerId="LiveId" clId="{3F6D1ECB-3641-4751-877F-7C071C4AC70A}" dt="2021-07-21T12:44:42.057" v="856" actId="20577"/>
          <ac:spMkLst>
            <pc:docMk/>
            <pc:sldMk cId="4139891738" sldId="259"/>
            <ac:spMk id="2" creationId="{A8BF3B75-547E-2B45-B758-4900A07C9DFC}"/>
          </ac:spMkLst>
        </pc:spChg>
        <pc:spChg chg="mod">
          <ac:chgData name="Ian Pfluger" userId="df7921b197ba1968" providerId="LiveId" clId="{3F6D1ECB-3641-4751-877F-7C071C4AC70A}" dt="2021-07-21T12:44:39.384" v="839" actId="20577"/>
          <ac:spMkLst>
            <pc:docMk/>
            <pc:sldMk cId="4139891738" sldId="259"/>
            <ac:spMk id="3" creationId="{BF756821-2923-A746-BB27-73D51EBC2272}"/>
          </ac:spMkLst>
        </pc:spChg>
        <pc:picChg chg="del">
          <ac:chgData name="Ian Pfluger" userId="df7921b197ba1968" providerId="LiveId" clId="{3F6D1ECB-3641-4751-877F-7C071C4AC70A}" dt="2021-07-21T12:44:32.227" v="700" actId="478"/>
          <ac:picMkLst>
            <pc:docMk/>
            <pc:sldMk cId="4139891738" sldId="259"/>
            <ac:picMk id="8" creationId="{0769D60C-18D5-42FF-B31F-5A4DF3B0C46A}"/>
          </ac:picMkLst>
        </pc:picChg>
      </pc:sldChg>
      <pc:sldChg chg="del">
        <pc:chgData name="Ian Pfluger" userId="df7921b197ba1968" providerId="LiveId" clId="{3F6D1ECB-3641-4751-877F-7C071C4AC70A}" dt="2021-07-21T12:44:48.058" v="857" actId="47"/>
        <pc:sldMkLst>
          <pc:docMk/>
          <pc:sldMk cId="745494133" sldId="266"/>
        </pc:sldMkLst>
      </pc:sldChg>
      <pc:sldChg chg="del">
        <pc:chgData name="Ian Pfluger" userId="df7921b197ba1968" providerId="LiveId" clId="{3F6D1ECB-3641-4751-877F-7C071C4AC70A}" dt="2021-07-21T12:44:49.230" v="858" actId="47"/>
        <pc:sldMkLst>
          <pc:docMk/>
          <pc:sldMk cId="448749838" sldId="267"/>
        </pc:sldMkLst>
      </pc:sldChg>
      <pc:sldChg chg="modSp mod modAnim">
        <pc:chgData name="Ian Pfluger" userId="df7921b197ba1968" providerId="LiveId" clId="{3F6D1ECB-3641-4751-877F-7C071C4AC70A}" dt="2021-07-21T12:44:28.196" v="699" actId="20577"/>
        <pc:sldMkLst>
          <pc:docMk/>
          <pc:sldMk cId="2949612249" sldId="268"/>
        </pc:sldMkLst>
        <pc:spChg chg="mod">
          <ac:chgData name="Ian Pfluger" userId="df7921b197ba1968" providerId="LiveId" clId="{3F6D1ECB-3641-4751-877F-7C071C4AC70A}" dt="2021-07-21T12:44:28.196" v="699" actId="20577"/>
          <ac:spMkLst>
            <pc:docMk/>
            <pc:sldMk cId="2949612249" sldId="268"/>
            <ac:spMk id="2" creationId="{4F9D84A1-2451-C24F-84E1-0FC652886B32}"/>
          </ac:spMkLst>
        </pc:spChg>
        <pc:spChg chg="mod">
          <ac:chgData name="Ian Pfluger" userId="df7921b197ba1968" providerId="LiveId" clId="{3F6D1ECB-3641-4751-877F-7C071C4AC70A}" dt="2021-07-21T12:44:20.850" v="670" actId="20577"/>
          <ac:spMkLst>
            <pc:docMk/>
            <pc:sldMk cId="2949612249" sldId="268"/>
            <ac:spMk id="3" creationId="{B6C32B94-D59A-A54A-A7F8-F301A0A95801}"/>
          </ac:spMkLst>
        </pc:spChg>
      </pc:sldChg>
      <pc:sldChg chg="modSp mod modAnim">
        <pc:chgData name="Ian Pfluger" userId="df7921b197ba1968" providerId="LiveId" clId="{3F6D1ECB-3641-4751-877F-7C071C4AC70A}" dt="2021-07-21T12:43:50.560" v="198" actId="20577"/>
        <pc:sldMkLst>
          <pc:docMk/>
          <pc:sldMk cId="4066775748" sldId="269"/>
        </pc:sldMkLst>
        <pc:spChg chg="mod">
          <ac:chgData name="Ian Pfluger" userId="df7921b197ba1968" providerId="LiveId" clId="{3F6D1ECB-3641-4751-877F-7C071C4AC70A}" dt="2021-07-21T12:43:41.480" v="24" actId="20577"/>
          <ac:spMkLst>
            <pc:docMk/>
            <pc:sldMk cId="4066775748" sldId="269"/>
            <ac:spMk id="2" creationId="{3B7DA39E-FAA5-4084-B623-376AFD9FDB65}"/>
          </ac:spMkLst>
        </pc:spChg>
        <pc:spChg chg="mod">
          <ac:chgData name="Ian Pfluger" userId="df7921b197ba1968" providerId="LiveId" clId="{3F6D1ECB-3641-4751-877F-7C071C4AC70A}" dt="2021-07-21T12:43:50.560" v="198" actId="20577"/>
          <ac:spMkLst>
            <pc:docMk/>
            <pc:sldMk cId="4066775748" sldId="269"/>
            <ac:spMk id="3" creationId="{4DCC55AC-82B3-4DBE-A6BA-CEFA7A9DF2B7}"/>
          </ac:spMkLst>
        </pc:spChg>
      </pc:sldChg>
      <pc:sldChg chg="del">
        <pc:chgData name="Ian Pfluger" userId="df7921b197ba1968" providerId="LiveId" clId="{3F6D1ECB-3641-4751-877F-7C071C4AC70A}" dt="2021-07-21T12:45:00.747" v="878" actId="47"/>
        <pc:sldMkLst>
          <pc:docMk/>
          <pc:sldMk cId="3999356714" sldId="270"/>
        </pc:sldMkLst>
      </pc:sldChg>
      <pc:sldChg chg="del">
        <pc:chgData name="Ian Pfluger" userId="df7921b197ba1968" providerId="LiveId" clId="{3F6D1ECB-3641-4751-877F-7C071C4AC70A}" dt="2021-07-21T12:44:59.966" v="877" actId="47"/>
        <pc:sldMkLst>
          <pc:docMk/>
          <pc:sldMk cId="904315664" sldId="271"/>
        </pc:sldMkLst>
      </pc:sldChg>
      <pc:sldChg chg="del">
        <pc:chgData name="Ian Pfluger" userId="df7921b197ba1968" providerId="LiveId" clId="{3F6D1ECB-3641-4751-877F-7C071C4AC70A}" dt="2021-07-21T12:44:59.763" v="876" actId="47"/>
        <pc:sldMkLst>
          <pc:docMk/>
          <pc:sldMk cId="3641739854" sldId="272"/>
        </pc:sldMkLst>
      </pc:sldChg>
      <pc:sldChg chg="del">
        <pc:chgData name="Ian Pfluger" userId="df7921b197ba1968" providerId="LiveId" clId="{3F6D1ECB-3641-4751-877F-7C071C4AC70A}" dt="2021-07-21T12:44:59.560" v="875" actId="47"/>
        <pc:sldMkLst>
          <pc:docMk/>
          <pc:sldMk cId="909717687" sldId="273"/>
        </pc:sldMkLst>
      </pc:sldChg>
      <pc:sldChg chg="del">
        <pc:chgData name="Ian Pfluger" userId="df7921b197ba1968" providerId="LiveId" clId="{3F6D1ECB-3641-4751-877F-7C071C4AC70A}" dt="2021-07-21T12:44:56.997" v="863" actId="47"/>
        <pc:sldMkLst>
          <pc:docMk/>
          <pc:sldMk cId="1284322095" sldId="274"/>
        </pc:sldMkLst>
      </pc:sldChg>
      <pc:sldChg chg="del">
        <pc:chgData name="Ian Pfluger" userId="df7921b197ba1968" providerId="LiveId" clId="{3F6D1ECB-3641-4751-877F-7C071C4AC70A}" dt="2021-07-21T12:44:56.747" v="862" actId="47"/>
        <pc:sldMkLst>
          <pc:docMk/>
          <pc:sldMk cId="316615295" sldId="275"/>
        </pc:sldMkLst>
      </pc:sldChg>
      <pc:sldChg chg="del">
        <pc:chgData name="Ian Pfluger" userId="df7921b197ba1968" providerId="LiveId" clId="{3F6D1ECB-3641-4751-877F-7C071C4AC70A}" dt="2021-07-21T12:44:56.387" v="861" actId="47"/>
        <pc:sldMkLst>
          <pc:docMk/>
          <pc:sldMk cId="1226783154" sldId="276"/>
        </pc:sldMkLst>
      </pc:sldChg>
      <pc:sldChg chg="del">
        <pc:chgData name="Ian Pfluger" userId="df7921b197ba1968" providerId="LiveId" clId="{3F6D1ECB-3641-4751-877F-7C071C4AC70A}" dt="2021-07-21T12:44:57.216" v="864" actId="47"/>
        <pc:sldMkLst>
          <pc:docMk/>
          <pc:sldMk cId="1822935678" sldId="277"/>
        </pc:sldMkLst>
      </pc:sldChg>
      <pc:sldChg chg="del">
        <pc:chgData name="Ian Pfluger" userId="df7921b197ba1968" providerId="LiveId" clId="{3F6D1ECB-3641-4751-877F-7C071C4AC70A}" dt="2021-07-21T12:44:58.779" v="871" actId="47"/>
        <pc:sldMkLst>
          <pc:docMk/>
          <pc:sldMk cId="3502727684" sldId="278"/>
        </pc:sldMkLst>
      </pc:sldChg>
      <pc:sldChg chg="del">
        <pc:chgData name="Ian Pfluger" userId="df7921b197ba1968" providerId="LiveId" clId="{3F6D1ECB-3641-4751-877F-7C071C4AC70A}" dt="2021-07-21T12:44:58.559" v="870" actId="47"/>
        <pc:sldMkLst>
          <pc:docMk/>
          <pc:sldMk cId="3378320903" sldId="279"/>
        </pc:sldMkLst>
      </pc:sldChg>
      <pc:sldChg chg="del">
        <pc:chgData name="Ian Pfluger" userId="df7921b197ba1968" providerId="LiveId" clId="{3F6D1ECB-3641-4751-877F-7C071C4AC70A}" dt="2021-07-21T12:44:58.122" v="868" actId="47"/>
        <pc:sldMkLst>
          <pc:docMk/>
          <pc:sldMk cId="531254014" sldId="280"/>
        </pc:sldMkLst>
      </pc:sldChg>
      <pc:sldChg chg="del">
        <pc:chgData name="Ian Pfluger" userId="df7921b197ba1968" providerId="LiveId" clId="{3F6D1ECB-3641-4751-877F-7C071C4AC70A}" dt="2021-07-21T12:44:57.669" v="866" actId="47"/>
        <pc:sldMkLst>
          <pc:docMk/>
          <pc:sldMk cId="1496969797" sldId="281"/>
        </pc:sldMkLst>
      </pc:sldChg>
      <pc:sldChg chg="del">
        <pc:chgData name="Ian Pfluger" userId="df7921b197ba1968" providerId="LiveId" clId="{3F6D1ECB-3641-4751-877F-7C071C4AC70A}" dt="2021-07-21T12:44:57.903" v="867" actId="47"/>
        <pc:sldMkLst>
          <pc:docMk/>
          <pc:sldMk cId="4166350969" sldId="282"/>
        </pc:sldMkLst>
      </pc:sldChg>
      <pc:sldChg chg="del">
        <pc:chgData name="Ian Pfluger" userId="df7921b197ba1968" providerId="LiveId" clId="{3F6D1ECB-3641-4751-877F-7C071C4AC70A}" dt="2021-07-21T12:44:58.372" v="869" actId="47"/>
        <pc:sldMkLst>
          <pc:docMk/>
          <pc:sldMk cId="3052204259" sldId="283"/>
        </pc:sldMkLst>
      </pc:sldChg>
      <pc:sldChg chg="del">
        <pc:chgData name="Ian Pfluger" userId="df7921b197ba1968" providerId="LiveId" clId="{3F6D1ECB-3641-4751-877F-7C071C4AC70A}" dt="2021-07-21T12:44:57.434" v="865" actId="47"/>
        <pc:sldMkLst>
          <pc:docMk/>
          <pc:sldMk cId="2040775675" sldId="284"/>
        </pc:sldMkLst>
      </pc:sldChg>
      <pc:sldChg chg="del">
        <pc:chgData name="Ian Pfluger" userId="df7921b197ba1968" providerId="LiveId" clId="{3F6D1ECB-3641-4751-877F-7C071C4AC70A}" dt="2021-07-21T12:44:55.903" v="860" actId="47"/>
        <pc:sldMkLst>
          <pc:docMk/>
          <pc:sldMk cId="2588587061" sldId="285"/>
        </pc:sldMkLst>
      </pc:sldChg>
      <pc:sldChg chg="del">
        <pc:chgData name="Ian Pfluger" userId="df7921b197ba1968" providerId="LiveId" clId="{3F6D1ECB-3641-4751-877F-7C071C4AC70A}" dt="2021-07-21T12:44:55.262" v="859" actId="47"/>
        <pc:sldMkLst>
          <pc:docMk/>
          <pc:sldMk cId="2700242687" sldId="286"/>
        </pc:sldMkLst>
      </pc:sldChg>
      <pc:sldChg chg="del">
        <pc:chgData name="Ian Pfluger" userId="df7921b197ba1968" providerId="LiveId" clId="{3F6D1ECB-3641-4751-877F-7C071C4AC70A}" dt="2021-07-21T12:44:58.966" v="872" actId="47"/>
        <pc:sldMkLst>
          <pc:docMk/>
          <pc:sldMk cId="336741233" sldId="287"/>
        </pc:sldMkLst>
      </pc:sldChg>
      <pc:sldChg chg="del">
        <pc:chgData name="Ian Pfluger" userId="df7921b197ba1968" providerId="LiveId" clId="{3F6D1ECB-3641-4751-877F-7C071C4AC70A}" dt="2021-07-21T12:44:59.388" v="874" actId="47"/>
        <pc:sldMkLst>
          <pc:docMk/>
          <pc:sldMk cId="2885981874" sldId="288"/>
        </pc:sldMkLst>
      </pc:sldChg>
      <pc:sldChg chg="del">
        <pc:chgData name="Ian Pfluger" userId="df7921b197ba1968" providerId="LiveId" clId="{3F6D1ECB-3641-4751-877F-7C071C4AC70A}" dt="2021-07-21T12:44:59.185" v="873" actId="47"/>
        <pc:sldMkLst>
          <pc:docMk/>
          <pc:sldMk cId="1360339019" sldId="289"/>
        </pc:sldMkLst>
      </pc:sldChg>
    </pc:docChg>
  </pc:docChgLst>
  <pc:docChgLst>
    <pc:chgData name="Ian Pfluger" userId="df7921b197ba1968" providerId="LiveId" clId="{5DCDE93E-9639-4285-B922-7A089F7858F3}"/>
    <pc:docChg chg="undo redo custSel addSld modSld sldOrd">
      <pc:chgData name="Ian Pfluger" userId="df7921b197ba1968" providerId="LiveId" clId="{5DCDE93E-9639-4285-B922-7A089F7858F3}" dt="2022-03-04T10:26:38.707" v="363" actId="20577"/>
      <pc:docMkLst>
        <pc:docMk/>
      </pc:docMkLst>
      <pc:sldChg chg="modSp mod replTag">
        <pc:chgData name="Ian Pfluger" userId="df7921b197ba1968" providerId="LiveId" clId="{5DCDE93E-9639-4285-B922-7A089F7858F3}" dt="2022-03-04T10:26:38.707" v="363" actId="20577"/>
        <pc:sldMkLst>
          <pc:docMk/>
          <pc:sldMk cId="2907203028" sldId="256"/>
        </pc:sldMkLst>
        <pc:spChg chg="mod">
          <ac:chgData name="Ian Pfluger" userId="df7921b197ba1968" providerId="LiveId" clId="{5DCDE93E-9639-4285-B922-7A089F7858F3}" dt="2022-03-04T10:26:38.707" v="363" actId="20577"/>
          <ac:spMkLst>
            <pc:docMk/>
            <pc:sldMk cId="2907203028" sldId="256"/>
            <ac:spMk id="2" creationId="{167BF67A-356A-B94C-A3E2-F08BD22F3F6C}"/>
          </ac:spMkLst>
        </pc:spChg>
      </pc:sldChg>
      <pc:sldChg chg="addSp modSp mod setBg modAnim replTag">
        <pc:chgData name="Ian Pfluger" userId="df7921b197ba1968" providerId="LiveId" clId="{5DCDE93E-9639-4285-B922-7A089F7858F3}" dt="2022-03-03T14:34:23.699" v="236" actId="26606"/>
        <pc:sldMkLst>
          <pc:docMk/>
          <pc:sldMk cId="2091328264" sldId="258"/>
        </pc:sldMkLst>
        <pc:spChg chg="mod">
          <ac:chgData name="Ian Pfluger" userId="df7921b197ba1968" providerId="LiveId" clId="{5DCDE93E-9639-4285-B922-7A089F7858F3}" dt="2022-03-03T14:34:23.699" v="236" actId="26606"/>
          <ac:spMkLst>
            <pc:docMk/>
            <pc:sldMk cId="2091328264" sldId="258"/>
            <ac:spMk id="2" creationId="{4F9D84A1-2451-C24F-84E1-0FC652886B32}"/>
          </ac:spMkLst>
        </pc:spChg>
        <pc:spChg chg="mod">
          <ac:chgData name="Ian Pfluger" userId="df7921b197ba1968" providerId="LiveId" clId="{5DCDE93E-9639-4285-B922-7A089F7858F3}" dt="2022-03-03T14:34:23.699" v="236" actId="26606"/>
          <ac:spMkLst>
            <pc:docMk/>
            <pc:sldMk cId="2091328264" sldId="258"/>
            <ac:spMk id="3" creationId="{B6C32B94-D59A-A54A-A7F8-F301A0A95801}"/>
          </ac:spMkLst>
        </pc:spChg>
        <pc:spChg chg="add">
          <ac:chgData name="Ian Pfluger" userId="df7921b197ba1968" providerId="LiveId" clId="{5DCDE93E-9639-4285-B922-7A089F7858F3}" dt="2022-03-03T14:34:23.699" v="236" actId="26606"/>
          <ac:spMkLst>
            <pc:docMk/>
            <pc:sldMk cId="2091328264" sldId="258"/>
            <ac:spMk id="11" creationId="{A601F395-3079-4179-84BA-6654D9F8258F}"/>
          </ac:spMkLst>
        </pc:spChg>
        <pc:picChg chg="add">
          <ac:chgData name="Ian Pfluger" userId="df7921b197ba1968" providerId="LiveId" clId="{5DCDE93E-9639-4285-B922-7A089F7858F3}" dt="2022-03-03T14:34:23.699" v="236" actId="26606"/>
          <ac:picMkLst>
            <pc:docMk/>
            <pc:sldMk cId="2091328264" sldId="258"/>
            <ac:picMk id="9" creationId="{BB28D430-56EA-45B9-8632-927BEBF02975}"/>
          </ac:picMkLst>
        </pc:picChg>
      </pc:sldChg>
      <pc:sldChg chg="addSp delSp modSp mod setBg modAnim replTag">
        <pc:chgData name="Ian Pfluger" userId="df7921b197ba1968" providerId="LiveId" clId="{5DCDE93E-9639-4285-B922-7A089F7858F3}" dt="2022-03-03T14:35:09.227" v="239" actId="26606"/>
        <pc:sldMkLst>
          <pc:docMk/>
          <pc:sldMk cId="4139891738" sldId="259"/>
        </pc:sldMkLst>
        <pc:spChg chg="mod">
          <ac:chgData name="Ian Pfluger" userId="df7921b197ba1968" providerId="LiveId" clId="{5DCDE93E-9639-4285-B922-7A089F7858F3}" dt="2022-03-03T13:48:20.287" v="62" actId="26606"/>
          <ac:spMkLst>
            <pc:docMk/>
            <pc:sldMk cId="4139891738" sldId="259"/>
            <ac:spMk id="2" creationId="{A8BF3B75-547E-2B45-B758-4900A07C9DFC}"/>
          </ac:spMkLst>
        </pc:spChg>
        <pc:spChg chg="del">
          <ac:chgData name="Ian Pfluger" userId="df7921b197ba1968" providerId="LiveId" clId="{5DCDE93E-9639-4285-B922-7A089F7858F3}" dt="2022-03-03T13:48:07.140" v="59"/>
          <ac:spMkLst>
            <pc:docMk/>
            <pc:sldMk cId="4139891738" sldId="259"/>
            <ac:spMk id="3" creationId="{BF756821-2923-A746-BB27-73D51EBC2272}"/>
          </ac:spMkLst>
        </pc:spChg>
        <pc:spChg chg="add del">
          <ac:chgData name="Ian Pfluger" userId="df7921b197ba1968" providerId="LiveId" clId="{5DCDE93E-9639-4285-B922-7A089F7858F3}" dt="2022-03-03T13:48:20.209" v="61" actId="26606"/>
          <ac:spMkLst>
            <pc:docMk/>
            <pc:sldMk cId="4139891738" sldId="259"/>
            <ac:spMk id="14" creationId="{78C36F2E-7173-4E56-8397-43C395F64A19}"/>
          </ac:spMkLst>
        </pc:spChg>
        <pc:spChg chg="add del">
          <ac:chgData name="Ian Pfluger" userId="df7921b197ba1968" providerId="LiveId" clId="{5DCDE93E-9639-4285-B922-7A089F7858F3}" dt="2022-03-03T13:48:20.209" v="61" actId="26606"/>
          <ac:spMkLst>
            <pc:docMk/>
            <pc:sldMk cId="4139891738" sldId="259"/>
            <ac:spMk id="17" creationId="{40EBDF3C-61A6-450C-8532-9276D9A1EB04}"/>
          </ac:spMkLst>
        </pc:spChg>
        <pc:spChg chg="add del">
          <ac:chgData name="Ian Pfluger" userId="df7921b197ba1968" providerId="LiveId" clId="{5DCDE93E-9639-4285-B922-7A089F7858F3}" dt="2022-03-03T14:35:09.227" v="239" actId="26606"/>
          <ac:spMkLst>
            <pc:docMk/>
            <pc:sldMk cId="4139891738" sldId="259"/>
            <ac:spMk id="19" creationId="{DB8E4593-3024-4A7B-92FB-8114D72E5751}"/>
          </ac:spMkLst>
        </pc:spChg>
        <pc:spChg chg="add del">
          <ac:chgData name="Ian Pfluger" userId="df7921b197ba1968" providerId="LiveId" clId="{5DCDE93E-9639-4285-B922-7A089F7858F3}" dt="2022-03-03T14:35:09.227" v="239" actId="26606"/>
          <ac:spMkLst>
            <pc:docMk/>
            <pc:sldMk cId="4139891738" sldId="259"/>
            <ac:spMk id="20" creationId="{70BE0118-665B-49AC-8ED9-B29C009CED13}"/>
          </ac:spMkLst>
        </pc:spChg>
        <pc:spChg chg="add del">
          <ac:chgData name="Ian Pfluger" userId="df7921b197ba1968" providerId="LiveId" clId="{5DCDE93E-9639-4285-B922-7A089F7858F3}" dt="2022-03-03T14:35:09.227" v="239" actId="26606"/>
          <ac:spMkLst>
            <pc:docMk/>
            <pc:sldMk cId="4139891738" sldId="259"/>
            <ac:spMk id="21" creationId="{F72029E6-113E-4A42-8D29-4B796B39B9C5}"/>
          </ac:spMkLst>
        </pc:spChg>
        <pc:spChg chg="add del">
          <ac:chgData name="Ian Pfluger" userId="df7921b197ba1968" providerId="LiveId" clId="{5DCDE93E-9639-4285-B922-7A089F7858F3}" dt="2022-03-03T14:35:09.227" v="239" actId="26606"/>
          <ac:spMkLst>
            <pc:docMk/>
            <pc:sldMk cId="4139891738" sldId="259"/>
            <ac:spMk id="23" creationId="{FBAE6AE5-2B20-46E6-B338-A385BFF09F86}"/>
          </ac:spMkLst>
        </pc:spChg>
        <pc:spChg chg="add del">
          <ac:chgData name="Ian Pfluger" userId="df7921b197ba1968" providerId="LiveId" clId="{5DCDE93E-9639-4285-B922-7A089F7858F3}" dt="2022-03-03T14:35:09.227" v="239" actId="26606"/>
          <ac:spMkLst>
            <pc:docMk/>
            <pc:sldMk cId="4139891738" sldId="259"/>
            <ac:spMk id="25" creationId="{4555B12C-E2CF-448D-918F-96D0958DC632}"/>
          </ac:spMkLst>
        </pc:spChg>
        <pc:spChg chg="add del">
          <ac:chgData name="Ian Pfluger" userId="df7921b197ba1968" providerId="LiveId" clId="{5DCDE93E-9639-4285-B922-7A089F7858F3}" dt="2022-03-03T14:35:09.227" v="239" actId="26606"/>
          <ac:spMkLst>
            <pc:docMk/>
            <pc:sldMk cId="4139891738" sldId="259"/>
            <ac:spMk id="27" creationId="{9EB9FA3F-CAB0-4533-9364-224CEC6FF8BC}"/>
          </ac:spMkLst>
        </pc:spChg>
        <pc:spChg chg="add del">
          <ac:chgData name="Ian Pfluger" userId="df7921b197ba1968" providerId="LiveId" clId="{5DCDE93E-9639-4285-B922-7A089F7858F3}" dt="2022-03-03T14:35:09.227" v="239" actId="26606"/>
          <ac:spMkLst>
            <pc:docMk/>
            <pc:sldMk cId="4139891738" sldId="259"/>
            <ac:spMk id="29" creationId="{42B0C1BF-5CB1-40DA-9A22-5452B546914B}"/>
          </ac:spMkLst>
        </pc:spChg>
        <pc:spChg chg="add">
          <ac:chgData name="Ian Pfluger" userId="df7921b197ba1968" providerId="LiveId" clId="{5DCDE93E-9639-4285-B922-7A089F7858F3}" dt="2022-03-03T14:35:09.227" v="239" actId="26606"/>
          <ac:spMkLst>
            <pc:docMk/>
            <pc:sldMk cId="4139891738" sldId="259"/>
            <ac:spMk id="36" creationId="{70BE0118-665B-49AC-8ED9-B29C009CED13}"/>
          </ac:spMkLst>
        </pc:spChg>
        <pc:spChg chg="add">
          <ac:chgData name="Ian Pfluger" userId="df7921b197ba1968" providerId="LiveId" clId="{5DCDE93E-9639-4285-B922-7A089F7858F3}" dt="2022-03-03T14:35:09.227" v="239" actId="26606"/>
          <ac:spMkLst>
            <pc:docMk/>
            <pc:sldMk cId="4139891738" sldId="259"/>
            <ac:spMk id="38" creationId="{DB8E4593-3024-4A7B-92FB-8114D72E5751}"/>
          </ac:spMkLst>
        </pc:spChg>
        <pc:spChg chg="add">
          <ac:chgData name="Ian Pfluger" userId="df7921b197ba1968" providerId="LiveId" clId="{5DCDE93E-9639-4285-B922-7A089F7858F3}" dt="2022-03-03T14:35:09.227" v="239" actId="26606"/>
          <ac:spMkLst>
            <pc:docMk/>
            <pc:sldMk cId="4139891738" sldId="259"/>
            <ac:spMk id="40" creationId="{F72029E6-113E-4A42-8D29-4B796B39B9C5}"/>
          </ac:spMkLst>
        </pc:spChg>
        <pc:spChg chg="add">
          <ac:chgData name="Ian Pfluger" userId="df7921b197ba1968" providerId="LiveId" clId="{5DCDE93E-9639-4285-B922-7A089F7858F3}" dt="2022-03-03T14:35:09.227" v="239" actId="26606"/>
          <ac:spMkLst>
            <pc:docMk/>
            <pc:sldMk cId="4139891738" sldId="259"/>
            <ac:spMk id="42" creationId="{FBAE6AE5-2B20-46E6-B338-A385BFF09F86}"/>
          </ac:spMkLst>
        </pc:spChg>
        <pc:spChg chg="add">
          <ac:chgData name="Ian Pfluger" userId="df7921b197ba1968" providerId="LiveId" clId="{5DCDE93E-9639-4285-B922-7A089F7858F3}" dt="2022-03-03T14:35:09.227" v="239" actId="26606"/>
          <ac:spMkLst>
            <pc:docMk/>
            <pc:sldMk cId="4139891738" sldId="259"/>
            <ac:spMk id="44" creationId="{4555B12C-E2CF-448D-918F-96D0958DC632}"/>
          </ac:spMkLst>
        </pc:spChg>
        <pc:spChg chg="add">
          <ac:chgData name="Ian Pfluger" userId="df7921b197ba1968" providerId="LiveId" clId="{5DCDE93E-9639-4285-B922-7A089F7858F3}" dt="2022-03-03T14:35:09.227" v="239" actId="26606"/>
          <ac:spMkLst>
            <pc:docMk/>
            <pc:sldMk cId="4139891738" sldId="259"/>
            <ac:spMk id="46" creationId="{9EB9FA3F-CAB0-4533-9364-224CEC6FF8BC}"/>
          </ac:spMkLst>
        </pc:spChg>
        <pc:spChg chg="add">
          <ac:chgData name="Ian Pfluger" userId="df7921b197ba1968" providerId="LiveId" clId="{5DCDE93E-9639-4285-B922-7A089F7858F3}" dt="2022-03-03T14:35:09.227" v="239" actId="26606"/>
          <ac:spMkLst>
            <pc:docMk/>
            <pc:sldMk cId="4139891738" sldId="259"/>
            <ac:spMk id="48" creationId="{42B0C1BF-5CB1-40DA-9A22-5452B546914B}"/>
          </ac:spMkLst>
        </pc:spChg>
        <pc:picChg chg="add mod">
          <ac:chgData name="Ian Pfluger" userId="df7921b197ba1968" providerId="LiveId" clId="{5DCDE93E-9639-4285-B922-7A089F7858F3}" dt="2022-03-03T13:48:42.149" v="64" actId="27614"/>
          <ac:picMkLst>
            <pc:docMk/>
            <pc:sldMk cId="4139891738" sldId="259"/>
            <ac:picMk id="5" creationId="{1E077363-B548-4C3C-9F6E-0F554BADC1E5}"/>
          </ac:picMkLst>
        </pc:picChg>
        <pc:picChg chg="mod ord">
          <ac:chgData name="Ian Pfluger" userId="df7921b197ba1968" providerId="LiveId" clId="{5DCDE93E-9639-4285-B922-7A089F7858F3}" dt="2022-03-03T13:48:42.149" v="63" actId="27614"/>
          <ac:picMkLst>
            <pc:docMk/>
            <pc:sldMk cId="4139891738" sldId="259"/>
            <ac:picMk id="10" creationId="{7C71DF79-66DC-4348-99E3-DE2BB50263E6}"/>
          </ac:picMkLst>
        </pc:picChg>
        <pc:picChg chg="add del">
          <ac:chgData name="Ian Pfluger" userId="df7921b197ba1968" providerId="LiveId" clId="{5DCDE93E-9639-4285-B922-7A089F7858F3}" dt="2022-03-03T14:35:09.227" v="239" actId="26606"/>
          <ac:picMkLst>
            <pc:docMk/>
            <pc:sldMk cId="4139891738" sldId="259"/>
            <ac:picMk id="15" creationId="{576E8DBD-6DBD-4FCB-8FE8-8F0425C0B67E}"/>
          </ac:picMkLst>
        </pc:picChg>
        <pc:picChg chg="add">
          <ac:chgData name="Ian Pfluger" userId="df7921b197ba1968" providerId="LiveId" clId="{5DCDE93E-9639-4285-B922-7A089F7858F3}" dt="2022-03-03T14:35:09.227" v="239" actId="26606"/>
          <ac:picMkLst>
            <pc:docMk/>
            <pc:sldMk cId="4139891738" sldId="259"/>
            <ac:picMk id="34" creationId="{576E8DBD-6DBD-4FCB-8FE8-8F0425C0B67E}"/>
          </ac:picMkLst>
        </pc:picChg>
      </pc:sldChg>
      <pc:sldChg chg="addSp modSp mod setBg modAnim replTag chgLayout">
        <pc:chgData name="Ian Pfluger" userId="df7921b197ba1968" providerId="LiveId" clId="{5DCDE93E-9639-4285-B922-7A089F7858F3}" dt="2022-03-03T14:34:39.048" v="237" actId="26606"/>
        <pc:sldMkLst>
          <pc:docMk/>
          <pc:sldMk cId="2949612249" sldId="268"/>
        </pc:sldMkLst>
        <pc:spChg chg="mod ord">
          <ac:chgData name="Ian Pfluger" userId="df7921b197ba1968" providerId="LiveId" clId="{5DCDE93E-9639-4285-B922-7A089F7858F3}" dt="2022-03-03T14:34:39.048" v="237" actId="26606"/>
          <ac:spMkLst>
            <pc:docMk/>
            <pc:sldMk cId="2949612249" sldId="268"/>
            <ac:spMk id="2" creationId="{4F9D84A1-2451-C24F-84E1-0FC652886B32}"/>
          </ac:spMkLst>
        </pc:spChg>
        <pc:spChg chg="mod ord">
          <ac:chgData name="Ian Pfluger" userId="df7921b197ba1968" providerId="LiveId" clId="{5DCDE93E-9639-4285-B922-7A089F7858F3}" dt="2022-03-03T14:34:39.048" v="237" actId="26606"/>
          <ac:spMkLst>
            <pc:docMk/>
            <pc:sldMk cId="2949612249" sldId="268"/>
            <ac:spMk id="3" creationId="{B6C32B94-D59A-A54A-A7F8-F301A0A95801}"/>
          </ac:spMkLst>
        </pc:spChg>
        <pc:spChg chg="add">
          <ac:chgData name="Ian Pfluger" userId="df7921b197ba1968" providerId="LiveId" clId="{5DCDE93E-9639-4285-B922-7A089F7858F3}" dt="2022-03-03T14:34:39.048" v="237" actId="26606"/>
          <ac:spMkLst>
            <pc:docMk/>
            <pc:sldMk cId="2949612249" sldId="268"/>
            <ac:spMk id="11" creationId="{1DABCD50-2A43-4A08-8C91-7149DE056855}"/>
          </ac:spMkLst>
        </pc:spChg>
        <pc:spChg chg="add">
          <ac:chgData name="Ian Pfluger" userId="df7921b197ba1968" providerId="LiveId" clId="{5DCDE93E-9639-4285-B922-7A089F7858F3}" dt="2022-03-03T14:34:39.048" v="237" actId="26606"/>
          <ac:spMkLst>
            <pc:docMk/>
            <pc:sldMk cId="2949612249" sldId="268"/>
            <ac:spMk id="13" creationId="{0B66C21B-84DF-40D9-824D-29F01DB1711A}"/>
          </ac:spMkLst>
        </pc:spChg>
        <pc:spChg chg="add">
          <ac:chgData name="Ian Pfluger" userId="df7921b197ba1968" providerId="LiveId" clId="{5DCDE93E-9639-4285-B922-7A089F7858F3}" dt="2022-03-03T14:34:39.048" v="237" actId="26606"/>
          <ac:spMkLst>
            <pc:docMk/>
            <pc:sldMk cId="2949612249" sldId="268"/>
            <ac:spMk id="15" creationId="{4607EC9A-1A49-428D-BC58-912B66DEC2B7}"/>
          </ac:spMkLst>
        </pc:spChg>
        <pc:picChg chg="add">
          <ac:chgData name="Ian Pfluger" userId="df7921b197ba1968" providerId="LiveId" clId="{5DCDE93E-9639-4285-B922-7A089F7858F3}" dt="2022-03-03T14:34:39.048" v="237" actId="26606"/>
          <ac:picMkLst>
            <pc:docMk/>
            <pc:sldMk cId="2949612249" sldId="268"/>
            <ac:picMk id="9" creationId="{1C9D2FF5-C78D-4D0F-A2C2-55D9A33B0AD6}"/>
          </ac:picMkLst>
        </pc:picChg>
      </pc:sldChg>
      <pc:sldChg chg="addSp delSp modSp mod setBg modAnim replTag">
        <pc:chgData name="Ian Pfluger" userId="df7921b197ba1968" providerId="LiveId" clId="{5DCDE93E-9639-4285-B922-7A089F7858F3}" dt="2022-03-03T14:33:59.943" v="235" actId="26606"/>
        <pc:sldMkLst>
          <pc:docMk/>
          <pc:sldMk cId="4066775748" sldId="269"/>
        </pc:sldMkLst>
        <pc:spChg chg="mod">
          <ac:chgData name="Ian Pfluger" userId="df7921b197ba1968" providerId="LiveId" clId="{5DCDE93E-9639-4285-B922-7A089F7858F3}" dt="2022-03-03T14:33:59.943" v="235" actId="26606"/>
          <ac:spMkLst>
            <pc:docMk/>
            <pc:sldMk cId="4066775748" sldId="269"/>
            <ac:spMk id="2" creationId="{3B7DA39E-FAA5-4084-B623-376AFD9FDB65}"/>
          </ac:spMkLst>
        </pc:spChg>
        <pc:spChg chg="mod">
          <ac:chgData name="Ian Pfluger" userId="df7921b197ba1968" providerId="LiveId" clId="{5DCDE93E-9639-4285-B922-7A089F7858F3}" dt="2022-03-03T14:33:59.943" v="235" actId="26606"/>
          <ac:spMkLst>
            <pc:docMk/>
            <pc:sldMk cId="4066775748" sldId="269"/>
            <ac:spMk id="3" creationId="{4DCC55AC-82B3-4DBE-A6BA-CEFA7A9DF2B7}"/>
          </ac:spMkLst>
        </pc:spChg>
        <pc:spChg chg="add del">
          <ac:chgData name="Ian Pfluger" userId="df7921b197ba1968" providerId="LiveId" clId="{5DCDE93E-9639-4285-B922-7A089F7858F3}" dt="2022-03-03T14:33:59.943" v="235" actId="26606"/>
          <ac:spMkLst>
            <pc:docMk/>
            <pc:sldMk cId="4066775748" sldId="269"/>
            <ac:spMk id="10" creationId="{A601F395-3079-4179-84BA-6654D9F8258F}"/>
          </ac:spMkLst>
        </pc:spChg>
        <pc:spChg chg="add">
          <ac:chgData name="Ian Pfluger" userId="df7921b197ba1968" providerId="LiveId" clId="{5DCDE93E-9639-4285-B922-7A089F7858F3}" dt="2022-03-03T14:33:59.943" v="235" actId="26606"/>
          <ac:spMkLst>
            <pc:docMk/>
            <pc:sldMk cId="4066775748" sldId="269"/>
            <ac:spMk id="15" creationId="{454915C5-707B-4B29-9E6B-116367F8412B}"/>
          </ac:spMkLst>
        </pc:spChg>
        <pc:spChg chg="add">
          <ac:chgData name="Ian Pfluger" userId="df7921b197ba1968" providerId="LiveId" clId="{5DCDE93E-9639-4285-B922-7A089F7858F3}" dt="2022-03-03T14:33:59.943" v="235" actId="26606"/>
          <ac:spMkLst>
            <pc:docMk/>
            <pc:sldMk cId="4066775748" sldId="269"/>
            <ac:spMk id="17" creationId="{26B8E032-9914-4C00-B51A-C2DA16271D13}"/>
          </ac:spMkLst>
        </pc:spChg>
        <pc:spChg chg="add">
          <ac:chgData name="Ian Pfluger" userId="df7921b197ba1968" providerId="LiveId" clId="{5DCDE93E-9639-4285-B922-7A089F7858F3}" dt="2022-03-03T14:33:59.943" v="235" actId="26606"/>
          <ac:spMkLst>
            <pc:docMk/>
            <pc:sldMk cId="4066775748" sldId="269"/>
            <ac:spMk id="19" creationId="{43B4841E-E6B6-48C3-BA02-F73659C6DAA1}"/>
          </ac:spMkLst>
        </pc:spChg>
        <pc:picChg chg="add del">
          <ac:chgData name="Ian Pfluger" userId="df7921b197ba1968" providerId="LiveId" clId="{5DCDE93E-9639-4285-B922-7A089F7858F3}" dt="2022-03-03T14:33:59.943" v="235" actId="26606"/>
          <ac:picMkLst>
            <pc:docMk/>
            <pc:sldMk cId="4066775748" sldId="269"/>
            <ac:picMk id="8" creationId="{BB28D430-56EA-45B9-8632-927BEBF02975}"/>
          </ac:picMkLst>
        </pc:picChg>
      </pc:sldChg>
      <pc:sldChg chg="addSp delSp modSp new mod setBg replTag">
        <pc:chgData name="Ian Pfluger" userId="df7921b197ba1968" providerId="LiveId" clId="{5DCDE93E-9639-4285-B922-7A089F7858F3}" dt="2022-03-03T14:35:37.094" v="240" actId="26606"/>
        <pc:sldMkLst>
          <pc:docMk/>
          <pc:sldMk cId="741345394" sldId="270"/>
        </pc:sldMkLst>
        <pc:spChg chg="mod">
          <ac:chgData name="Ian Pfluger" userId="df7921b197ba1968" providerId="LiveId" clId="{5DCDE93E-9639-4285-B922-7A089F7858F3}" dt="2022-03-03T14:35:37.094" v="240" actId="26606"/>
          <ac:spMkLst>
            <pc:docMk/>
            <pc:sldMk cId="741345394" sldId="270"/>
            <ac:spMk id="2" creationId="{B3FC1932-AA1D-4632-A383-48976F5BFD67}"/>
          </ac:spMkLst>
        </pc:spChg>
        <pc:spChg chg="del">
          <ac:chgData name="Ian Pfluger" userId="df7921b197ba1968" providerId="LiveId" clId="{5DCDE93E-9639-4285-B922-7A089F7858F3}" dt="2022-03-03T13:49:26.643" v="68"/>
          <ac:spMkLst>
            <pc:docMk/>
            <pc:sldMk cId="741345394" sldId="270"/>
            <ac:spMk id="3" creationId="{5B82EA7E-D6AE-42DC-9B2E-77809F5323D3}"/>
          </ac:spMkLst>
        </pc:spChg>
        <pc:spChg chg="add">
          <ac:chgData name="Ian Pfluger" userId="df7921b197ba1968" providerId="LiveId" clId="{5DCDE93E-9639-4285-B922-7A089F7858F3}" dt="2022-03-03T14:35:37.094" v="240" actId="26606"/>
          <ac:spMkLst>
            <pc:docMk/>
            <pc:sldMk cId="741345394" sldId="270"/>
            <ac:spMk id="11" creationId="{70BE0118-665B-49AC-8ED9-B29C009CED13}"/>
          </ac:spMkLst>
        </pc:spChg>
        <pc:spChg chg="add">
          <ac:chgData name="Ian Pfluger" userId="df7921b197ba1968" providerId="LiveId" clId="{5DCDE93E-9639-4285-B922-7A089F7858F3}" dt="2022-03-03T14:35:37.094" v="240" actId="26606"/>
          <ac:spMkLst>
            <pc:docMk/>
            <pc:sldMk cId="741345394" sldId="270"/>
            <ac:spMk id="13" creationId="{DB8E4593-3024-4A7B-92FB-8114D72E5751}"/>
          </ac:spMkLst>
        </pc:spChg>
        <pc:spChg chg="add">
          <ac:chgData name="Ian Pfluger" userId="df7921b197ba1968" providerId="LiveId" clId="{5DCDE93E-9639-4285-B922-7A089F7858F3}" dt="2022-03-03T14:35:37.094" v="240" actId="26606"/>
          <ac:spMkLst>
            <pc:docMk/>
            <pc:sldMk cId="741345394" sldId="270"/>
            <ac:spMk id="15" creationId="{F72029E6-113E-4A42-8D29-4B796B39B9C5}"/>
          </ac:spMkLst>
        </pc:spChg>
        <pc:spChg chg="add">
          <ac:chgData name="Ian Pfluger" userId="df7921b197ba1968" providerId="LiveId" clId="{5DCDE93E-9639-4285-B922-7A089F7858F3}" dt="2022-03-03T14:35:37.094" v="240" actId="26606"/>
          <ac:spMkLst>
            <pc:docMk/>
            <pc:sldMk cId="741345394" sldId="270"/>
            <ac:spMk id="17" creationId="{FBAE6AE5-2B20-46E6-B338-A385BFF09F86}"/>
          </ac:spMkLst>
        </pc:spChg>
        <pc:spChg chg="add">
          <ac:chgData name="Ian Pfluger" userId="df7921b197ba1968" providerId="LiveId" clId="{5DCDE93E-9639-4285-B922-7A089F7858F3}" dt="2022-03-03T14:35:37.094" v="240" actId="26606"/>
          <ac:spMkLst>
            <pc:docMk/>
            <pc:sldMk cId="741345394" sldId="270"/>
            <ac:spMk id="19" creationId="{4555B12C-E2CF-448D-918F-96D0958DC632}"/>
          </ac:spMkLst>
        </pc:spChg>
        <pc:spChg chg="add">
          <ac:chgData name="Ian Pfluger" userId="df7921b197ba1968" providerId="LiveId" clId="{5DCDE93E-9639-4285-B922-7A089F7858F3}" dt="2022-03-03T14:35:37.094" v="240" actId="26606"/>
          <ac:spMkLst>
            <pc:docMk/>
            <pc:sldMk cId="741345394" sldId="270"/>
            <ac:spMk id="21" creationId="{9EB9FA3F-CAB0-4533-9364-224CEC6FF8BC}"/>
          </ac:spMkLst>
        </pc:spChg>
        <pc:spChg chg="add">
          <ac:chgData name="Ian Pfluger" userId="df7921b197ba1968" providerId="LiveId" clId="{5DCDE93E-9639-4285-B922-7A089F7858F3}" dt="2022-03-03T14:35:37.094" v="240" actId="26606"/>
          <ac:spMkLst>
            <pc:docMk/>
            <pc:sldMk cId="741345394" sldId="270"/>
            <ac:spMk id="23" creationId="{42B0C1BF-5CB1-40DA-9A22-5452B546914B}"/>
          </ac:spMkLst>
        </pc:spChg>
        <pc:picChg chg="add mod">
          <ac:chgData name="Ian Pfluger" userId="df7921b197ba1968" providerId="LiveId" clId="{5DCDE93E-9639-4285-B922-7A089F7858F3}" dt="2022-03-03T14:35:37.094" v="240" actId="26606"/>
          <ac:picMkLst>
            <pc:docMk/>
            <pc:sldMk cId="741345394" sldId="270"/>
            <ac:picMk id="4" creationId="{130F5EB0-0488-4FAF-A88D-A4E0805CEE2B}"/>
          </ac:picMkLst>
        </pc:picChg>
        <pc:picChg chg="add">
          <ac:chgData name="Ian Pfluger" userId="df7921b197ba1968" providerId="LiveId" clId="{5DCDE93E-9639-4285-B922-7A089F7858F3}" dt="2022-03-03T14:35:37.094" v="240" actId="26606"/>
          <ac:picMkLst>
            <pc:docMk/>
            <pc:sldMk cId="741345394" sldId="270"/>
            <ac:picMk id="9" creationId="{576E8DBD-6DBD-4FCB-8FE8-8F0425C0B67E}"/>
          </ac:picMkLst>
        </pc:picChg>
      </pc:sldChg>
      <pc:sldChg chg="addSp delSp modSp new mod setBg replTag">
        <pc:chgData name="Ian Pfluger" userId="df7921b197ba1968" providerId="LiveId" clId="{5DCDE93E-9639-4285-B922-7A089F7858F3}" dt="2022-03-03T14:35:42.345" v="241" actId="26606"/>
        <pc:sldMkLst>
          <pc:docMk/>
          <pc:sldMk cId="430481402" sldId="271"/>
        </pc:sldMkLst>
        <pc:spChg chg="mod">
          <ac:chgData name="Ian Pfluger" userId="df7921b197ba1968" providerId="LiveId" clId="{5DCDE93E-9639-4285-B922-7A089F7858F3}" dt="2022-03-03T14:35:42.345" v="241" actId="26606"/>
          <ac:spMkLst>
            <pc:docMk/>
            <pc:sldMk cId="430481402" sldId="271"/>
            <ac:spMk id="2" creationId="{2416D161-6D43-44C7-9627-F2D1F5972095}"/>
          </ac:spMkLst>
        </pc:spChg>
        <pc:spChg chg="del">
          <ac:chgData name="Ian Pfluger" userId="df7921b197ba1968" providerId="LiveId" clId="{5DCDE93E-9639-4285-B922-7A089F7858F3}" dt="2022-03-03T13:49:54.269" v="70"/>
          <ac:spMkLst>
            <pc:docMk/>
            <pc:sldMk cId="430481402" sldId="271"/>
            <ac:spMk id="3" creationId="{2059093C-12A5-4CBE-B4B6-815F425654D4}"/>
          </ac:spMkLst>
        </pc:spChg>
        <pc:spChg chg="add">
          <ac:chgData name="Ian Pfluger" userId="df7921b197ba1968" providerId="LiveId" clId="{5DCDE93E-9639-4285-B922-7A089F7858F3}" dt="2022-03-03T14:35:42.345" v="241" actId="26606"/>
          <ac:spMkLst>
            <pc:docMk/>
            <pc:sldMk cId="430481402" sldId="271"/>
            <ac:spMk id="11" creationId="{70BE0118-665B-49AC-8ED9-B29C009CED13}"/>
          </ac:spMkLst>
        </pc:spChg>
        <pc:spChg chg="add">
          <ac:chgData name="Ian Pfluger" userId="df7921b197ba1968" providerId="LiveId" clId="{5DCDE93E-9639-4285-B922-7A089F7858F3}" dt="2022-03-03T14:35:42.345" v="241" actId="26606"/>
          <ac:spMkLst>
            <pc:docMk/>
            <pc:sldMk cId="430481402" sldId="271"/>
            <ac:spMk id="13" creationId="{DB8E4593-3024-4A7B-92FB-8114D72E5751}"/>
          </ac:spMkLst>
        </pc:spChg>
        <pc:spChg chg="add">
          <ac:chgData name="Ian Pfluger" userId="df7921b197ba1968" providerId="LiveId" clId="{5DCDE93E-9639-4285-B922-7A089F7858F3}" dt="2022-03-03T14:35:42.345" v="241" actId="26606"/>
          <ac:spMkLst>
            <pc:docMk/>
            <pc:sldMk cId="430481402" sldId="271"/>
            <ac:spMk id="15" creationId="{F72029E6-113E-4A42-8D29-4B796B39B9C5}"/>
          </ac:spMkLst>
        </pc:spChg>
        <pc:spChg chg="add">
          <ac:chgData name="Ian Pfluger" userId="df7921b197ba1968" providerId="LiveId" clId="{5DCDE93E-9639-4285-B922-7A089F7858F3}" dt="2022-03-03T14:35:42.345" v="241" actId="26606"/>
          <ac:spMkLst>
            <pc:docMk/>
            <pc:sldMk cId="430481402" sldId="271"/>
            <ac:spMk id="17" creationId="{FBAE6AE5-2B20-46E6-B338-A385BFF09F86}"/>
          </ac:spMkLst>
        </pc:spChg>
        <pc:spChg chg="add">
          <ac:chgData name="Ian Pfluger" userId="df7921b197ba1968" providerId="LiveId" clId="{5DCDE93E-9639-4285-B922-7A089F7858F3}" dt="2022-03-03T14:35:42.345" v="241" actId="26606"/>
          <ac:spMkLst>
            <pc:docMk/>
            <pc:sldMk cId="430481402" sldId="271"/>
            <ac:spMk id="19" creationId="{4555B12C-E2CF-448D-918F-96D0958DC632}"/>
          </ac:spMkLst>
        </pc:spChg>
        <pc:spChg chg="add">
          <ac:chgData name="Ian Pfluger" userId="df7921b197ba1968" providerId="LiveId" clId="{5DCDE93E-9639-4285-B922-7A089F7858F3}" dt="2022-03-03T14:35:42.345" v="241" actId="26606"/>
          <ac:spMkLst>
            <pc:docMk/>
            <pc:sldMk cId="430481402" sldId="271"/>
            <ac:spMk id="21" creationId="{9EB9FA3F-CAB0-4533-9364-224CEC6FF8BC}"/>
          </ac:spMkLst>
        </pc:spChg>
        <pc:spChg chg="add">
          <ac:chgData name="Ian Pfluger" userId="df7921b197ba1968" providerId="LiveId" clId="{5DCDE93E-9639-4285-B922-7A089F7858F3}" dt="2022-03-03T14:35:42.345" v="241" actId="26606"/>
          <ac:spMkLst>
            <pc:docMk/>
            <pc:sldMk cId="430481402" sldId="271"/>
            <ac:spMk id="23" creationId="{42B0C1BF-5CB1-40DA-9A22-5452B546914B}"/>
          </ac:spMkLst>
        </pc:spChg>
        <pc:picChg chg="add mod">
          <ac:chgData name="Ian Pfluger" userId="df7921b197ba1968" providerId="LiveId" clId="{5DCDE93E-9639-4285-B922-7A089F7858F3}" dt="2022-03-03T14:35:42.345" v="241" actId="26606"/>
          <ac:picMkLst>
            <pc:docMk/>
            <pc:sldMk cId="430481402" sldId="271"/>
            <ac:picMk id="4" creationId="{A83BFD21-0599-4BFC-A526-1CD6FBF101A5}"/>
          </ac:picMkLst>
        </pc:picChg>
        <pc:picChg chg="add">
          <ac:chgData name="Ian Pfluger" userId="df7921b197ba1968" providerId="LiveId" clId="{5DCDE93E-9639-4285-B922-7A089F7858F3}" dt="2022-03-03T14:35:42.345" v="241" actId="26606"/>
          <ac:picMkLst>
            <pc:docMk/>
            <pc:sldMk cId="430481402" sldId="271"/>
            <ac:picMk id="9" creationId="{576E8DBD-6DBD-4FCB-8FE8-8F0425C0B67E}"/>
          </ac:picMkLst>
        </pc:picChg>
      </pc:sldChg>
      <pc:sldChg chg="addSp delSp modSp new mod replTag">
        <pc:chgData name="Ian Pfluger" userId="df7921b197ba1968" providerId="LiveId" clId="{5DCDE93E-9639-4285-B922-7A089F7858F3}" dt="2022-03-03T14:36:17.446" v="244" actId="26606"/>
        <pc:sldMkLst>
          <pc:docMk/>
          <pc:sldMk cId="387499178" sldId="272"/>
        </pc:sldMkLst>
        <pc:spChg chg="mod">
          <ac:chgData name="Ian Pfluger" userId="df7921b197ba1968" providerId="LiveId" clId="{5DCDE93E-9639-4285-B922-7A089F7858F3}" dt="2022-03-03T13:50:35.528" v="76" actId="20577"/>
          <ac:spMkLst>
            <pc:docMk/>
            <pc:sldMk cId="387499178" sldId="272"/>
            <ac:spMk id="2" creationId="{D1A77010-863F-4CA9-9500-5BBFC212111E}"/>
          </ac:spMkLst>
        </pc:spChg>
        <pc:spChg chg="add del mod">
          <ac:chgData name="Ian Pfluger" userId="df7921b197ba1968" providerId="LiveId" clId="{5DCDE93E-9639-4285-B922-7A089F7858F3}" dt="2022-03-03T14:36:17.446" v="244" actId="26606"/>
          <ac:spMkLst>
            <pc:docMk/>
            <pc:sldMk cId="387499178" sldId="272"/>
            <ac:spMk id="3" creationId="{C9FFA9DB-47C5-47E2-AFFE-A5FA531C04F7}"/>
          </ac:spMkLst>
        </pc:spChg>
        <pc:graphicFrameChg chg="add del">
          <ac:chgData name="Ian Pfluger" userId="df7921b197ba1968" providerId="LiveId" clId="{5DCDE93E-9639-4285-B922-7A089F7858F3}" dt="2022-03-03T14:36:17.415" v="243" actId="26606"/>
          <ac:graphicFrameMkLst>
            <pc:docMk/>
            <pc:sldMk cId="387499178" sldId="272"/>
            <ac:graphicFrameMk id="5" creationId="{8756D6D7-6CEB-4115-845B-83C04D5D55B2}"/>
          </ac:graphicFrameMkLst>
        </pc:graphicFrameChg>
        <pc:graphicFrameChg chg="add">
          <ac:chgData name="Ian Pfluger" userId="df7921b197ba1968" providerId="LiveId" clId="{5DCDE93E-9639-4285-B922-7A089F7858F3}" dt="2022-03-03T14:36:17.446" v="244" actId="26606"/>
          <ac:graphicFrameMkLst>
            <pc:docMk/>
            <pc:sldMk cId="387499178" sldId="272"/>
            <ac:graphicFrameMk id="7" creationId="{2CCFDBA2-7B1F-4067-BD34-2F7486704692}"/>
          </ac:graphicFrameMkLst>
        </pc:graphicFrameChg>
      </pc:sldChg>
      <pc:sldChg chg="addSp delSp modSp new mod modClrScheme replTag chgLayout">
        <pc:chgData name="Ian Pfluger" userId="df7921b197ba1968" providerId="LiveId" clId="{5DCDE93E-9639-4285-B922-7A089F7858F3}" dt="2022-03-03T14:58:14.420" v="285" actId="2711"/>
        <pc:sldMkLst>
          <pc:docMk/>
          <pc:sldMk cId="2499792002" sldId="273"/>
        </pc:sldMkLst>
        <pc:spChg chg="mod ord">
          <ac:chgData name="Ian Pfluger" userId="df7921b197ba1968" providerId="LiveId" clId="{5DCDE93E-9639-4285-B922-7A089F7858F3}" dt="2022-03-03T14:58:14.420" v="285" actId="2711"/>
          <ac:spMkLst>
            <pc:docMk/>
            <pc:sldMk cId="2499792002" sldId="273"/>
            <ac:spMk id="2" creationId="{1E765A4C-BBED-46FB-8E15-74EE939260B8}"/>
          </ac:spMkLst>
        </pc:spChg>
        <pc:spChg chg="del mod ord">
          <ac:chgData name="Ian Pfluger" userId="df7921b197ba1968" providerId="LiveId" clId="{5DCDE93E-9639-4285-B922-7A089F7858F3}" dt="2022-03-03T13:51:23.818" v="80" actId="700"/>
          <ac:spMkLst>
            <pc:docMk/>
            <pc:sldMk cId="2499792002" sldId="273"/>
            <ac:spMk id="3" creationId="{DC44239A-242A-45E3-B77B-D5EB706D1529}"/>
          </ac:spMkLst>
        </pc:spChg>
        <pc:spChg chg="add del mod ord">
          <ac:chgData name="Ian Pfluger" userId="df7921b197ba1968" providerId="LiveId" clId="{5DCDE93E-9639-4285-B922-7A089F7858F3}" dt="2022-03-03T13:51:42.852" v="81" actId="700"/>
          <ac:spMkLst>
            <pc:docMk/>
            <pc:sldMk cId="2499792002" sldId="273"/>
            <ac:spMk id="4" creationId="{BA3787AE-5597-4FAD-A802-5A9FCB2FA200}"/>
          </ac:spMkLst>
        </pc:spChg>
        <pc:spChg chg="add del mod ord">
          <ac:chgData name="Ian Pfluger" userId="df7921b197ba1968" providerId="LiveId" clId="{5DCDE93E-9639-4285-B922-7A089F7858F3}" dt="2022-03-03T13:51:42.852" v="81" actId="700"/>
          <ac:spMkLst>
            <pc:docMk/>
            <pc:sldMk cId="2499792002" sldId="273"/>
            <ac:spMk id="5" creationId="{DE912808-9487-42DA-AA28-BF27AB216CDB}"/>
          </ac:spMkLst>
        </pc:spChg>
        <pc:spChg chg="add mod ord">
          <ac:chgData name="Ian Pfluger" userId="df7921b197ba1968" providerId="LiveId" clId="{5DCDE93E-9639-4285-B922-7A089F7858F3}" dt="2022-03-03T14:37:04.252" v="251" actId="113"/>
          <ac:spMkLst>
            <pc:docMk/>
            <pc:sldMk cId="2499792002" sldId="273"/>
            <ac:spMk id="6" creationId="{A6F4C870-94AC-48DF-8CA9-5684FBC6954B}"/>
          </ac:spMkLst>
        </pc:spChg>
        <pc:spChg chg="add mod ord">
          <ac:chgData name="Ian Pfluger" userId="df7921b197ba1968" providerId="LiveId" clId="{5DCDE93E-9639-4285-B922-7A089F7858F3}" dt="2022-03-03T14:37:21.063" v="254" actId="14100"/>
          <ac:spMkLst>
            <pc:docMk/>
            <pc:sldMk cId="2499792002" sldId="273"/>
            <ac:spMk id="7" creationId="{2F250A9A-1277-4E3F-9178-27508B3F5460}"/>
          </ac:spMkLst>
        </pc:spChg>
        <pc:spChg chg="add mod ord">
          <ac:chgData name="Ian Pfluger" userId="df7921b197ba1968" providerId="LiveId" clId="{5DCDE93E-9639-4285-B922-7A089F7858F3}" dt="2022-03-03T13:53:25.020" v="90" actId="27636"/>
          <ac:spMkLst>
            <pc:docMk/>
            <pc:sldMk cId="2499792002" sldId="273"/>
            <ac:spMk id="8" creationId="{7D4A7F74-9E0D-4D6F-86CE-968BC311A8F5}"/>
          </ac:spMkLst>
        </pc:spChg>
        <pc:spChg chg="add mod ord">
          <ac:chgData name="Ian Pfluger" userId="df7921b197ba1968" providerId="LiveId" clId="{5DCDE93E-9639-4285-B922-7A089F7858F3}" dt="2022-03-03T14:38:06.949" v="264" actId="27636"/>
          <ac:spMkLst>
            <pc:docMk/>
            <pc:sldMk cId="2499792002" sldId="273"/>
            <ac:spMk id="9" creationId="{CC66E165-FA95-4355-A856-EFB3048836DB}"/>
          </ac:spMkLst>
        </pc:spChg>
      </pc:sldChg>
      <pc:sldChg chg="addSp delSp modSp new mod ord setBg replTag">
        <pc:chgData name="Ian Pfluger" userId="df7921b197ba1968" providerId="LiveId" clId="{5DCDE93E-9639-4285-B922-7A089F7858F3}" dt="2022-03-03T14:34:52.083" v="238" actId="26606"/>
        <pc:sldMkLst>
          <pc:docMk/>
          <pc:sldMk cId="2509818960" sldId="274"/>
        </pc:sldMkLst>
        <pc:spChg chg="mod">
          <ac:chgData name="Ian Pfluger" userId="df7921b197ba1968" providerId="LiveId" clId="{5DCDE93E-9639-4285-B922-7A089F7858F3}" dt="2022-03-03T14:34:52.083" v="238" actId="26606"/>
          <ac:spMkLst>
            <pc:docMk/>
            <pc:sldMk cId="2509818960" sldId="274"/>
            <ac:spMk id="2" creationId="{D8E14CA5-276A-42A1-922E-71239EC38D0B}"/>
          </ac:spMkLst>
        </pc:spChg>
        <pc:spChg chg="del mod">
          <ac:chgData name="Ian Pfluger" userId="df7921b197ba1968" providerId="LiveId" clId="{5DCDE93E-9639-4285-B922-7A089F7858F3}" dt="2022-03-03T14:34:52.083" v="238" actId="26606"/>
          <ac:spMkLst>
            <pc:docMk/>
            <pc:sldMk cId="2509818960" sldId="274"/>
            <ac:spMk id="3" creationId="{C2A33BB1-A427-40CF-AFDE-AEACCF85673E}"/>
          </ac:spMkLst>
        </pc:spChg>
        <pc:spChg chg="add">
          <ac:chgData name="Ian Pfluger" userId="df7921b197ba1968" providerId="LiveId" clId="{5DCDE93E-9639-4285-B922-7A089F7858F3}" dt="2022-03-03T14:34:52.083" v="238" actId="26606"/>
          <ac:spMkLst>
            <pc:docMk/>
            <pc:sldMk cId="2509818960" sldId="274"/>
            <ac:spMk id="11" creationId="{F88A5712-2FE0-4DD4-BDC6-099EA378A050}"/>
          </ac:spMkLst>
        </pc:spChg>
        <pc:spChg chg="add">
          <ac:chgData name="Ian Pfluger" userId="df7921b197ba1968" providerId="LiveId" clId="{5DCDE93E-9639-4285-B922-7A089F7858F3}" dt="2022-03-03T14:34:52.083" v="238" actId="26606"/>
          <ac:spMkLst>
            <pc:docMk/>
            <pc:sldMk cId="2509818960" sldId="274"/>
            <ac:spMk id="13" creationId="{448E5503-E0F8-4B94-81A3-B1FA57623E0F}"/>
          </ac:spMkLst>
        </pc:spChg>
        <pc:spChg chg="add">
          <ac:chgData name="Ian Pfluger" userId="df7921b197ba1968" providerId="LiveId" clId="{5DCDE93E-9639-4285-B922-7A089F7858F3}" dt="2022-03-03T14:34:52.083" v="238" actId="26606"/>
          <ac:spMkLst>
            <pc:docMk/>
            <pc:sldMk cId="2509818960" sldId="274"/>
            <ac:spMk id="15" creationId="{CE54F896-85E7-4403-9E37-1B004731F8C9}"/>
          </ac:spMkLst>
        </pc:spChg>
        <pc:graphicFrameChg chg="add">
          <ac:chgData name="Ian Pfluger" userId="df7921b197ba1968" providerId="LiveId" clId="{5DCDE93E-9639-4285-B922-7A089F7858F3}" dt="2022-03-03T14:34:52.083" v="238" actId="26606"/>
          <ac:graphicFrameMkLst>
            <pc:docMk/>
            <pc:sldMk cId="2509818960" sldId="274"/>
            <ac:graphicFrameMk id="5" creationId="{C710F5B3-B8A4-442D-A0F5-0757F180FD59}"/>
          </ac:graphicFrameMkLst>
        </pc:graphicFrameChg>
        <pc:picChg chg="add">
          <ac:chgData name="Ian Pfluger" userId="df7921b197ba1968" providerId="LiveId" clId="{5DCDE93E-9639-4285-B922-7A089F7858F3}" dt="2022-03-03T14:34:52.083" v="238" actId="26606"/>
          <ac:picMkLst>
            <pc:docMk/>
            <pc:sldMk cId="2509818960" sldId="274"/>
            <ac:picMk id="9" creationId="{90A9C49B-76D8-4E9B-B430-D1ADF40F1CF8}"/>
          </ac:picMkLst>
        </pc:picChg>
      </pc:sldChg>
      <pc:sldChg chg="addSp delSp modSp new mod replTag">
        <pc:chgData name="Ian Pfluger" userId="df7921b197ba1968" providerId="LiveId" clId="{5DCDE93E-9639-4285-B922-7A089F7858F3}" dt="2022-03-03T14:58:23.297" v="286" actId="2711"/>
        <pc:sldMkLst>
          <pc:docMk/>
          <pc:sldMk cId="1498602074" sldId="275"/>
        </pc:sldMkLst>
        <pc:spChg chg="mod">
          <ac:chgData name="Ian Pfluger" userId="df7921b197ba1968" providerId="LiveId" clId="{5DCDE93E-9639-4285-B922-7A089F7858F3}" dt="2022-03-03T14:58:23.297" v="286" actId="2711"/>
          <ac:spMkLst>
            <pc:docMk/>
            <pc:sldMk cId="1498602074" sldId="275"/>
            <ac:spMk id="2" creationId="{681A30FD-7DA2-4A67-9549-632D09FC19FF}"/>
          </ac:spMkLst>
        </pc:spChg>
        <pc:spChg chg="mod">
          <ac:chgData name="Ian Pfluger" userId="df7921b197ba1968" providerId="LiveId" clId="{5DCDE93E-9639-4285-B922-7A089F7858F3}" dt="2022-03-03T14:39:28.999" v="275" actId="14100"/>
          <ac:spMkLst>
            <pc:docMk/>
            <pc:sldMk cId="1498602074" sldId="275"/>
            <ac:spMk id="3" creationId="{301C1009-F796-4D37-8E6D-9B39A48B9750}"/>
          </ac:spMkLst>
        </pc:spChg>
        <pc:spChg chg="mod">
          <ac:chgData name="Ian Pfluger" userId="df7921b197ba1968" providerId="LiveId" clId="{5DCDE93E-9639-4285-B922-7A089F7858F3}" dt="2022-03-03T14:38:52.036" v="270" actId="27636"/>
          <ac:spMkLst>
            <pc:docMk/>
            <pc:sldMk cId="1498602074" sldId="275"/>
            <ac:spMk id="4" creationId="{CC15BDC1-0080-4EC6-A86B-690A58F2B1F7}"/>
          </ac:spMkLst>
        </pc:spChg>
        <pc:spChg chg="del">
          <ac:chgData name="Ian Pfluger" userId="df7921b197ba1968" providerId="LiveId" clId="{5DCDE93E-9639-4285-B922-7A089F7858F3}" dt="2022-03-03T13:55:36.475" v="132"/>
          <ac:spMkLst>
            <pc:docMk/>
            <pc:sldMk cId="1498602074" sldId="275"/>
            <ac:spMk id="5" creationId="{50219F80-59CE-4CF1-B473-B441EC0AFB08}"/>
          </ac:spMkLst>
        </pc:spChg>
        <pc:spChg chg="mod">
          <ac:chgData name="Ian Pfluger" userId="df7921b197ba1968" providerId="LiveId" clId="{5DCDE93E-9639-4285-B922-7A089F7858F3}" dt="2022-03-03T14:40:23.654" v="284" actId="27636"/>
          <ac:spMkLst>
            <pc:docMk/>
            <pc:sldMk cId="1498602074" sldId="275"/>
            <ac:spMk id="6" creationId="{06E5D41A-36B4-40D6-81A4-E5C3B9A8A687}"/>
          </ac:spMkLst>
        </pc:spChg>
        <pc:spChg chg="add mod">
          <ac:chgData name="Ian Pfluger" userId="df7921b197ba1968" providerId="LiveId" clId="{5DCDE93E-9639-4285-B922-7A089F7858F3}" dt="2022-03-03T14:39:33.110" v="276" actId="14100"/>
          <ac:spMkLst>
            <pc:docMk/>
            <pc:sldMk cId="1498602074" sldId="275"/>
            <ac:spMk id="7" creationId="{8A7B2B1F-A45E-41B6-9E38-7457AA06BD39}"/>
          </ac:spMkLst>
        </pc:spChg>
      </pc:sldChg>
      <pc:sldChg chg="addSp delSp modSp new mod modClrScheme replTag chgLayout">
        <pc:chgData name="Ian Pfluger" userId="df7921b197ba1968" providerId="LiveId" clId="{5DCDE93E-9639-4285-B922-7A089F7858F3}" dt="2022-03-03T13:57:53.952" v="142" actId="27636"/>
        <pc:sldMkLst>
          <pc:docMk/>
          <pc:sldMk cId="3582967542" sldId="276"/>
        </pc:sldMkLst>
        <pc:spChg chg="mod ord">
          <ac:chgData name="Ian Pfluger" userId="df7921b197ba1968" providerId="LiveId" clId="{5DCDE93E-9639-4285-B922-7A089F7858F3}" dt="2022-03-03T13:57:34.837" v="138" actId="700"/>
          <ac:spMkLst>
            <pc:docMk/>
            <pc:sldMk cId="3582967542" sldId="276"/>
            <ac:spMk id="2" creationId="{0C7C4FE1-252D-4914-86C8-AA59E494CA02}"/>
          </ac:spMkLst>
        </pc:spChg>
        <pc:spChg chg="del">
          <ac:chgData name="Ian Pfluger" userId="df7921b197ba1968" providerId="LiveId" clId="{5DCDE93E-9639-4285-B922-7A089F7858F3}" dt="2022-03-03T13:57:34.837" v="138" actId="700"/>
          <ac:spMkLst>
            <pc:docMk/>
            <pc:sldMk cId="3582967542" sldId="276"/>
            <ac:spMk id="3" creationId="{058E004C-4FF0-40F5-A251-1D80B6303461}"/>
          </ac:spMkLst>
        </pc:spChg>
        <pc:spChg chg="del mod ord">
          <ac:chgData name="Ian Pfluger" userId="df7921b197ba1968" providerId="LiveId" clId="{5DCDE93E-9639-4285-B922-7A089F7858F3}" dt="2022-03-03T13:57:34.837" v="138" actId="700"/>
          <ac:spMkLst>
            <pc:docMk/>
            <pc:sldMk cId="3582967542" sldId="276"/>
            <ac:spMk id="4" creationId="{66FA4DC5-B437-4D95-B671-2B5750D095E6}"/>
          </ac:spMkLst>
        </pc:spChg>
        <pc:spChg chg="del">
          <ac:chgData name="Ian Pfluger" userId="df7921b197ba1968" providerId="LiveId" clId="{5DCDE93E-9639-4285-B922-7A089F7858F3}" dt="2022-03-03T13:57:34.837" v="138" actId="700"/>
          <ac:spMkLst>
            <pc:docMk/>
            <pc:sldMk cId="3582967542" sldId="276"/>
            <ac:spMk id="5" creationId="{892E1E4C-DA04-4F2F-9496-50ADC5E0FD60}"/>
          </ac:spMkLst>
        </pc:spChg>
        <pc:spChg chg="del mod ord">
          <ac:chgData name="Ian Pfluger" userId="df7921b197ba1968" providerId="LiveId" clId="{5DCDE93E-9639-4285-B922-7A089F7858F3}" dt="2022-03-03T13:57:34.837" v="138" actId="700"/>
          <ac:spMkLst>
            <pc:docMk/>
            <pc:sldMk cId="3582967542" sldId="276"/>
            <ac:spMk id="6" creationId="{8E4B4578-911B-4A2A-9BEF-35917E55ABAB}"/>
          </ac:spMkLst>
        </pc:spChg>
        <pc:spChg chg="add mod ord">
          <ac:chgData name="Ian Pfluger" userId="df7921b197ba1968" providerId="LiveId" clId="{5DCDE93E-9639-4285-B922-7A089F7858F3}" dt="2022-03-03T13:57:43.798" v="140" actId="27636"/>
          <ac:spMkLst>
            <pc:docMk/>
            <pc:sldMk cId="3582967542" sldId="276"/>
            <ac:spMk id="7" creationId="{A4C623D8-318C-4C4D-8340-E10D556CDD80}"/>
          </ac:spMkLst>
        </pc:spChg>
        <pc:spChg chg="add mod ord">
          <ac:chgData name="Ian Pfluger" userId="df7921b197ba1968" providerId="LiveId" clId="{5DCDE93E-9639-4285-B922-7A089F7858F3}" dt="2022-03-03T13:57:53.952" v="142" actId="27636"/>
          <ac:spMkLst>
            <pc:docMk/>
            <pc:sldMk cId="3582967542" sldId="276"/>
            <ac:spMk id="8" creationId="{FCE15788-C511-46FC-A95C-124C86CCEE4D}"/>
          </ac:spMkLst>
        </pc:spChg>
      </pc:sldChg>
      <pc:sldChg chg="addSp delSp modSp new mod setBg modClrScheme replTag chgLayout">
        <pc:chgData name="Ian Pfluger" userId="df7921b197ba1968" providerId="LiveId" clId="{5DCDE93E-9639-4285-B922-7A089F7858F3}" dt="2022-03-03T15:02:53.317" v="304" actId="26606"/>
        <pc:sldMkLst>
          <pc:docMk/>
          <pc:sldMk cId="628350083" sldId="277"/>
        </pc:sldMkLst>
        <pc:spChg chg="del mod ord">
          <ac:chgData name="Ian Pfluger" userId="df7921b197ba1968" providerId="LiveId" clId="{5DCDE93E-9639-4285-B922-7A089F7858F3}" dt="2022-03-03T13:59:09.268" v="143" actId="700"/>
          <ac:spMkLst>
            <pc:docMk/>
            <pc:sldMk cId="628350083" sldId="277"/>
            <ac:spMk id="2" creationId="{644CF5B7-5D60-4B6C-B122-E19C9FAB0853}"/>
          </ac:spMkLst>
        </pc:spChg>
        <pc:spChg chg="del">
          <ac:chgData name="Ian Pfluger" userId="df7921b197ba1968" providerId="LiveId" clId="{5DCDE93E-9639-4285-B922-7A089F7858F3}" dt="2022-03-03T13:59:09.268" v="143" actId="700"/>
          <ac:spMkLst>
            <pc:docMk/>
            <pc:sldMk cId="628350083" sldId="277"/>
            <ac:spMk id="3" creationId="{610934F5-73C0-431B-BFC0-4D2DB9721246}"/>
          </ac:spMkLst>
        </pc:spChg>
        <pc:spChg chg="del mod ord">
          <ac:chgData name="Ian Pfluger" userId="df7921b197ba1968" providerId="LiveId" clId="{5DCDE93E-9639-4285-B922-7A089F7858F3}" dt="2022-03-03T13:59:09.268" v="143" actId="700"/>
          <ac:spMkLst>
            <pc:docMk/>
            <pc:sldMk cId="628350083" sldId="277"/>
            <ac:spMk id="4" creationId="{5564A74F-0BC8-4A68-9988-1FE3D1272066}"/>
          </ac:spMkLst>
        </pc:spChg>
        <pc:spChg chg="del">
          <ac:chgData name="Ian Pfluger" userId="df7921b197ba1968" providerId="LiveId" clId="{5DCDE93E-9639-4285-B922-7A089F7858F3}" dt="2022-03-03T13:59:09.268" v="143" actId="700"/>
          <ac:spMkLst>
            <pc:docMk/>
            <pc:sldMk cId="628350083" sldId="277"/>
            <ac:spMk id="5" creationId="{6AD9E498-4AFF-41DD-A00E-E24BA15EA50F}"/>
          </ac:spMkLst>
        </pc:spChg>
        <pc:spChg chg="del mod ord">
          <ac:chgData name="Ian Pfluger" userId="df7921b197ba1968" providerId="LiveId" clId="{5DCDE93E-9639-4285-B922-7A089F7858F3}" dt="2022-03-03T13:59:09.268" v="143" actId="700"/>
          <ac:spMkLst>
            <pc:docMk/>
            <pc:sldMk cId="628350083" sldId="277"/>
            <ac:spMk id="6" creationId="{50E080FD-D52C-4933-BE16-0F02C1B69BDD}"/>
          </ac:spMkLst>
        </pc:spChg>
        <pc:spChg chg="add del mod ord">
          <ac:chgData name="Ian Pfluger" userId="df7921b197ba1968" providerId="LiveId" clId="{5DCDE93E-9639-4285-B922-7A089F7858F3}" dt="2022-03-03T13:59:19.537" v="144" actId="700"/>
          <ac:spMkLst>
            <pc:docMk/>
            <pc:sldMk cId="628350083" sldId="277"/>
            <ac:spMk id="7" creationId="{0A84FBB1-0DF2-4B0E-9046-0200A46C8E46}"/>
          </ac:spMkLst>
        </pc:spChg>
        <pc:spChg chg="add del mod ord">
          <ac:chgData name="Ian Pfluger" userId="df7921b197ba1968" providerId="LiveId" clId="{5DCDE93E-9639-4285-B922-7A089F7858F3}" dt="2022-03-03T13:59:19.537" v="144" actId="700"/>
          <ac:spMkLst>
            <pc:docMk/>
            <pc:sldMk cId="628350083" sldId="277"/>
            <ac:spMk id="8" creationId="{21252415-7275-46BF-B47F-C3D0FF0FD5EE}"/>
          </ac:spMkLst>
        </pc:spChg>
        <pc:spChg chg="add del mod ord">
          <ac:chgData name="Ian Pfluger" userId="df7921b197ba1968" providerId="LiveId" clId="{5DCDE93E-9639-4285-B922-7A089F7858F3}" dt="2022-03-03T13:59:19.537" v="144" actId="700"/>
          <ac:spMkLst>
            <pc:docMk/>
            <pc:sldMk cId="628350083" sldId="277"/>
            <ac:spMk id="9" creationId="{7F280E73-67E5-4B28-8508-7325F0960B91}"/>
          </ac:spMkLst>
        </pc:spChg>
        <pc:spChg chg="add mod ord">
          <ac:chgData name="Ian Pfluger" userId="df7921b197ba1968" providerId="LiveId" clId="{5DCDE93E-9639-4285-B922-7A089F7858F3}" dt="2022-03-03T15:02:53.317" v="304" actId="26606"/>
          <ac:spMkLst>
            <pc:docMk/>
            <pc:sldMk cId="628350083" sldId="277"/>
            <ac:spMk id="10" creationId="{81E161A9-7665-4879-A16F-4250B484B160}"/>
          </ac:spMkLst>
        </pc:spChg>
        <pc:spChg chg="add del mod ord">
          <ac:chgData name="Ian Pfluger" userId="df7921b197ba1968" providerId="LiveId" clId="{5DCDE93E-9639-4285-B922-7A089F7858F3}" dt="2022-03-03T15:02:53.317" v="304" actId="26606"/>
          <ac:spMkLst>
            <pc:docMk/>
            <pc:sldMk cId="628350083" sldId="277"/>
            <ac:spMk id="11" creationId="{154E7720-D600-4987-8E7B-CABB9492F3C4}"/>
          </ac:spMkLst>
        </pc:spChg>
        <pc:spChg chg="add">
          <ac:chgData name="Ian Pfluger" userId="df7921b197ba1968" providerId="LiveId" clId="{5DCDE93E-9639-4285-B922-7A089F7858F3}" dt="2022-03-03T15:02:53.317" v="304" actId="26606"/>
          <ac:spMkLst>
            <pc:docMk/>
            <pc:sldMk cId="628350083" sldId="277"/>
            <ac:spMk id="17" creationId="{1C4DAAB9-1F6E-44A6-8EBD-11AA857B20AB}"/>
          </ac:spMkLst>
        </pc:spChg>
        <pc:graphicFrameChg chg="add">
          <ac:chgData name="Ian Pfluger" userId="df7921b197ba1968" providerId="LiveId" clId="{5DCDE93E-9639-4285-B922-7A089F7858F3}" dt="2022-03-03T15:02:53.317" v="304" actId="26606"/>
          <ac:graphicFrameMkLst>
            <pc:docMk/>
            <pc:sldMk cId="628350083" sldId="277"/>
            <ac:graphicFrameMk id="13" creationId="{984FDD7E-FD43-487C-84FC-422292913F25}"/>
          </ac:graphicFrameMkLst>
        </pc:graphicFrameChg>
      </pc:sldChg>
      <pc:sldChg chg="addSp delSp modSp new mod setBg modClrScheme replTag chgLayout">
        <pc:chgData name="Ian Pfluger" userId="df7921b197ba1968" providerId="LiveId" clId="{5DCDE93E-9639-4285-B922-7A089F7858F3}" dt="2022-03-03T15:05:28.775" v="324" actId="26606"/>
        <pc:sldMkLst>
          <pc:docMk/>
          <pc:sldMk cId="1581646955" sldId="278"/>
        </pc:sldMkLst>
        <pc:spChg chg="del mod ord">
          <ac:chgData name="Ian Pfluger" userId="df7921b197ba1968" providerId="LiveId" clId="{5DCDE93E-9639-4285-B922-7A089F7858F3}" dt="2022-03-03T14:01:20.558" v="153" actId="700"/>
          <ac:spMkLst>
            <pc:docMk/>
            <pc:sldMk cId="1581646955" sldId="278"/>
            <ac:spMk id="2" creationId="{A362CC11-A8F5-417D-A41E-E45B211D6963}"/>
          </ac:spMkLst>
        </pc:spChg>
        <pc:spChg chg="del">
          <ac:chgData name="Ian Pfluger" userId="df7921b197ba1968" providerId="LiveId" clId="{5DCDE93E-9639-4285-B922-7A089F7858F3}" dt="2022-03-03T14:01:20.558" v="153" actId="700"/>
          <ac:spMkLst>
            <pc:docMk/>
            <pc:sldMk cId="1581646955" sldId="278"/>
            <ac:spMk id="3" creationId="{65419594-B06F-429F-AD0D-65C98C6E1B2E}"/>
          </ac:spMkLst>
        </pc:spChg>
        <pc:spChg chg="del mod ord">
          <ac:chgData name="Ian Pfluger" userId="df7921b197ba1968" providerId="LiveId" clId="{5DCDE93E-9639-4285-B922-7A089F7858F3}" dt="2022-03-03T14:01:20.558" v="153" actId="700"/>
          <ac:spMkLst>
            <pc:docMk/>
            <pc:sldMk cId="1581646955" sldId="278"/>
            <ac:spMk id="4" creationId="{63B056CD-2BAB-4057-BC88-5FFD32A3F363}"/>
          </ac:spMkLst>
        </pc:spChg>
        <pc:spChg chg="del">
          <ac:chgData name="Ian Pfluger" userId="df7921b197ba1968" providerId="LiveId" clId="{5DCDE93E-9639-4285-B922-7A089F7858F3}" dt="2022-03-03T14:01:20.558" v="153" actId="700"/>
          <ac:spMkLst>
            <pc:docMk/>
            <pc:sldMk cId="1581646955" sldId="278"/>
            <ac:spMk id="5" creationId="{339694D2-A7F2-44ED-A9FE-E851D4A49986}"/>
          </ac:spMkLst>
        </pc:spChg>
        <pc:spChg chg="del">
          <ac:chgData name="Ian Pfluger" userId="df7921b197ba1968" providerId="LiveId" clId="{5DCDE93E-9639-4285-B922-7A089F7858F3}" dt="2022-03-03T14:01:20.558" v="153" actId="700"/>
          <ac:spMkLst>
            <pc:docMk/>
            <pc:sldMk cId="1581646955" sldId="278"/>
            <ac:spMk id="6" creationId="{D5CB1839-6634-49E6-9765-D9CD7F729240}"/>
          </ac:spMkLst>
        </pc:spChg>
        <pc:spChg chg="add mod ord">
          <ac:chgData name="Ian Pfluger" userId="df7921b197ba1968" providerId="LiveId" clId="{5DCDE93E-9639-4285-B922-7A089F7858F3}" dt="2022-03-03T15:05:28.775" v="324" actId="26606"/>
          <ac:spMkLst>
            <pc:docMk/>
            <pc:sldMk cId="1581646955" sldId="278"/>
            <ac:spMk id="7" creationId="{CF92F6BD-23BD-4197-953A-7A194DE852AC}"/>
          </ac:spMkLst>
        </pc:spChg>
        <pc:spChg chg="add del mod ord">
          <ac:chgData name="Ian Pfluger" userId="df7921b197ba1968" providerId="LiveId" clId="{5DCDE93E-9639-4285-B922-7A089F7858F3}" dt="2022-03-03T15:05:28.775" v="324" actId="26606"/>
          <ac:spMkLst>
            <pc:docMk/>
            <pc:sldMk cId="1581646955" sldId="278"/>
            <ac:spMk id="8" creationId="{734F3239-D29E-42FE-B4AC-6C0678BE0FC0}"/>
          </ac:spMkLst>
        </pc:spChg>
        <pc:spChg chg="add del">
          <ac:chgData name="Ian Pfluger" userId="df7921b197ba1968" providerId="LiveId" clId="{5DCDE93E-9639-4285-B922-7A089F7858F3}" dt="2022-03-03T15:05:28.775" v="324" actId="26606"/>
          <ac:spMkLst>
            <pc:docMk/>
            <pc:sldMk cId="1581646955" sldId="278"/>
            <ac:spMk id="13" creationId="{43B4841E-E6B6-48C3-BA02-F73659C6DAA1}"/>
          </ac:spMkLst>
        </pc:spChg>
        <pc:spChg chg="add del">
          <ac:chgData name="Ian Pfluger" userId="df7921b197ba1968" providerId="LiveId" clId="{5DCDE93E-9639-4285-B922-7A089F7858F3}" dt="2022-03-03T15:05:28.775" v="324" actId="26606"/>
          <ac:spMkLst>
            <pc:docMk/>
            <pc:sldMk cId="1581646955" sldId="278"/>
            <ac:spMk id="15" creationId="{89E829E7-17BB-4272-A707-8219BDF46F3C}"/>
          </ac:spMkLst>
        </pc:spChg>
        <pc:spChg chg="add del">
          <ac:chgData name="Ian Pfluger" userId="df7921b197ba1968" providerId="LiveId" clId="{5DCDE93E-9639-4285-B922-7A089F7858F3}" dt="2022-03-03T15:05:28.775" v="324" actId="26606"/>
          <ac:spMkLst>
            <pc:docMk/>
            <pc:sldMk cId="1581646955" sldId="278"/>
            <ac:spMk id="17" creationId="{3E5F7785-4545-4A24-9709-5B34B5748283}"/>
          </ac:spMkLst>
        </pc:spChg>
        <pc:spChg chg="add del">
          <ac:chgData name="Ian Pfluger" userId="df7921b197ba1968" providerId="LiveId" clId="{5DCDE93E-9639-4285-B922-7A089F7858F3}" dt="2022-03-03T15:04:38.343" v="318" actId="26606"/>
          <ac:spMkLst>
            <pc:docMk/>
            <pc:sldMk cId="1581646955" sldId="278"/>
            <ac:spMk id="23" creationId="{C38E665F-010A-4CF3-9B64-5888D0D74550}"/>
          </ac:spMkLst>
        </pc:spChg>
        <pc:spChg chg="add del">
          <ac:chgData name="Ian Pfluger" userId="df7921b197ba1968" providerId="LiveId" clId="{5DCDE93E-9639-4285-B922-7A089F7858F3}" dt="2022-03-03T15:05:28.775" v="324" actId="26606"/>
          <ac:spMkLst>
            <pc:docMk/>
            <pc:sldMk cId="1581646955" sldId="278"/>
            <ac:spMk id="25" creationId="{F88A5712-2FE0-4DD4-BDC6-099EA378A050}"/>
          </ac:spMkLst>
        </pc:spChg>
        <pc:spChg chg="add del">
          <ac:chgData name="Ian Pfluger" userId="df7921b197ba1968" providerId="LiveId" clId="{5DCDE93E-9639-4285-B922-7A089F7858F3}" dt="2022-03-03T15:05:28.775" v="324" actId="26606"/>
          <ac:spMkLst>
            <pc:docMk/>
            <pc:sldMk cId="1581646955" sldId="278"/>
            <ac:spMk id="27" creationId="{448E5503-E0F8-4B94-81A3-B1FA57623E0F}"/>
          </ac:spMkLst>
        </pc:spChg>
        <pc:spChg chg="add del">
          <ac:chgData name="Ian Pfluger" userId="df7921b197ba1968" providerId="LiveId" clId="{5DCDE93E-9639-4285-B922-7A089F7858F3}" dt="2022-03-03T15:05:28.775" v="324" actId="26606"/>
          <ac:spMkLst>
            <pc:docMk/>
            <pc:sldMk cId="1581646955" sldId="278"/>
            <ac:spMk id="29" creationId="{CE54F896-85E7-4403-9E37-1B004731F8C9}"/>
          </ac:spMkLst>
        </pc:spChg>
        <pc:graphicFrameChg chg="add del">
          <ac:chgData name="Ian Pfluger" userId="df7921b197ba1968" providerId="LiveId" clId="{5DCDE93E-9639-4285-B922-7A089F7858F3}" dt="2022-03-03T15:04:38.343" v="318" actId="26606"/>
          <ac:graphicFrameMkLst>
            <pc:docMk/>
            <pc:sldMk cId="1581646955" sldId="278"/>
            <ac:graphicFrameMk id="19" creationId="{6A7366C3-34F9-4E85-B9D7-10A1B67B7CCB}"/>
          </ac:graphicFrameMkLst>
        </pc:graphicFrameChg>
        <pc:graphicFrameChg chg="add del">
          <ac:chgData name="Ian Pfluger" userId="df7921b197ba1968" providerId="LiveId" clId="{5DCDE93E-9639-4285-B922-7A089F7858F3}" dt="2022-03-03T15:05:28.775" v="324" actId="26606"/>
          <ac:graphicFrameMkLst>
            <pc:docMk/>
            <pc:sldMk cId="1581646955" sldId="278"/>
            <ac:graphicFrameMk id="21" creationId="{50FC9A16-991D-4529-8A2D-C91937D0AFFC}"/>
          </ac:graphicFrameMkLst>
        </pc:graphicFrameChg>
        <pc:picChg chg="add del">
          <ac:chgData name="Ian Pfluger" userId="df7921b197ba1968" providerId="LiveId" clId="{5DCDE93E-9639-4285-B922-7A089F7858F3}" dt="2022-03-03T15:05:28.775" v="324" actId="26606"/>
          <ac:picMkLst>
            <pc:docMk/>
            <pc:sldMk cId="1581646955" sldId="278"/>
            <ac:picMk id="20" creationId="{90A9C49B-76D8-4E9B-B430-D1ADF40F1CF8}"/>
          </ac:picMkLst>
        </pc:picChg>
      </pc:sldChg>
      <pc:sldChg chg="addSp delSp modSp new mod ord setBg modClrScheme replTag chgLayout">
        <pc:chgData name="Ian Pfluger" userId="df7921b197ba1968" providerId="LiveId" clId="{5DCDE93E-9639-4285-B922-7A089F7858F3}" dt="2022-03-03T15:03:31.811" v="306" actId="255"/>
        <pc:sldMkLst>
          <pc:docMk/>
          <pc:sldMk cId="1876049269" sldId="279"/>
        </pc:sldMkLst>
        <pc:spChg chg="del mod ord">
          <ac:chgData name="Ian Pfluger" userId="df7921b197ba1968" providerId="LiveId" clId="{5DCDE93E-9639-4285-B922-7A089F7858F3}" dt="2022-03-03T14:00:23.164" v="148" actId="700"/>
          <ac:spMkLst>
            <pc:docMk/>
            <pc:sldMk cId="1876049269" sldId="279"/>
            <ac:spMk id="2" creationId="{24F4399D-5BD7-4471-95FE-92107B1D3EAB}"/>
          </ac:spMkLst>
        </pc:spChg>
        <pc:spChg chg="del">
          <ac:chgData name="Ian Pfluger" userId="df7921b197ba1968" providerId="LiveId" clId="{5DCDE93E-9639-4285-B922-7A089F7858F3}" dt="2022-03-03T14:00:23.164" v="148" actId="700"/>
          <ac:spMkLst>
            <pc:docMk/>
            <pc:sldMk cId="1876049269" sldId="279"/>
            <ac:spMk id="3" creationId="{CA28C145-CB7A-40FD-B37D-05CC3DF43D9C}"/>
          </ac:spMkLst>
        </pc:spChg>
        <pc:spChg chg="del mod ord">
          <ac:chgData name="Ian Pfluger" userId="df7921b197ba1968" providerId="LiveId" clId="{5DCDE93E-9639-4285-B922-7A089F7858F3}" dt="2022-03-03T14:00:23.164" v="148" actId="700"/>
          <ac:spMkLst>
            <pc:docMk/>
            <pc:sldMk cId="1876049269" sldId="279"/>
            <ac:spMk id="4" creationId="{92424920-9AB4-48D9-B146-811BEC949CF0}"/>
          </ac:spMkLst>
        </pc:spChg>
        <pc:spChg chg="del">
          <ac:chgData name="Ian Pfluger" userId="df7921b197ba1968" providerId="LiveId" clId="{5DCDE93E-9639-4285-B922-7A089F7858F3}" dt="2022-03-03T14:00:23.164" v="148" actId="700"/>
          <ac:spMkLst>
            <pc:docMk/>
            <pc:sldMk cId="1876049269" sldId="279"/>
            <ac:spMk id="5" creationId="{95B27041-BF3F-423E-9638-1CC0CF9778C3}"/>
          </ac:spMkLst>
        </pc:spChg>
        <pc:spChg chg="del">
          <ac:chgData name="Ian Pfluger" userId="df7921b197ba1968" providerId="LiveId" clId="{5DCDE93E-9639-4285-B922-7A089F7858F3}" dt="2022-03-03T14:00:23.164" v="148" actId="700"/>
          <ac:spMkLst>
            <pc:docMk/>
            <pc:sldMk cId="1876049269" sldId="279"/>
            <ac:spMk id="6" creationId="{C314B4C0-D579-48C5-904B-629545A9413A}"/>
          </ac:spMkLst>
        </pc:spChg>
        <pc:spChg chg="add mod ord">
          <ac:chgData name="Ian Pfluger" userId="df7921b197ba1968" providerId="LiveId" clId="{5DCDE93E-9639-4285-B922-7A089F7858F3}" dt="2022-03-03T15:03:19.227" v="305" actId="26606"/>
          <ac:spMkLst>
            <pc:docMk/>
            <pc:sldMk cId="1876049269" sldId="279"/>
            <ac:spMk id="7" creationId="{8FC769BA-8CE5-4713-835F-5C28CD9AA898}"/>
          </ac:spMkLst>
        </pc:spChg>
        <pc:spChg chg="add mod ord">
          <ac:chgData name="Ian Pfluger" userId="df7921b197ba1968" providerId="LiveId" clId="{5DCDE93E-9639-4285-B922-7A089F7858F3}" dt="2022-03-03T15:03:31.811" v="306" actId="255"/>
          <ac:spMkLst>
            <pc:docMk/>
            <pc:sldMk cId="1876049269" sldId="279"/>
            <ac:spMk id="8" creationId="{CDD73B36-1AED-4F16-98BB-744CD941BF7E}"/>
          </ac:spMkLst>
        </pc:spChg>
        <pc:spChg chg="add">
          <ac:chgData name="Ian Pfluger" userId="df7921b197ba1968" providerId="LiveId" clId="{5DCDE93E-9639-4285-B922-7A089F7858F3}" dt="2022-03-03T15:03:19.227" v="305" actId="26606"/>
          <ac:spMkLst>
            <pc:docMk/>
            <pc:sldMk cId="1876049269" sldId="279"/>
            <ac:spMk id="15" creationId="{F88A5712-2FE0-4DD4-BDC6-099EA378A050}"/>
          </ac:spMkLst>
        </pc:spChg>
        <pc:spChg chg="add">
          <ac:chgData name="Ian Pfluger" userId="df7921b197ba1968" providerId="LiveId" clId="{5DCDE93E-9639-4285-B922-7A089F7858F3}" dt="2022-03-03T15:03:19.227" v="305" actId="26606"/>
          <ac:spMkLst>
            <pc:docMk/>
            <pc:sldMk cId="1876049269" sldId="279"/>
            <ac:spMk id="17" creationId="{448E5503-E0F8-4B94-81A3-B1FA57623E0F}"/>
          </ac:spMkLst>
        </pc:spChg>
        <pc:spChg chg="add">
          <ac:chgData name="Ian Pfluger" userId="df7921b197ba1968" providerId="LiveId" clId="{5DCDE93E-9639-4285-B922-7A089F7858F3}" dt="2022-03-03T15:03:19.227" v="305" actId="26606"/>
          <ac:spMkLst>
            <pc:docMk/>
            <pc:sldMk cId="1876049269" sldId="279"/>
            <ac:spMk id="19" creationId="{CE54F896-85E7-4403-9E37-1B004731F8C9}"/>
          </ac:spMkLst>
        </pc:spChg>
        <pc:picChg chg="add">
          <ac:chgData name="Ian Pfluger" userId="df7921b197ba1968" providerId="LiveId" clId="{5DCDE93E-9639-4285-B922-7A089F7858F3}" dt="2022-03-03T15:03:19.227" v="305" actId="26606"/>
          <ac:picMkLst>
            <pc:docMk/>
            <pc:sldMk cId="1876049269" sldId="279"/>
            <ac:picMk id="13" creationId="{90A9C49B-76D8-4E9B-B430-D1ADF40F1CF8}"/>
          </ac:picMkLst>
        </pc:picChg>
      </pc:sldChg>
      <pc:sldChg chg="addSp delSp modSp new mod modClrScheme replTag chgLayout">
        <pc:chgData name="Ian Pfluger" userId="df7921b197ba1968" providerId="LiveId" clId="{5DCDE93E-9639-4285-B922-7A089F7858F3}" dt="2022-03-03T14:59:43.163" v="296" actId="27636"/>
        <pc:sldMkLst>
          <pc:docMk/>
          <pc:sldMk cId="3705666239" sldId="280"/>
        </pc:sldMkLst>
        <pc:spChg chg="del mod ord">
          <ac:chgData name="Ian Pfluger" userId="df7921b197ba1968" providerId="LiveId" clId="{5DCDE93E-9639-4285-B922-7A089F7858F3}" dt="2022-03-03T14:01:51.988" v="157" actId="700"/>
          <ac:spMkLst>
            <pc:docMk/>
            <pc:sldMk cId="3705666239" sldId="280"/>
            <ac:spMk id="2" creationId="{025D5523-E891-456A-A472-585521CF2F5E}"/>
          </ac:spMkLst>
        </pc:spChg>
        <pc:spChg chg="del">
          <ac:chgData name="Ian Pfluger" userId="df7921b197ba1968" providerId="LiveId" clId="{5DCDE93E-9639-4285-B922-7A089F7858F3}" dt="2022-03-03T14:01:51.988" v="157" actId="700"/>
          <ac:spMkLst>
            <pc:docMk/>
            <pc:sldMk cId="3705666239" sldId="280"/>
            <ac:spMk id="3" creationId="{2D8D26AA-CB15-4C62-8274-D9530A2894C4}"/>
          </ac:spMkLst>
        </pc:spChg>
        <pc:spChg chg="del mod ord">
          <ac:chgData name="Ian Pfluger" userId="df7921b197ba1968" providerId="LiveId" clId="{5DCDE93E-9639-4285-B922-7A089F7858F3}" dt="2022-03-03T14:01:51.988" v="157" actId="700"/>
          <ac:spMkLst>
            <pc:docMk/>
            <pc:sldMk cId="3705666239" sldId="280"/>
            <ac:spMk id="4" creationId="{BBF686C6-070F-4DC5-AC3C-8A4F54CECB8E}"/>
          </ac:spMkLst>
        </pc:spChg>
        <pc:spChg chg="del">
          <ac:chgData name="Ian Pfluger" userId="df7921b197ba1968" providerId="LiveId" clId="{5DCDE93E-9639-4285-B922-7A089F7858F3}" dt="2022-03-03T14:01:51.988" v="157" actId="700"/>
          <ac:spMkLst>
            <pc:docMk/>
            <pc:sldMk cId="3705666239" sldId="280"/>
            <ac:spMk id="5" creationId="{E4A08E98-640F-45D5-9968-8C25544DAF10}"/>
          </ac:spMkLst>
        </pc:spChg>
        <pc:spChg chg="del">
          <ac:chgData name="Ian Pfluger" userId="df7921b197ba1968" providerId="LiveId" clId="{5DCDE93E-9639-4285-B922-7A089F7858F3}" dt="2022-03-03T14:01:51.988" v="157" actId="700"/>
          <ac:spMkLst>
            <pc:docMk/>
            <pc:sldMk cId="3705666239" sldId="280"/>
            <ac:spMk id="6" creationId="{1732121A-211B-426A-A28C-B99CF6476FFA}"/>
          </ac:spMkLst>
        </pc:spChg>
        <pc:spChg chg="add mod ord">
          <ac:chgData name="Ian Pfluger" userId="df7921b197ba1968" providerId="LiveId" clId="{5DCDE93E-9639-4285-B922-7A089F7858F3}" dt="2022-03-03T14:59:43.163" v="296" actId="27636"/>
          <ac:spMkLst>
            <pc:docMk/>
            <pc:sldMk cId="3705666239" sldId="280"/>
            <ac:spMk id="7" creationId="{CD5FD65D-F6F1-402A-AAA4-5C5E9AA7F505}"/>
          </ac:spMkLst>
        </pc:spChg>
        <pc:spChg chg="add mod ord">
          <ac:chgData name="Ian Pfluger" userId="df7921b197ba1968" providerId="LiveId" clId="{5DCDE93E-9639-4285-B922-7A089F7858F3}" dt="2022-03-03T14:02:20.200" v="160"/>
          <ac:spMkLst>
            <pc:docMk/>
            <pc:sldMk cId="3705666239" sldId="280"/>
            <ac:spMk id="8" creationId="{027B50C2-D64E-4C6C-AEDD-30AB6D99888B}"/>
          </ac:spMkLst>
        </pc:spChg>
      </pc:sldChg>
      <pc:sldChg chg="addSp delSp modSp new mod setBg modClrScheme replTag chgLayout">
        <pc:chgData name="Ian Pfluger" userId="df7921b197ba1968" providerId="LiveId" clId="{5DCDE93E-9639-4285-B922-7A089F7858F3}" dt="2022-03-03T15:06:28.618" v="333" actId="20577"/>
        <pc:sldMkLst>
          <pc:docMk/>
          <pc:sldMk cId="1986814595" sldId="281"/>
        </pc:sldMkLst>
        <pc:spChg chg="del mod ord">
          <ac:chgData name="Ian Pfluger" userId="df7921b197ba1968" providerId="LiveId" clId="{5DCDE93E-9639-4285-B922-7A089F7858F3}" dt="2022-03-03T14:02:32.703" v="161" actId="700"/>
          <ac:spMkLst>
            <pc:docMk/>
            <pc:sldMk cId="1986814595" sldId="281"/>
            <ac:spMk id="2" creationId="{228C7A2D-3B57-425D-A00F-D02B13B20132}"/>
          </ac:spMkLst>
        </pc:spChg>
        <pc:spChg chg="del">
          <ac:chgData name="Ian Pfluger" userId="df7921b197ba1968" providerId="LiveId" clId="{5DCDE93E-9639-4285-B922-7A089F7858F3}" dt="2022-03-03T14:02:32.703" v="161" actId="700"/>
          <ac:spMkLst>
            <pc:docMk/>
            <pc:sldMk cId="1986814595" sldId="281"/>
            <ac:spMk id="3" creationId="{A5745BE0-ED5E-45B5-849C-85742F2BE7A8}"/>
          </ac:spMkLst>
        </pc:spChg>
        <pc:spChg chg="del mod ord">
          <ac:chgData name="Ian Pfluger" userId="df7921b197ba1968" providerId="LiveId" clId="{5DCDE93E-9639-4285-B922-7A089F7858F3}" dt="2022-03-03T14:02:32.703" v="161" actId="700"/>
          <ac:spMkLst>
            <pc:docMk/>
            <pc:sldMk cId="1986814595" sldId="281"/>
            <ac:spMk id="4" creationId="{2E941929-F446-4D38-A2B3-E885084BF6AB}"/>
          </ac:spMkLst>
        </pc:spChg>
        <pc:spChg chg="del">
          <ac:chgData name="Ian Pfluger" userId="df7921b197ba1968" providerId="LiveId" clId="{5DCDE93E-9639-4285-B922-7A089F7858F3}" dt="2022-03-03T14:02:32.703" v="161" actId="700"/>
          <ac:spMkLst>
            <pc:docMk/>
            <pc:sldMk cId="1986814595" sldId="281"/>
            <ac:spMk id="5" creationId="{A6FB27A8-58FB-4711-9F7C-BA9C2BABD506}"/>
          </ac:spMkLst>
        </pc:spChg>
        <pc:spChg chg="del">
          <ac:chgData name="Ian Pfluger" userId="df7921b197ba1968" providerId="LiveId" clId="{5DCDE93E-9639-4285-B922-7A089F7858F3}" dt="2022-03-03T14:02:32.703" v="161" actId="700"/>
          <ac:spMkLst>
            <pc:docMk/>
            <pc:sldMk cId="1986814595" sldId="281"/>
            <ac:spMk id="6" creationId="{758A8BF7-5489-44B8-9D75-AD6F3DAA86E1}"/>
          </ac:spMkLst>
        </pc:spChg>
        <pc:spChg chg="add mod ord">
          <ac:chgData name="Ian Pfluger" userId="df7921b197ba1968" providerId="LiveId" clId="{5DCDE93E-9639-4285-B922-7A089F7858F3}" dt="2022-03-03T15:06:14.552" v="331" actId="26606"/>
          <ac:spMkLst>
            <pc:docMk/>
            <pc:sldMk cId="1986814595" sldId="281"/>
            <ac:spMk id="7" creationId="{84D9B7D6-C44B-403D-B2CB-2D96580FDFCC}"/>
          </ac:spMkLst>
        </pc:spChg>
        <pc:spChg chg="add del mod ord">
          <ac:chgData name="Ian Pfluger" userId="df7921b197ba1968" providerId="LiveId" clId="{5DCDE93E-9639-4285-B922-7A089F7858F3}" dt="2022-03-03T15:06:14.552" v="331" actId="26606"/>
          <ac:spMkLst>
            <pc:docMk/>
            <pc:sldMk cId="1986814595" sldId="281"/>
            <ac:spMk id="8" creationId="{7A1F7169-361B-45A8-ABFA-A1F7EE029031}"/>
          </ac:spMkLst>
        </pc:spChg>
        <pc:spChg chg="add del">
          <ac:chgData name="Ian Pfluger" userId="df7921b197ba1968" providerId="LiveId" clId="{5DCDE93E-9639-4285-B922-7A089F7858F3}" dt="2022-03-03T15:06:09.317" v="326" actId="26606"/>
          <ac:spMkLst>
            <pc:docMk/>
            <pc:sldMk cId="1986814595" sldId="281"/>
            <ac:spMk id="14" creationId="{1C4DAAB9-1F6E-44A6-8EBD-11AA857B20AB}"/>
          </ac:spMkLst>
        </pc:spChg>
        <pc:spChg chg="add del">
          <ac:chgData name="Ian Pfluger" userId="df7921b197ba1968" providerId="LiveId" clId="{5DCDE93E-9639-4285-B922-7A089F7858F3}" dt="2022-03-03T15:06:12.066" v="328" actId="26606"/>
          <ac:spMkLst>
            <pc:docMk/>
            <pc:sldMk cId="1986814595" sldId="281"/>
            <ac:spMk id="16" creationId="{F88A5712-2FE0-4DD4-BDC6-099EA378A050}"/>
          </ac:spMkLst>
        </pc:spChg>
        <pc:spChg chg="add del">
          <ac:chgData name="Ian Pfluger" userId="df7921b197ba1968" providerId="LiveId" clId="{5DCDE93E-9639-4285-B922-7A089F7858F3}" dt="2022-03-03T15:06:12.066" v="328" actId="26606"/>
          <ac:spMkLst>
            <pc:docMk/>
            <pc:sldMk cId="1986814595" sldId="281"/>
            <ac:spMk id="18" creationId="{448E5503-E0F8-4B94-81A3-B1FA57623E0F}"/>
          </ac:spMkLst>
        </pc:spChg>
        <pc:spChg chg="add del">
          <ac:chgData name="Ian Pfluger" userId="df7921b197ba1968" providerId="LiveId" clId="{5DCDE93E-9639-4285-B922-7A089F7858F3}" dt="2022-03-03T15:06:12.066" v="328" actId="26606"/>
          <ac:spMkLst>
            <pc:docMk/>
            <pc:sldMk cId="1986814595" sldId="281"/>
            <ac:spMk id="20" creationId="{CE54F896-85E7-4403-9E37-1B004731F8C9}"/>
          </ac:spMkLst>
        </pc:spChg>
        <pc:spChg chg="add">
          <ac:chgData name="Ian Pfluger" userId="df7921b197ba1968" providerId="LiveId" clId="{5DCDE93E-9639-4285-B922-7A089F7858F3}" dt="2022-03-03T15:06:14.552" v="331" actId="26606"/>
          <ac:spMkLst>
            <pc:docMk/>
            <pc:sldMk cId="1986814595" sldId="281"/>
            <ac:spMk id="25" creationId="{F88A5712-2FE0-4DD4-BDC6-099EA378A050}"/>
          </ac:spMkLst>
        </pc:spChg>
        <pc:spChg chg="add">
          <ac:chgData name="Ian Pfluger" userId="df7921b197ba1968" providerId="LiveId" clId="{5DCDE93E-9639-4285-B922-7A089F7858F3}" dt="2022-03-03T15:06:14.552" v="331" actId="26606"/>
          <ac:spMkLst>
            <pc:docMk/>
            <pc:sldMk cId="1986814595" sldId="281"/>
            <ac:spMk id="26" creationId="{448E5503-E0F8-4B94-81A3-B1FA57623E0F}"/>
          </ac:spMkLst>
        </pc:spChg>
        <pc:spChg chg="add">
          <ac:chgData name="Ian Pfluger" userId="df7921b197ba1968" providerId="LiveId" clId="{5DCDE93E-9639-4285-B922-7A089F7858F3}" dt="2022-03-03T15:06:14.552" v="331" actId="26606"/>
          <ac:spMkLst>
            <pc:docMk/>
            <pc:sldMk cId="1986814595" sldId="281"/>
            <ac:spMk id="27" creationId="{CE54F896-85E7-4403-9E37-1B004731F8C9}"/>
          </ac:spMkLst>
        </pc:spChg>
        <pc:graphicFrameChg chg="add del">
          <ac:chgData name="Ian Pfluger" userId="df7921b197ba1968" providerId="LiveId" clId="{5DCDE93E-9639-4285-B922-7A089F7858F3}" dt="2022-03-03T15:06:09.317" v="326" actId="26606"/>
          <ac:graphicFrameMkLst>
            <pc:docMk/>
            <pc:sldMk cId="1986814595" sldId="281"/>
            <ac:graphicFrameMk id="10" creationId="{4B091EEF-A70F-475F-8042-95154C69A9ED}"/>
          </ac:graphicFrameMkLst>
        </pc:graphicFrameChg>
        <pc:graphicFrameChg chg="add del">
          <ac:chgData name="Ian Pfluger" userId="df7921b197ba1968" providerId="LiveId" clId="{5DCDE93E-9639-4285-B922-7A089F7858F3}" dt="2022-03-03T15:06:12.066" v="328" actId="26606"/>
          <ac:graphicFrameMkLst>
            <pc:docMk/>
            <pc:sldMk cId="1986814595" sldId="281"/>
            <ac:graphicFrameMk id="19" creationId="{8D2DEA93-38E6-4B3F-A1D9-1AD2E1A35B65}"/>
          </ac:graphicFrameMkLst>
        </pc:graphicFrameChg>
        <pc:graphicFrameChg chg="add del">
          <ac:chgData name="Ian Pfluger" userId="df7921b197ba1968" providerId="LiveId" clId="{5DCDE93E-9639-4285-B922-7A089F7858F3}" dt="2022-03-03T15:06:14.458" v="330" actId="26606"/>
          <ac:graphicFrameMkLst>
            <pc:docMk/>
            <pc:sldMk cId="1986814595" sldId="281"/>
            <ac:graphicFrameMk id="22" creationId="{500B2C53-3BF8-42F3-92F0-764B8AB7E61A}"/>
          </ac:graphicFrameMkLst>
        </pc:graphicFrameChg>
        <pc:graphicFrameChg chg="add mod">
          <ac:chgData name="Ian Pfluger" userId="df7921b197ba1968" providerId="LiveId" clId="{5DCDE93E-9639-4285-B922-7A089F7858F3}" dt="2022-03-03T15:06:28.618" v="333" actId="20577"/>
          <ac:graphicFrameMkLst>
            <pc:docMk/>
            <pc:sldMk cId="1986814595" sldId="281"/>
            <ac:graphicFrameMk id="28" creationId="{8D2DEA93-38E6-4B3F-A1D9-1AD2E1A35B65}"/>
          </ac:graphicFrameMkLst>
        </pc:graphicFrameChg>
        <pc:picChg chg="add del">
          <ac:chgData name="Ian Pfluger" userId="df7921b197ba1968" providerId="LiveId" clId="{5DCDE93E-9639-4285-B922-7A089F7858F3}" dt="2022-03-03T15:06:12.066" v="328" actId="26606"/>
          <ac:picMkLst>
            <pc:docMk/>
            <pc:sldMk cId="1986814595" sldId="281"/>
            <ac:picMk id="17" creationId="{90A9C49B-76D8-4E9B-B430-D1ADF40F1CF8}"/>
          </ac:picMkLst>
        </pc:picChg>
        <pc:picChg chg="add">
          <ac:chgData name="Ian Pfluger" userId="df7921b197ba1968" providerId="LiveId" clId="{5DCDE93E-9639-4285-B922-7A089F7858F3}" dt="2022-03-03T15:06:14.552" v="331" actId="26606"/>
          <ac:picMkLst>
            <pc:docMk/>
            <pc:sldMk cId="1986814595" sldId="281"/>
            <ac:picMk id="24" creationId="{90A9C49B-76D8-4E9B-B430-D1ADF40F1CF8}"/>
          </ac:picMkLst>
        </pc:picChg>
      </pc:sldChg>
      <pc:sldChg chg="addSp delSp modSp new mod setBg modClrScheme replTag chgLayout">
        <pc:chgData name="Ian Pfluger" userId="df7921b197ba1968" providerId="LiveId" clId="{5DCDE93E-9639-4285-B922-7A089F7858F3}" dt="2022-03-03T15:07:14.298" v="341" actId="20577"/>
        <pc:sldMkLst>
          <pc:docMk/>
          <pc:sldMk cId="3071314369" sldId="282"/>
        </pc:sldMkLst>
        <pc:spChg chg="del mod ord">
          <ac:chgData name="Ian Pfluger" userId="df7921b197ba1968" providerId="LiveId" clId="{5DCDE93E-9639-4285-B922-7A089F7858F3}" dt="2022-03-03T14:03:24.329" v="168" actId="700"/>
          <ac:spMkLst>
            <pc:docMk/>
            <pc:sldMk cId="3071314369" sldId="282"/>
            <ac:spMk id="2" creationId="{59627D18-D470-4655-BBA1-ABA1FA1C9AD4}"/>
          </ac:spMkLst>
        </pc:spChg>
        <pc:spChg chg="del">
          <ac:chgData name="Ian Pfluger" userId="df7921b197ba1968" providerId="LiveId" clId="{5DCDE93E-9639-4285-B922-7A089F7858F3}" dt="2022-03-03T14:03:24.329" v="168" actId="700"/>
          <ac:spMkLst>
            <pc:docMk/>
            <pc:sldMk cId="3071314369" sldId="282"/>
            <ac:spMk id="3" creationId="{F393C9C2-180B-4C2A-8830-FC12BCADF96B}"/>
          </ac:spMkLst>
        </pc:spChg>
        <pc:spChg chg="del mod ord">
          <ac:chgData name="Ian Pfluger" userId="df7921b197ba1968" providerId="LiveId" clId="{5DCDE93E-9639-4285-B922-7A089F7858F3}" dt="2022-03-03T14:03:24.329" v="168" actId="700"/>
          <ac:spMkLst>
            <pc:docMk/>
            <pc:sldMk cId="3071314369" sldId="282"/>
            <ac:spMk id="4" creationId="{6C3AABC0-38B1-42E1-AD52-ED963BC045E4}"/>
          </ac:spMkLst>
        </pc:spChg>
        <pc:spChg chg="del">
          <ac:chgData name="Ian Pfluger" userId="df7921b197ba1968" providerId="LiveId" clId="{5DCDE93E-9639-4285-B922-7A089F7858F3}" dt="2022-03-03T14:03:24.329" v="168" actId="700"/>
          <ac:spMkLst>
            <pc:docMk/>
            <pc:sldMk cId="3071314369" sldId="282"/>
            <ac:spMk id="5" creationId="{1E7B49E5-DA39-4C04-8278-7ABF8AB18120}"/>
          </ac:spMkLst>
        </pc:spChg>
        <pc:spChg chg="del">
          <ac:chgData name="Ian Pfluger" userId="df7921b197ba1968" providerId="LiveId" clId="{5DCDE93E-9639-4285-B922-7A089F7858F3}" dt="2022-03-03T14:03:24.329" v="168" actId="700"/>
          <ac:spMkLst>
            <pc:docMk/>
            <pc:sldMk cId="3071314369" sldId="282"/>
            <ac:spMk id="6" creationId="{21BF916E-95AE-432C-A930-3213CCA02108}"/>
          </ac:spMkLst>
        </pc:spChg>
        <pc:spChg chg="add mod ord">
          <ac:chgData name="Ian Pfluger" userId="df7921b197ba1968" providerId="LiveId" clId="{5DCDE93E-9639-4285-B922-7A089F7858F3}" dt="2022-03-03T15:06:48.276" v="334" actId="26606"/>
          <ac:spMkLst>
            <pc:docMk/>
            <pc:sldMk cId="3071314369" sldId="282"/>
            <ac:spMk id="7" creationId="{AB04774C-E4C3-49B2-B8D8-2C9552E7F507}"/>
          </ac:spMkLst>
        </pc:spChg>
        <pc:spChg chg="add mod ord">
          <ac:chgData name="Ian Pfluger" userId="df7921b197ba1968" providerId="LiveId" clId="{5DCDE93E-9639-4285-B922-7A089F7858F3}" dt="2022-03-03T15:07:14.298" v="341" actId="20577"/>
          <ac:spMkLst>
            <pc:docMk/>
            <pc:sldMk cId="3071314369" sldId="282"/>
            <ac:spMk id="8" creationId="{02900496-5B05-42CB-8105-0CF61F160E49}"/>
          </ac:spMkLst>
        </pc:spChg>
        <pc:spChg chg="add">
          <ac:chgData name="Ian Pfluger" userId="df7921b197ba1968" providerId="LiveId" clId="{5DCDE93E-9639-4285-B922-7A089F7858F3}" dt="2022-03-03T15:06:48.276" v="334" actId="26606"/>
          <ac:spMkLst>
            <pc:docMk/>
            <pc:sldMk cId="3071314369" sldId="282"/>
            <ac:spMk id="13" creationId="{454915C5-707B-4B29-9E6B-116367F8412B}"/>
          </ac:spMkLst>
        </pc:spChg>
        <pc:spChg chg="add">
          <ac:chgData name="Ian Pfluger" userId="df7921b197ba1968" providerId="LiveId" clId="{5DCDE93E-9639-4285-B922-7A089F7858F3}" dt="2022-03-03T15:06:48.276" v="334" actId="26606"/>
          <ac:spMkLst>
            <pc:docMk/>
            <pc:sldMk cId="3071314369" sldId="282"/>
            <ac:spMk id="15" creationId="{26B8E032-9914-4C00-B51A-C2DA16271D13}"/>
          </ac:spMkLst>
        </pc:spChg>
        <pc:spChg chg="add">
          <ac:chgData name="Ian Pfluger" userId="df7921b197ba1968" providerId="LiveId" clId="{5DCDE93E-9639-4285-B922-7A089F7858F3}" dt="2022-03-03T15:06:48.276" v="334" actId="26606"/>
          <ac:spMkLst>
            <pc:docMk/>
            <pc:sldMk cId="3071314369" sldId="282"/>
            <ac:spMk id="17" creationId="{43B4841E-E6B6-48C3-BA02-F73659C6DAA1}"/>
          </ac:spMkLst>
        </pc:spChg>
      </pc:sldChg>
      <pc:sldChg chg="addSp delSp modSp new mod setBg modClrScheme replTag chgLayout">
        <pc:chgData name="Ian Pfluger" userId="df7921b197ba1968" providerId="LiveId" clId="{5DCDE93E-9639-4285-B922-7A089F7858F3}" dt="2022-03-03T15:07:29.803" v="342" actId="26606"/>
        <pc:sldMkLst>
          <pc:docMk/>
          <pc:sldMk cId="3614228200" sldId="283"/>
        </pc:sldMkLst>
        <pc:spChg chg="del mod ord">
          <ac:chgData name="Ian Pfluger" userId="df7921b197ba1968" providerId="LiveId" clId="{5DCDE93E-9639-4285-B922-7A089F7858F3}" dt="2022-03-03T14:06:06.071" v="172" actId="700"/>
          <ac:spMkLst>
            <pc:docMk/>
            <pc:sldMk cId="3614228200" sldId="283"/>
            <ac:spMk id="2" creationId="{9CED9DCE-265A-4348-AC56-386AE8FF909E}"/>
          </ac:spMkLst>
        </pc:spChg>
        <pc:spChg chg="del">
          <ac:chgData name="Ian Pfluger" userId="df7921b197ba1968" providerId="LiveId" clId="{5DCDE93E-9639-4285-B922-7A089F7858F3}" dt="2022-03-03T14:06:06.071" v="172" actId="700"/>
          <ac:spMkLst>
            <pc:docMk/>
            <pc:sldMk cId="3614228200" sldId="283"/>
            <ac:spMk id="3" creationId="{934A3BC2-89A6-49F7-983A-BA68042584A5}"/>
          </ac:spMkLst>
        </pc:spChg>
        <pc:spChg chg="del mod ord">
          <ac:chgData name="Ian Pfluger" userId="df7921b197ba1968" providerId="LiveId" clId="{5DCDE93E-9639-4285-B922-7A089F7858F3}" dt="2022-03-03T14:06:06.071" v="172" actId="700"/>
          <ac:spMkLst>
            <pc:docMk/>
            <pc:sldMk cId="3614228200" sldId="283"/>
            <ac:spMk id="4" creationId="{24CD42C2-CB1F-4BD2-BA58-DB4E65964DED}"/>
          </ac:spMkLst>
        </pc:spChg>
        <pc:spChg chg="del">
          <ac:chgData name="Ian Pfluger" userId="df7921b197ba1968" providerId="LiveId" clId="{5DCDE93E-9639-4285-B922-7A089F7858F3}" dt="2022-03-03T14:06:06.071" v="172" actId="700"/>
          <ac:spMkLst>
            <pc:docMk/>
            <pc:sldMk cId="3614228200" sldId="283"/>
            <ac:spMk id="5" creationId="{AD191272-C706-44FA-B800-020050996E55}"/>
          </ac:spMkLst>
        </pc:spChg>
        <pc:spChg chg="del">
          <ac:chgData name="Ian Pfluger" userId="df7921b197ba1968" providerId="LiveId" clId="{5DCDE93E-9639-4285-B922-7A089F7858F3}" dt="2022-03-03T14:06:06.071" v="172" actId="700"/>
          <ac:spMkLst>
            <pc:docMk/>
            <pc:sldMk cId="3614228200" sldId="283"/>
            <ac:spMk id="6" creationId="{C0830B27-C660-43B8-93D0-7F9E9AC7340A}"/>
          </ac:spMkLst>
        </pc:spChg>
        <pc:spChg chg="add mod ord">
          <ac:chgData name="Ian Pfluger" userId="df7921b197ba1968" providerId="LiveId" clId="{5DCDE93E-9639-4285-B922-7A089F7858F3}" dt="2022-03-03T15:07:29.803" v="342" actId="26606"/>
          <ac:spMkLst>
            <pc:docMk/>
            <pc:sldMk cId="3614228200" sldId="283"/>
            <ac:spMk id="7" creationId="{C2FA958C-31FD-42AA-9EE7-6AAC9A11544F}"/>
          </ac:spMkLst>
        </pc:spChg>
        <pc:spChg chg="add del mod ord">
          <ac:chgData name="Ian Pfluger" userId="df7921b197ba1968" providerId="LiveId" clId="{5DCDE93E-9639-4285-B922-7A089F7858F3}" dt="2022-03-03T15:07:29.803" v="342" actId="26606"/>
          <ac:spMkLst>
            <pc:docMk/>
            <pc:sldMk cId="3614228200" sldId="283"/>
            <ac:spMk id="8" creationId="{AC3B1C2E-AD0A-4123-A653-A891BBA17C53}"/>
          </ac:spMkLst>
        </pc:spChg>
        <pc:spChg chg="add">
          <ac:chgData name="Ian Pfluger" userId="df7921b197ba1968" providerId="LiveId" clId="{5DCDE93E-9639-4285-B922-7A089F7858F3}" dt="2022-03-03T15:07:29.803" v="342" actId="26606"/>
          <ac:spMkLst>
            <pc:docMk/>
            <pc:sldMk cId="3614228200" sldId="283"/>
            <ac:spMk id="14" creationId="{1C4DAAB9-1F6E-44A6-8EBD-11AA857B20AB}"/>
          </ac:spMkLst>
        </pc:spChg>
        <pc:graphicFrameChg chg="add">
          <ac:chgData name="Ian Pfluger" userId="df7921b197ba1968" providerId="LiveId" clId="{5DCDE93E-9639-4285-B922-7A089F7858F3}" dt="2022-03-03T15:07:29.803" v="342" actId="26606"/>
          <ac:graphicFrameMkLst>
            <pc:docMk/>
            <pc:sldMk cId="3614228200" sldId="283"/>
            <ac:graphicFrameMk id="10" creationId="{1DD623E0-3A5A-430B-A2A0-BDAFEA8C1E15}"/>
          </ac:graphicFrameMkLst>
        </pc:graphicFrameChg>
      </pc:sldChg>
      <pc:sldChg chg="addSp delSp modSp new mod setBg modClrScheme replTag chgLayout">
        <pc:chgData name="Ian Pfluger" userId="df7921b197ba1968" providerId="LiveId" clId="{5DCDE93E-9639-4285-B922-7A089F7858F3}" dt="2022-03-03T15:08:27.573" v="345" actId="207"/>
        <pc:sldMkLst>
          <pc:docMk/>
          <pc:sldMk cId="3961889517" sldId="284"/>
        </pc:sldMkLst>
        <pc:spChg chg="del mod ord">
          <ac:chgData name="Ian Pfluger" userId="df7921b197ba1968" providerId="LiveId" clId="{5DCDE93E-9639-4285-B922-7A089F7858F3}" dt="2022-03-03T14:07:02.380" v="176" actId="700"/>
          <ac:spMkLst>
            <pc:docMk/>
            <pc:sldMk cId="3961889517" sldId="284"/>
            <ac:spMk id="2" creationId="{7B19C1F9-A5CA-44BB-BA52-D824278C2B5E}"/>
          </ac:spMkLst>
        </pc:spChg>
        <pc:spChg chg="del">
          <ac:chgData name="Ian Pfluger" userId="df7921b197ba1968" providerId="LiveId" clId="{5DCDE93E-9639-4285-B922-7A089F7858F3}" dt="2022-03-03T14:07:02.380" v="176" actId="700"/>
          <ac:spMkLst>
            <pc:docMk/>
            <pc:sldMk cId="3961889517" sldId="284"/>
            <ac:spMk id="3" creationId="{65F78A67-58C6-40F7-8832-6113578405E1}"/>
          </ac:spMkLst>
        </pc:spChg>
        <pc:spChg chg="del mod ord">
          <ac:chgData name="Ian Pfluger" userId="df7921b197ba1968" providerId="LiveId" clId="{5DCDE93E-9639-4285-B922-7A089F7858F3}" dt="2022-03-03T14:07:02.380" v="176" actId="700"/>
          <ac:spMkLst>
            <pc:docMk/>
            <pc:sldMk cId="3961889517" sldId="284"/>
            <ac:spMk id="4" creationId="{C6306C9F-DADA-4C36-A4C8-1C8486DFB746}"/>
          </ac:spMkLst>
        </pc:spChg>
        <pc:spChg chg="del">
          <ac:chgData name="Ian Pfluger" userId="df7921b197ba1968" providerId="LiveId" clId="{5DCDE93E-9639-4285-B922-7A089F7858F3}" dt="2022-03-03T14:07:02.380" v="176" actId="700"/>
          <ac:spMkLst>
            <pc:docMk/>
            <pc:sldMk cId="3961889517" sldId="284"/>
            <ac:spMk id="5" creationId="{39A5634A-7469-4134-B27B-E5BB1DC50064}"/>
          </ac:spMkLst>
        </pc:spChg>
        <pc:spChg chg="del">
          <ac:chgData name="Ian Pfluger" userId="df7921b197ba1968" providerId="LiveId" clId="{5DCDE93E-9639-4285-B922-7A089F7858F3}" dt="2022-03-03T14:07:02.380" v="176" actId="700"/>
          <ac:spMkLst>
            <pc:docMk/>
            <pc:sldMk cId="3961889517" sldId="284"/>
            <ac:spMk id="6" creationId="{F0B37B41-982F-44B1-B36B-4904B96E4EC4}"/>
          </ac:spMkLst>
        </pc:spChg>
        <pc:spChg chg="add mod ord">
          <ac:chgData name="Ian Pfluger" userId="df7921b197ba1968" providerId="LiveId" clId="{5DCDE93E-9639-4285-B922-7A089F7858F3}" dt="2022-03-03T15:08:04.444" v="343" actId="26606"/>
          <ac:spMkLst>
            <pc:docMk/>
            <pc:sldMk cId="3961889517" sldId="284"/>
            <ac:spMk id="7" creationId="{6BC150D8-61F2-4CA8-BC61-62E485C33586}"/>
          </ac:spMkLst>
        </pc:spChg>
        <pc:spChg chg="add del mod ord">
          <ac:chgData name="Ian Pfluger" userId="df7921b197ba1968" providerId="LiveId" clId="{5DCDE93E-9639-4285-B922-7A089F7858F3}" dt="2022-03-03T15:08:04.444" v="343" actId="26606"/>
          <ac:spMkLst>
            <pc:docMk/>
            <pc:sldMk cId="3961889517" sldId="284"/>
            <ac:spMk id="8" creationId="{D6B91E76-1523-4151-AE78-C88EBCF440A7}"/>
          </ac:spMkLst>
        </pc:spChg>
        <pc:spChg chg="add">
          <ac:chgData name="Ian Pfluger" userId="df7921b197ba1968" providerId="LiveId" clId="{5DCDE93E-9639-4285-B922-7A089F7858F3}" dt="2022-03-03T15:08:04.444" v="343" actId="26606"/>
          <ac:spMkLst>
            <pc:docMk/>
            <pc:sldMk cId="3961889517" sldId="284"/>
            <ac:spMk id="14" creationId="{5C0934DB-9F1A-48E6-9566-081FE345ED15}"/>
          </ac:spMkLst>
        </pc:spChg>
        <pc:spChg chg="add">
          <ac:chgData name="Ian Pfluger" userId="df7921b197ba1968" providerId="LiveId" clId="{5DCDE93E-9639-4285-B922-7A089F7858F3}" dt="2022-03-03T15:08:04.444" v="343" actId="26606"/>
          <ac:spMkLst>
            <pc:docMk/>
            <pc:sldMk cId="3961889517" sldId="284"/>
            <ac:spMk id="16" creationId="{2E886C7D-C382-493B-ADAD-58CB79E7CB34}"/>
          </ac:spMkLst>
        </pc:spChg>
        <pc:graphicFrameChg chg="add modGraphic">
          <ac:chgData name="Ian Pfluger" userId="df7921b197ba1968" providerId="LiveId" clId="{5DCDE93E-9639-4285-B922-7A089F7858F3}" dt="2022-03-03T15:08:27.573" v="345" actId="207"/>
          <ac:graphicFrameMkLst>
            <pc:docMk/>
            <pc:sldMk cId="3961889517" sldId="284"/>
            <ac:graphicFrameMk id="10" creationId="{E4A9D197-B01E-4DB8-853D-0AAB9D19F1EB}"/>
          </ac:graphicFrameMkLst>
        </pc:graphicFrameChg>
      </pc:sldChg>
      <pc:sldChg chg="addSp delSp modSp new mod setBg modClrScheme replTag chgLayout">
        <pc:chgData name="Ian Pfluger" userId="df7921b197ba1968" providerId="LiveId" clId="{5DCDE93E-9639-4285-B922-7A089F7858F3}" dt="2022-03-03T15:08:49.418" v="346" actId="26606"/>
        <pc:sldMkLst>
          <pc:docMk/>
          <pc:sldMk cId="1370695693" sldId="285"/>
        </pc:sldMkLst>
        <pc:spChg chg="del mod ord">
          <ac:chgData name="Ian Pfluger" userId="df7921b197ba1968" providerId="LiveId" clId="{5DCDE93E-9639-4285-B922-7A089F7858F3}" dt="2022-03-03T14:09:14.691" v="180" actId="700"/>
          <ac:spMkLst>
            <pc:docMk/>
            <pc:sldMk cId="1370695693" sldId="285"/>
            <ac:spMk id="2" creationId="{325AB34E-1135-451B-A32B-A14DC691876D}"/>
          </ac:spMkLst>
        </pc:spChg>
        <pc:spChg chg="del">
          <ac:chgData name="Ian Pfluger" userId="df7921b197ba1968" providerId="LiveId" clId="{5DCDE93E-9639-4285-B922-7A089F7858F3}" dt="2022-03-03T14:09:14.691" v="180" actId="700"/>
          <ac:spMkLst>
            <pc:docMk/>
            <pc:sldMk cId="1370695693" sldId="285"/>
            <ac:spMk id="3" creationId="{9992FDD8-0168-4BE4-AB69-188A30309A87}"/>
          </ac:spMkLst>
        </pc:spChg>
        <pc:spChg chg="del mod ord">
          <ac:chgData name="Ian Pfluger" userId="df7921b197ba1968" providerId="LiveId" clId="{5DCDE93E-9639-4285-B922-7A089F7858F3}" dt="2022-03-03T14:09:14.691" v="180" actId="700"/>
          <ac:spMkLst>
            <pc:docMk/>
            <pc:sldMk cId="1370695693" sldId="285"/>
            <ac:spMk id="4" creationId="{395CB16F-3749-4E32-87F5-35155BB3AA4C}"/>
          </ac:spMkLst>
        </pc:spChg>
        <pc:spChg chg="del">
          <ac:chgData name="Ian Pfluger" userId="df7921b197ba1968" providerId="LiveId" clId="{5DCDE93E-9639-4285-B922-7A089F7858F3}" dt="2022-03-03T14:09:14.691" v="180" actId="700"/>
          <ac:spMkLst>
            <pc:docMk/>
            <pc:sldMk cId="1370695693" sldId="285"/>
            <ac:spMk id="5" creationId="{CBD41D5D-9A33-413E-A8C5-6B336D1F9A16}"/>
          </ac:spMkLst>
        </pc:spChg>
        <pc:spChg chg="del">
          <ac:chgData name="Ian Pfluger" userId="df7921b197ba1968" providerId="LiveId" clId="{5DCDE93E-9639-4285-B922-7A089F7858F3}" dt="2022-03-03T14:09:14.691" v="180" actId="700"/>
          <ac:spMkLst>
            <pc:docMk/>
            <pc:sldMk cId="1370695693" sldId="285"/>
            <ac:spMk id="6" creationId="{9AD11CDC-7EDA-41F8-A32D-F300757AC61A}"/>
          </ac:spMkLst>
        </pc:spChg>
        <pc:spChg chg="add mod ord">
          <ac:chgData name="Ian Pfluger" userId="df7921b197ba1968" providerId="LiveId" clId="{5DCDE93E-9639-4285-B922-7A089F7858F3}" dt="2022-03-03T15:08:49.418" v="346" actId="26606"/>
          <ac:spMkLst>
            <pc:docMk/>
            <pc:sldMk cId="1370695693" sldId="285"/>
            <ac:spMk id="7" creationId="{D42895B4-8C57-4547-A7E2-9F7B6C6BC508}"/>
          </ac:spMkLst>
        </pc:spChg>
        <pc:spChg chg="add mod ord">
          <ac:chgData name="Ian Pfluger" userId="df7921b197ba1968" providerId="LiveId" clId="{5DCDE93E-9639-4285-B922-7A089F7858F3}" dt="2022-03-03T15:08:49.418" v="346" actId="26606"/>
          <ac:spMkLst>
            <pc:docMk/>
            <pc:sldMk cId="1370695693" sldId="285"/>
            <ac:spMk id="8" creationId="{01FBB410-1852-4081-B3BC-61532AB92C5D}"/>
          </ac:spMkLst>
        </pc:spChg>
        <pc:picChg chg="add">
          <ac:chgData name="Ian Pfluger" userId="df7921b197ba1968" providerId="LiveId" clId="{5DCDE93E-9639-4285-B922-7A089F7858F3}" dt="2022-03-03T15:08:49.418" v="346" actId="26606"/>
          <ac:picMkLst>
            <pc:docMk/>
            <pc:sldMk cId="1370695693" sldId="285"/>
            <ac:picMk id="10" creationId="{253ABE52-5636-44A6-AE12-105533775B4D}"/>
          </ac:picMkLst>
        </pc:picChg>
      </pc:sldChg>
      <pc:sldChg chg="addSp delSp modSp new mod setBg modClrScheme replTag chgLayout">
        <pc:chgData name="Ian Pfluger" userId="df7921b197ba1968" providerId="LiveId" clId="{5DCDE93E-9639-4285-B922-7A089F7858F3}" dt="2022-03-03T15:10:27.784" v="359" actId="255"/>
        <pc:sldMkLst>
          <pc:docMk/>
          <pc:sldMk cId="4235280772" sldId="286"/>
        </pc:sldMkLst>
        <pc:spChg chg="del mod ord">
          <ac:chgData name="Ian Pfluger" userId="df7921b197ba1968" providerId="LiveId" clId="{5DCDE93E-9639-4285-B922-7A089F7858F3}" dt="2022-03-03T14:26:30.983" v="183" actId="700"/>
          <ac:spMkLst>
            <pc:docMk/>
            <pc:sldMk cId="4235280772" sldId="286"/>
            <ac:spMk id="2" creationId="{B9537ADE-97BB-431E-9BB1-F6DB19AF9ECC}"/>
          </ac:spMkLst>
        </pc:spChg>
        <pc:spChg chg="del">
          <ac:chgData name="Ian Pfluger" userId="df7921b197ba1968" providerId="LiveId" clId="{5DCDE93E-9639-4285-B922-7A089F7858F3}" dt="2022-03-03T14:26:30.983" v="183" actId="700"/>
          <ac:spMkLst>
            <pc:docMk/>
            <pc:sldMk cId="4235280772" sldId="286"/>
            <ac:spMk id="3" creationId="{E6A1FE90-223C-456C-A26A-45D1736033DC}"/>
          </ac:spMkLst>
        </pc:spChg>
        <pc:spChg chg="del mod ord">
          <ac:chgData name="Ian Pfluger" userId="df7921b197ba1968" providerId="LiveId" clId="{5DCDE93E-9639-4285-B922-7A089F7858F3}" dt="2022-03-03T14:26:30.983" v="183" actId="700"/>
          <ac:spMkLst>
            <pc:docMk/>
            <pc:sldMk cId="4235280772" sldId="286"/>
            <ac:spMk id="4" creationId="{F8DDE4BA-61E5-4637-B4C2-DD7EF002FAAC}"/>
          </ac:spMkLst>
        </pc:spChg>
        <pc:spChg chg="del">
          <ac:chgData name="Ian Pfluger" userId="df7921b197ba1968" providerId="LiveId" clId="{5DCDE93E-9639-4285-B922-7A089F7858F3}" dt="2022-03-03T14:26:30.983" v="183" actId="700"/>
          <ac:spMkLst>
            <pc:docMk/>
            <pc:sldMk cId="4235280772" sldId="286"/>
            <ac:spMk id="5" creationId="{6FAF22D0-54EB-4204-AA92-024DEEF25CD9}"/>
          </ac:spMkLst>
        </pc:spChg>
        <pc:spChg chg="del">
          <ac:chgData name="Ian Pfluger" userId="df7921b197ba1968" providerId="LiveId" clId="{5DCDE93E-9639-4285-B922-7A089F7858F3}" dt="2022-03-03T14:26:30.983" v="183" actId="700"/>
          <ac:spMkLst>
            <pc:docMk/>
            <pc:sldMk cId="4235280772" sldId="286"/>
            <ac:spMk id="6" creationId="{571B11D2-7EF3-46A0-A507-23E21FE49B6E}"/>
          </ac:spMkLst>
        </pc:spChg>
        <pc:spChg chg="add mod ord">
          <ac:chgData name="Ian Pfluger" userId="df7921b197ba1968" providerId="LiveId" clId="{5DCDE93E-9639-4285-B922-7A089F7858F3}" dt="2022-03-03T15:09:35.115" v="349" actId="14100"/>
          <ac:spMkLst>
            <pc:docMk/>
            <pc:sldMk cId="4235280772" sldId="286"/>
            <ac:spMk id="7" creationId="{37F8BBD1-3B26-4FB3-8726-207CA5F8B331}"/>
          </ac:spMkLst>
        </pc:spChg>
        <pc:spChg chg="add mod ord">
          <ac:chgData name="Ian Pfluger" userId="df7921b197ba1968" providerId="LiveId" clId="{5DCDE93E-9639-4285-B922-7A089F7858F3}" dt="2022-03-03T15:10:27.784" v="359" actId="255"/>
          <ac:spMkLst>
            <pc:docMk/>
            <pc:sldMk cId="4235280772" sldId="286"/>
            <ac:spMk id="8" creationId="{46E2EC0F-DA14-41E4-BE6A-13F0B73C1159}"/>
          </ac:spMkLst>
        </pc:spChg>
        <pc:picChg chg="add">
          <ac:chgData name="Ian Pfluger" userId="df7921b197ba1968" providerId="LiveId" clId="{5DCDE93E-9639-4285-B922-7A089F7858F3}" dt="2022-03-03T15:09:19.392" v="347" actId="26606"/>
          <ac:picMkLst>
            <pc:docMk/>
            <pc:sldMk cId="4235280772" sldId="286"/>
            <ac:picMk id="10" creationId="{37C28ABC-FCE5-43CF-8CC8-695E6B43E1FC}"/>
          </ac:picMkLst>
        </pc:picChg>
      </pc:sldChg>
      <pc:sldChg chg="addSp delSp modSp new mod modClrScheme replTag chgLayout">
        <pc:chgData name="Ian Pfluger" userId="df7921b197ba1968" providerId="LiveId" clId="{5DCDE93E-9639-4285-B922-7A089F7858F3}" dt="2022-03-03T15:10:44.867" v="361" actId="14100"/>
        <pc:sldMkLst>
          <pc:docMk/>
          <pc:sldMk cId="3325845764" sldId="287"/>
        </pc:sldMkLst>
        <pc:spChg chg="del mod ord">
          <ac:chgData name="Ian Pfluger" userId="df7921b197ba1968" providerId="LiveId" clId="{5DCDE93E-9639-4285-B922-7A089F7858F3}" dt="2022-03-03T14:27:10.663" v="187" actId="700"/>
          <ac:spMkLst>
            <pc:docMk/>
            <pc:sldMk cId="3325845764" sldId="287"/>
            <ac:spMk id="2" creationId="{51431E39-40AA-4F94-9299-AFA3BD7CD43F}"/>
          </ac:spMkLst>
        </pc:spChg>
        <pc:spChg chg="del">
          <ac:chgData name="Ian Pfluger" userId="df7921b197ba1968" providerId="LiveId" clId="{5DCDE93E-9639-4285-B922-7A089F7858F3}" dt="2022-03-03T14:27:10.663" v="187" actId="700"/>
          <ac:spMkLst>
            <pc:docMk/>
            <pc:sldMk cId="3325845764" sldId="287"/>
            <ac:spMk id="3" creationId="{B90F22B5-C773-4548-8AC4-19918D9E72A9}"/>
          </ac:spMkLst>
        </pc:spChg>
        <pc:spChg chg="del mod ord">
          <ac:chgData name="Ian Pfluger" userId="df7921b197ba1968" providerId="LiveId" clId="{5DCDE93E-9639-4285-B922-7A089F7858F3}" dt="2022-03-03T14:27:10.663" v="187" actId="700"/>
          <ac:spMkLst>
            <pc:docMk/>
            <pc:sldMk cId="3325845764" sldId="287"/>
            <ac:spMk id="4" creationId="{0D75458D-470B-4368-A02C-8733DE1ECA7D}"/>
          </ac:spMkLst>
        </pc:spChg>
        <pc:spChg chg="del">
          <ac:chgData name="Ian Pfluger" userId="df7921b197ba1968" providerId="LiveId" clId="{5DCDE93E-9639-4285-B922-7A089F7858F3}" dt="2022-03-03T14:27:10.663" v="187" actId="700"/>
          <ac:spMkLst>
            <pc:docMk/>
            <pc:sldMk cId="3325845764" sldId="287"/>
            <ac:spMk id="5" creationId="{3C23EB67-7C2A-43A8-9A1A-6CE6139E15AB}"/>
          </ac:spMkLst>
        </pc:spChg>
        <pc:spChg chg="del">
          <ac:chgData name="Ian Pfluger" userId="df7921b197ba1968" providerId="LiveId" clId="{5DCDE93E-9639-4285-B922-7A089F7858F3}" dt="2022-03-03T14:27:10.663" v="187" actId="700"/>
          <ac:spMkLst>
            <pc:docMk/>
            <pc:sldMk cId="3325845764" sldId="287"/>
            <ac:spMk id="6" creationId="{396FFB24-0702-4837-9570-797581EE54C1}"/>
          </ac:spMkLst>
        </pc:spChg>
        <pc:spChg chg="add mod ord">
          <ac:chgData name="Ian Pfluger" userId="df7921b197ba1968" providerId="LiveId" clId="{5DCDE93E-9639-4285-B922-7A089F7858F3}" dt="2022-03-03T15:01:27.787" v="303" actId="2711"/>
          <ac:spMkLst>
            <pc:docMk/>
            <pc:sldMk cId="3325845764" sldId="287"/>
            <ac:spMk id="7" creationId="{ADEA442F-CDC4-4895-8E2A-5E1471EC8E3B}"/>
          </ac:spMkLst>
        </pc:spChg>
        <pc:spChg chg="add del mod ord">
          <ac:chgData name="Ian Pfluger" userId="df7921b197ba1968" providerId="LiveId" clId="{5DCDE93E-9639-4285-B922-7A089F7858F3}" dt="2022-03-03T14:27:28.260" v="189"/>
          <ac:spMkLst>
            <pc:docMk/>
            <pc:sldMk cId="3325845764" sldId="287"/>
            <ac:spMk id="8" creationId="{6CD55B1B-650A-4F88-B17A-5D5E8B26C2A9}"/>
          </ac:spMkLst>
        </pc:spChg>
        <pc:spChg chg="add del">
          <ac:chgData name="Ian Pfluger" userId="df7921b197ba1968" providerId="LiveId" clId="{5DCDE93E-9639-4285-B922-7A089F7858F3}" dt="2022-03-03T14:30:07.495" v="215"/>
          <ac:spMkLst>
            <pc:docMk/>
            <pc:sldMk cId="3325845764" sldId="287"/>
            <ac:spMk id="10" creationId="{84BBFE65-2C38-494F-A633-1B8301E4C59C}"/>
          </ac:spMkLst>
        </pc:spChg>
        <pc:spChg chg="add mod">
          <ac:chgData name="Ian Pfluger" userId="df7921b197ba1968" providerId="LiveId" clId="{5DCDE93E-9639-4285-B922-7A089F7858F3}" dt="2022-03-03T14:31:05.763" v="220" actId="14100"/>
          <ac:spMkLst>
            <pc:docMk/>
            <pc:sldMk cId="3325845764" sldId="287"/>
            <ac:spMk id="11" creationId="{B7613B0C-7B34-455F-AC18-808E37D1206D}"/>
          </ac:spMkLst>
        </pc:spChg>
        <pc:spChg chg="add del mod">
          <ac:chgData name="Ian Pfluger" userId="df7921b197ba1968" providerId="LiveId" clId="{5DCDE93E-9639-4285-B922-7A089F7858F3}" dt="2022-03-03T14:28:53.081" v="202" actId="767"/>
          <ac:spMkLst>
            <pc:docMk/>
            <pc:sldMk cId="3325845764" sldId="287"/>
            <ac:spMk id="12" creationId="{115F1161-7046-4A40-9C89-7BFD1835F765}"/>
          </ac:spMkLst>
        </pc:spChg>
        <pc:graphicFrameChg chg="add mod">
          <ac:chgData name="Ian Pfluger" userId="df7921b197ba1968" providerId="LiveId" clId="{5DCDE93E-9639-4285-B922-7A089F7858F3}" dt="2022-03-03T15:10:44.867" v="361" actId="14100"/>
          <ac:graphicFrameMkLst>
            <pc:docMk/>
            <pc:sldMk cId="3325845764" sldId="287"/>
            <ac:graphicFrameMk id="9" creationId="{463AAD85-6054-4F1D-A4AD-F641D07B0CEB}"/>
          </ac:graphicFrameMkLst>
        </pc:graphicFrameChg>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6854-6A40-48A2-B131-C8E362810741}"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755B0D74-BDD7-4065-A238-991AEF6D4D00}">
      <dgm:prSet/>
      <dgm:spPr/>
      <dgm:t>
        <a:bodyPr/>
        <a:lstStyle/>
        <a:p>
          <a:r>
            <a:rPr lang="en-GB" b="1"/>
            <a:t>“Communication” Is The Achievement Of A Common Understanding Between Two Or More People – i.e. Where Both Attribute the Same Meaning To The Information That Is Exchanged. </a:t>
          </a:r>
          <a:endParaRPr lang="en-US"/>
        </a:p>
      </dgm:t>
    </dgm:pt>
    <dgm:pt modelId="{93C0FFE8-ADCF-4466-AAD3-3E22D725B65C}" type="parTrans" cxnId="{500AE783-AC0D-4F52-AEA8-9B6D82C329AB}">
      <dgm:prSet/>
      <dgm:spPr/>
      <dgm:t>
        <a:bodyPr/>
        <a:lstStyle/>
        <a:p>
          <a:endParaRPr lang="en-US"/>
        </a:p>
      </dgm:t>
    </dgm:pt>
    <dgm:pt modelId="{50044EF4-3B1B-4510-AB5E-0C3303FDCD76}" type="sibTrans" cxnId="{500AE783-AC0D-4F52-AEA8-9B6D82C329AB}">
      <dgm:prSet/>
      <dgm:spPr/>
      <dgm:t>
        <a:bodyPr/>
        <a:lstStyle/>
        <a:p>
          <a:endParaRPr lang="en-US"/>
        </a:p>
      </dgm:t>
    </dgm:pt>
    <dgm:pt modelId="{29E9EEA9-4FC2-4E03-BE59-6F8CE77B7EB7}">
      <dgm:prSet/>
      <dgm:spPr/>
      <dgm:t>
        <a:bodyPr/>
        <a:lstStyle/>
        <a:p>
          <a:r>
            <a:rPr lang="en-GB" b="1"/>
            <a:t>Encarta Dictionary English(UK)</a:t>
          </a:r>
          <a:endParaRPr lang="en-US"/>
        </a:p>
      </dgm:t>
    </dgm:pt>
    <dgm:pt modelId="{2EF46D38-3624-43A4-B24E-B65B1BF53685}" type="parTrans" cxnId="{CF87CFDC-39C8-406D-B124-CE92A8B5AF81}">
      <dgm:prSet/>
      <dgm:spPr/>
      <dgm:t>
        <a:bodyPr/>
        <a:lstStyle/>
        <a:p>
          <a:endParaRPr lang="en-US"/>
        </a:p>
      </dgm:t>
    </dgm:pt>
    <dgm:pt modelId="{E81E74D3-A038-4F56-BE35-36D9704BE94B}" type="sibTrans" cxnId="{CF87CFDC-39C8-406D-B124-CE92A8B5AF81}">
      <dgm:prSet/>
      <dgm:spPr/>
      <dgm:t>
        <a:bodyPr/>
        <a:lstStyle/>
        <a:p>
          <a:endParaRPr lang="en-US"/>
        </a:p>
      </dgm:t>
    </dgm:pt>
    <dgm:pt modelId="{1BFB0AB0-99E6-484D-B1CC-9101DB271FBB}" type="pres">
      <dgm:prSet presAssocID="{408D6854-6A40-48A2-B131-C8E362810741}" presName="linear" presStyleCnt="0">
        <dgm:presLayoutVars>
          <dgm:animLvl val="lvl"/>
          <dgm:resizeHandles val="exact"/>
        </dgm:presLayoutVars>
      </dgm:prSet>
      <dgm:spPr/>
    </dgm:pt>
    <dgm:pt modelId="{13BB4377-C475-41D5-9C6F-ED3C2FF51E57}" type="pres">
      <dgm:prSet presAssocID="{755B0D74-BDD7-4065-A238-991AEF6D4D00}" presName="parentText" presStyleLbl="node1" presStyleIdx="0" presStyleCnt="2">
        <dgm:presLayoutVars>
          <dgm:chMax val="0"/>
          <dgm:bulletEnabled val="1"/>
        </dgm:presLayoutVars>
      </dgm:prSet>
      <dgm:spPr/>
    </dgm:pt>
    <dgm:pt modelId="{6E2CB338-C9FC-481B-B444-26AB549CDE4E}" type="pres">
      <dgm:prSet presAssocID="{50044EF4-3B1B-4510-AB5E-0C3303FDCD76}" presName="spacer" presStyleCnt="0"/>
      <dgm:spPr/>
    </dgm:pt>
    <dgm:pt modelId="{00B41671-11C1-4500-9F41-1016FC901E0E}" type="pres">
      <dgm:prSet presAssocID="{29E9EEA9-4FC2-4E03-BE59-6F8CE77B7EB7}" presName="parentText" presStyleLbl="node1" presStyleIdx="1" presStyleCnt="2">
        <dgm:presLayoutVars>
          <dgm:chMax val="0"/>
          <dgm:bulletEnabled val="1"/>
        </dgm:presLayoutVars>
      </dgm:prSet>
      <dgm:spPr/>
    </dgm:pt>
  </dgm:ptLst>
  <dgm:cxnLst>
    <dgm:cxn modelId="{A727A641-F7CF-458A-B26C-DFEA7CBB2F42}" type="presOf" srcId="{29E9EEA9-4FC2-4E03-BE59-6F8CE77B7EB7}" destId="{00B41671-11C1-4500-9F41-1016FC901E0E}" srcOrd="0" destOrd="0" presId="urn:microsoft.com/office/officeart/2005/8/layout/vList2"/>
    <dgm:cxn modelId="{500AE783-AC0D-4F52-AEA8-9B6D82C329AB}" srcId="{408D6854-6A40-48A2-B131-C8E362810741}" destId="{755B0D74-BDD7-4065-A238-991AEF6D4D00}" srcOrd="0" destOrd="0" parTransId="{93C0FFE8-ADCF-4466-AAD3-3E22D725B65C}" sibTransId="{50044EF4-3B1B-4510-AB5E-0C3303FDCD76}"/>
    <dgm:cxn modelId="{4BCF198F-2E50-4AEE-A343-430C9F68D3BE}" type="presOf" srcId="{408D6854-6A40-48A2-B131-C8E362810741}" destId="{1BFB0AB0-99E6-484D-B1CC-9101DB271FBB}" srcOrd="0" destOrd="0" presId="urn:microsoft.com/office/officeart/2005/8/layout/vList2"/>
    <dgm:cxn modelId="{A0DF30BF-E28F-4673-81AA-6D6F1E6A5235}" type="presOf" srcId="{755B0D74-BDD7-4065-A238-991AEF6D4D00}" destId="{13BB4377-C475-41D5-9C6F-ED3C2FF51E57}" srcOrd="0" destOrd="0" presId="urn:microsoft.com/office/officeart/2005/8/layout/vList2"/>
    <dgm:cxn modelId="{CF87CFDC-39C8-406D-B124-CE92A8B5AF81}" srcId="{408D6854-6A40-48A2-B131-C8E362810741}" destId="{29E9EEA9-4FC2-4E03-BE59-6F8CE77B7EB7}" srcOrd="1" destOrd="0" parTransId="{2EF46D38-3624-43A4-B24E-B65B1BF53685}" sibTransId="{E81E74D3-A038-4F56-BE35-36D9704BE94B}"/>
    <dgm:cxn modelId="{E2F20E83-436F-4823-9656-5F66A2593E5F}" type="presParOf" srcId="{1BFB0AB0-99E6-484D-B1CC-9101DB271FBB}" destId="{13BB4377-C475-41D5-9C6F-ED3C2FF51E57}" srcOrd="0" destOrd="0" presId="urn:microsoft.com/office/officeart/2005/8/layout/vList2"/>
    <dgm:cxn modelId="{34A00D2F-AE0C-4D22-BAA1-E1CC8F3C628B}" type="presParOf" srcId="{1BFB0AB0-99E6-484D-B1CC-9101DB271FBB}" destId="{6E2CB338-C9FC-481B-B444-26AB549CDE4E}" srcOrd="1" destOrd="0" presId="urn:microsoft.com/office/officeart/2005/8/layout/vList2"/>
    <dgm:cxn modelId="{73C620D5-70AA-48F7-ABCC-28783B568D0B}" type="presParOf" srcId="{1BFB0AB0-99E6-484D-B1CC-9101DB271FBB}" destId="{00B41671-11C1-4500-9F41-1016FC901E0E}"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572DD-F1E1-4547-9F4B-00FA2BAA27A0}"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6122BB00-A826-46F1-BB25-C9B530D503E0}">
      <dgm:prSet/>
      <dgm:spPr/>
      <dgm:t>
        <a:bodyPr/>
        <a:lstStyle/>
        <a:p>
          <a:r>
            <a:rPr lang="en-US"/>
            <a:t>Listening</a:t>
          </a:r>
        </a:p>
      </dgm:t>
    </dgm:pt>
    <dgm:pt modelId="{354E0A2C-548C-460A-BFF8-7BCA44BAB17B}" type="parTrans" cxnId="{DC3A9589-F448-4B23-93A8-AC9D8C2E52C6}">
      <dgm:prSet/>
      <dgm:spPr/>
      <dgm:t>
        <a:bodyPr/>
        <a:lstStyle/>
        <a:p>
          <a:endParaRPr lang="en-US"/>
        </a:p>
      </dgm:t>
    </dgm:pt>
    <dgm:pt modelId="{93E8EA57-2875-445F-B568-0A82D6B818C7}" type="sibTrans" cxnId="{DC3A9589-F448-4B23-93A8-AC9D8C2E52C6}">
      <dgm:prSet/>
      <dgm:spPr/>
      <dgm:t>
        <a:bodyPr/>
        <a:lstStyle/>
        <a:p>
          <a:endParaRPr lang="en-US"/>
        </a:p>
      </dgm:t>
    </dgm:pt>
    <dgm:pt modelId="{34E5CFCB-9069-4F81-950A-0AD62BFB3C12}">
      <dgm:prSet/>
      <dgm:spPr/>
      <dgm:t>
        <a:bodyPr/>
        <a:lstStyle/>
        <a:p>
          <a:r>
            <a:rPr lang="en-US"/>
            <a:t>Listening : Speaker &amp; listeners.</a:t>
          </a:r>
        </a:p>
      </dgm:t>
    </dgm:pt>
    <dgm:pt modelId="{2A852A43-26FE-4841-A168-EF211DA5FAF8}" type="parTrans" cxnId="{E13A80F0-6C96-4DA2-8B66-1C8BAEDFE99E}">
      <dgm:prSet/>
      <dgm:spPr/>
      <dgm:t>
        <a:bodyPr/>
        <a:lstStyle/>
        <a:p>
          <a:endParaRPr lang="en-US"/>
        </a:p>
      </dgm:t>
    </dgm:pt>
    <dgm:pt modelId="{5CE99682-B862-4A07-9E19-D44CFB779868}" type="sibTrans" cxnId="{E13A80F0-6C96-4DA2-8B66-1C8BAEDFE99E}">
      <dgm:prSet/>
      <dgm:spPr/>
      <dgm:t>
        <a:bodyPr/>
        <a:lstStyle/>
        <a:p>
          <a:endParaRPr lang="en-US"/>
        </a:p>
      </dgm:t>
    </dgm:pt>
    <dgm:pt modelId="{F10F51D9-6CAA-44CD-8E29-BF7E06BFC90A}">
      <dgm:prSet/>
      <dgm:spPr/>
      <dgm:t>
        <a:bodyPr/>
        <a:lstStyle/>
        <a:p>
          <a:r>
            <a:rPr lang="en-US"/>
            <a:t>Asking</a:t>
          </a:r>
        </a:p>
      </dgm:t>
    </dgm:pt>
    <dgm:pt modelId="{7241BE89-AAA7-4CDC-BBD1-0F797E46C876}" type="parTrans" cxnId="{28EA814D-1CB6-4A65-84DA-110B9CFB58BE}">
      <dgm:prSet/>
      <dgm:spPr/>
      <dgm:t>
        <a:bodyPr/>
        <a:lstStyle/>
        <a:p>
          <a:endParaRPr lang="en-US"/>
        </a:p>
      </dgm:t>
    </dgm:pt>
    <dgm:pt modelId="{8E7C81A6-CB34-44A9-9B7A-26EA79AA000F}" type="sibTrans" cxnId="{28EA814D-1CB6-4A65-84DA-110B9CFB58BE}">
      <dgm:prSet/>
      <dgm:spPr/>
      <dgm:t>
        <a:bodyPr/>
        <a:lstStyle/>
        <a:p>
          <a:endParaRPr lang="en-US"/>
        </a:p>
      </dgm:t>
    </dgm:pt>
    <dgm:pt modelId="{476EAA01-74F9-44B5-86C8-BFBBBF1B58E0}">
      <dgm:prSet/>
      <dgm:spPr/>
      <dgm:t>
        <a:bodyPr/>
        <a:lstStyle/>
        <a:p>
          <a:r>
            <a:rPr lang="en-US"/>
            <a:t>Asking the right questions.</a:t>
          </a:r>
        </a:p>
      </dgm:t>
    </dgm:pt>
    <dgm:pt modelId="{C8CCB293-47D2-4401-B3BB-C4EC3FA27B6D}" type="parTrans" cxnId="{DF520DFD-5FAC-4490-88A4-D2E4894F0A72}">
      <dgm:prSet/>
      <dgm:spPr/>
      <dgm:t>
        <a:bodyPr/>
        <a:lstStyle/>
        <a:p>
          <a:endParaRPr lang="en-US"/>
        </a:p>
      </dgm:t>
    </dgm:pt>
    <dgm:pt modelId="{6B2AC2E5-256F-4670-B732-C11D567C95AF}" type="sibTrans" cxnId="{DF520DFD-5FAC-4490-88A4-D2E4894F0A72}">
      <dgm:prSet/>
      <dgm:spPr/>
      <dgm:t>
        <a:bodyPr/>
        <a:lstStyle/>
        <a:p>
          <a:endParaRPr lang="en-US"/>
        </a:p>
      </dgm:t>
    </dgm:pt>
    <dgm:pt modelId="{816EC3D1-4EED-4CFA-9557-DB1F3829AE89}">
      <dgm:prSet/>
      <dgm:spPr/>
      <dgm:t>
        <a:bodyPr/>
        <a:lstStyle/>
        <a:p>
          <a:r>
            <a:rPr lang="en-US"/>
            <a:t>Using</a:t>
          </a:r>
        </a:p>
      </dgm:t>
    </dgm:pt>
    <dgm:pt modelId="{B42D6F30-A234-481F-B5C5-5FC6C177B998}" type="parTrans" cxnId="{871AB71B-3B2B-4F54-99C2-18DDBDA2D304}">
      <dgm:prSet/>
      <dgm:spPr/>
      <dgm:t>
        <a:bodyPr/>
        <a:lstStyle/>
        <a:p>
          <a:endParaRPr lang="en-US"/>
        </a:p>
      </dgm:t>
    </dgm:pt>
    <dgm:pt modelId="{D5CC5821-52AC-4502-A11C-5E8E2D9D73AF}" type="sibTrans" cxnId="{871AB71B-3B2B-4F54-99C2-18DDBDA2D304}">
      <dgm:prSet/>
      <dgm:spPr/>
      <dgm:t>
        <a:bodyPr/>
        <a:lstStyle/>
        <a:p>
          <a:endParaRPr lang="en-US"/>
        </a:p>
      </dgm:t>
    </dgm:pt>
    <dgm:pt modelId="{86D6F195-FD5A-40A5-AF45-DF1EBABDD98B}">
      <dgm:prSet/>
      <dgm:spPr/>
      <dgm:t>
        <a:bodyPr/>
        <a:lstStyle/>
        <a:p>
          <a:r>
            <a:rPr lang="en-US"/>
            <a:t>Using the proper body language.</a:t>
          </a:r>
        </a:p>
      </dgm:t>
    </dgm:pt>
    <dgm:pt modelId="{9A537833-A5D7-405A-BC3A-2A3937D4F837}" type="parTrans" cxnId="{ECF95C22-6365-4767-B2F2-7E6795174FDA}">
      <dgm:prSet/>
      <dgm:spPr/>
      <dgm:t>
        <a:bodyPr/>
        <a:lstStyle/>
        <a:p>
          <a:endParaRPr lang="en-US"/>
        </a:p>
      </dgm:t>
    </dgm:pt>
    <dgm:pt modelId="{BA41B68D-2A82-45E3-83D8-2363A7802D8C}" type="sibTrans" cxnId="{ECF95C22-6365-4767-B2F2-7E6795174FDA}">
      <dgm:prSet/>
      <dgm:spPr/>
      <dgm:t>
        <a:bodyPr/>
        <a:lstStyle/>
        <a:p>
          <a:endParaRPr lang="en-US"/>
        </a:p>
      </dgm:t>
    </dgm:pt>
    <dgm:pt modelId="{16ADE62B-97B7-4B15-A238-4379B0D18D4C}">
      <dgm:prSet/>
      <dgm:spPr/>
      <dgm:t>
        <a:bodyPr/>
        <a:lstStyle/>
        <a:p>
          <a:r>
            <a:rPr lang="en-US"/>
            <a:t>Relating</a:t>
          </a:r>
        </a:p>
      </dgm:t>
    </dgm:pt>
    <dgm:pt modelId="{6658B02E-2829-4D42-B9AF-5C0F6A289C5A}" type="parTrans" cxnId="{0B90B466-78BF-499E-B836-648C5C748898}">
      <dgm:prSet/>
      <dgm:spPr/>
      <dgm:t>
        <a:bodyPr/>
        <a:lstStyle/>
        <a:p>
          <a:endParaRPr lang="en-US"/>
        </a:p>
      </dgm:t>
    </dgm:pt>
    <dgm:pt modelId="{F7B7BFEF-5559-4E86-B960-AD40DA631997}" type="sibTrans" cxnId="{0B90B466-78BF-499E-B836-648C5C748898}">
      <dgm:prSet/>
      <dgm:spPr/>
      <dgm:t>
        <a:bodyPr/>
        <a:lstStyle/>
        <a:p>
          <a:endParaRPr lang="en-US"/>
        </a:p>
      </dgm:t>
    </dgm:pt>
    <dgm:pt modelId="{79156B43-B932-4319-B77E-D5447CD26D0C}">
      <dgm:prSet/>
      <dgm:spPr/>
      <dgm:t>
        <a:bodyPr/>
        <a:lstStyle/>
        <a:p>
          <a:r>
            <a:rPr lang="en-US"/>
            <a:t>Relating someone else’s information accurately.</a:t>
          </a:r>
        </a:p>
      </dgm:t>
    </dgm:pt>
    <dgm:pt modelId="{867DA34C-5579-4BE5-9A04-4492166FDB14}" type="parTrans" cxnId="{DB12D430-519F-4B3B-84E2-ADCBD41AA3A6}">
      <dgm:prSet/>
      <dgm:spPr/>
      <dgm:t>
        <a:bodyPr/>
        <a:lstStyle/>
        <a:p>
          <a:endParaRPr lang="en-US"/>
        </a:p>
      </dgm:t>
    </dgm:pt>
    <dgm:pt modelId="{58B317ED-6BEF-4E92-AFDC-C7FECCD73E7D}" type="sibTrans" cxnId="{DB12D430-519F-4B3B-84E2-ADCBD41AA3A6}">
      <dgm:prSet/>
      <dgm:spPr/>
      <dgm:t>
        <a:bodyPr/>
        <a:lstStyle/>
        <a:p>
          <a:endParaRPr lang="en-US"/>
        </a:p>
      </dgm:t>
    </dgm:pt>
    <dgm:pt modelId="{C7044E4A-DFD8-4ABB-8B49-E79B8E8E7C18}">
      <dgm:prSet/>
      <dgm:spPr/>
      <dgm:t>
        <a:bodyPr/>
        <a:lstStyle/>
        <a:p>
          <a:r>
            <a:rPr lang="en-US"/>
            <a:t>Writing</a:t>
          </a:r>
        </a:p>
      </dgm:t>
    </dgm:pt>
    <dgm:pt modelId="{71384983-567B-482D-B9B7-CB04B8913103}" type="parTrans" cxnId="{29B1238D-DB91-4349-8A97-D28F985A3C5D}">
      <dgm:prSet/>
      <dgm:spPr/>
      <dgm:t>
        <a:bodyPr/>
        <a:lstStyle/>
        <a:p>
          <a:endParaRPr lang="en-US"/>
        </a:p>
      </dgm:t>
    </dgm:pt>
    <dgm:pt modelId="{5228F873-643D-4E72-9FE0-164302C5DAC5}" type="sibTrans" cxnId="{29B1238D-DB91-4349-8A97-D28F985A3C5D}">
      <dgm:prSet/>
      <dgm:spPr/>
      <dgm:t>
        <a:bodyPr/>
        <a:lstStyle/>
        <a:p>
          <a:endParaRPr lang="en-US"/>
        </a:p>
      </dgm:t>
    </dgm:pt>
    <dgm:pt modelId="{9251EDE0-DA9C-4FF7-8B58-43258C751E8B}">
      <dgm:prSet/>
      <dgm:spPr/>
      <dgm:t>
        <a:bodyPr/>
        <a:lstStyle/>
        <a:p>
          <a:r>
            <a:rPr lang="en-US"/>
            <a:t>Writing Clearly.</a:t>
          </a:r>
        </a:p>
      </dgm:t>
    </dgm:pt>
    <dgm:pt modelId="{61DAB803-3C5C-4A0C-BA79-B8CA70CF3FCA}" type="parTrans" cxnId="{5B28E487-A8E0-4332-B07B-37C645B3FFCF}">
      <dgm:prSet/>
      <dgm:spPr/>
      <dgm:t>
        <a:bodyPr/>
        <a:lstStyle/>
        <a:p>
          <a:endParaRPr lang="en-US"/>
        </a:p>
      </dgm:t>
    </dgm:pt>
    <dgm:pt modelId="{C5DC512F-582D-431A-A68E-0C5874A7405F}" type="sibTrans" cxnId="{5B28E487-A8E0-4332-B07B-37C645B3FFCF}">
      <dgm:prSet/>
      <dgm:spPr/>
      <dgm:t>
        <a:bodyPr/>
        <a:lstStyle/>
        <a:p>
          <a:endParaRPr lang="en-US"/>
        </a:p>
      </dgm:t>
    </dgm:pt>
    <dgm:pt modelId="{9179DB7F-98C7-4F82-87DA-7202A7307CCA}">
      <dgm:prSet/>
      <dgm:spPr/>
      <dgm:t>
        <a:bodyPr/>
        <a:lstStyle/>
        <a:p>
          <a:r>
            <a:rPr lang="en-US"/>
            <a:t>Speaking</a:t>
          </a:r>
        </a:p>
      </dgm:t>
    </dgm:pt>
    <dgm:pt modelId="{F898E9D0-5581-4C31-BC1C-AB61E783B280}" type="parTrans" cxnId="{4EC98574-67C8-42EC-AC2F-3A3F8AD42010}">
      <dgm:prSet/>
      <dgm:spPr/>
      <dgm:t>
        <a:bodyPr/>
        <a:lstStyle/>
        <a:p>
          <a:endParaRPr lang="en-US"/>
        </a:p>
      </dgm:t>
    </dgm:pt>
    <dgm:pt modelId="{BC4AE359-705E-4CF1-85B2-B5BE9088AC8A}" type="sibTrans" cxnId="{4EC98574-67C8-42EC-AC2F-3A3F8AD42010}">
      <dgm:prSet/>
      <dgm:spPr/>
      <dgm:t>
        <a:bodyPr/>
        <a:lstStyle/>
        <a:p>
          <a:endParaRPr lang="en-US"/>
        </a:p>
      </dgm:t>
    </dgm:pt>
    <dgm:pt modelId="{668B350E-84D1-4025-8D6C-C5B8B228524F}">
      <dgm:prSet/>
      <dgm:spPr/>
      <dgm:t>
        <a:bodyPr/>
        <a:lstStyle/>
        <a:p>
          <a:r>
            <a:rPr lang="en-US"/>
            <a:t>Speaking in  language appropriate to listeners.</a:t>
          </a:r>
        </a:p>
      </dgm:t>
    </dgm:pt>
    <dgm:pt modelId="{7BDF1CCA-D5CA-480C-AFED-EC4E608C06CF}" type="parTrans" cxnId="{B270CA4E-B3D9-4EC2-911F-4CEF3183923F}">
      <dgm:prSet/>
      <dgm:spPr/>
      <dgm:t>
        <a:bodyPr/>
        <a:lstStyle/>
        <a:p>
          <a:endParaRPr lang="en-US"/>
        </a:p>
      </dgm:t>
    </dgm:pt>
    <dgm:pt modelId="{60B3A3E0-E879-4509-9CA1-200AAD8DA8B2}" type="sibTrans" cxnId="{B270CA4E-B3D9-4EC2-911F-4CEF3183923F}">
      <dgm:prSet/>
      <dgm:spPr/>
      <dgm:t>
        <a:bodyPr/>
        <a:lstStyle/>
        <a:p>
          <a:endParaRPr lang="en-US"/>
        </a:p>
      </dgm:t>
    </dgm:pt>
    <dgm:pt modelId="{B45458F4-259F-45EF-B4EB-9949D07E112A}" type="pres">
      <dgm:prSet presAssocID="{F4F572DD-F1E1-4547-9F4B-00FA2BAA27A0}" presName="Name0" presStyleCnt="0">
        <dgm:presLayoutVars>
          <dgm:dir/>
          <dgm:animLvl val="lvl"/>
          <dgm:resizeHandles val="exact"/>
        </dgm:presLayoutVars>
      </dgm:prSet>
      <dgm:spPr/>
    </dgm:pt>
    <dgm:pt modelId="{015E69AE-3465-4EB7-B5B4-800C3D4606AA}" type="pres">
      <dgm:prSet presAssocID="{6122BB00-A826-46F1-BB25-C9B530D503E0}" presName="linNode" presStyleCnt="0"/>
      <dgm:spPr/>
    </dgm:pt>
    <dgm:pt modelId="{34BBD637-66E4-441E-98D7-29F4FFB8096B}" type="pres">
      <dgm:prSet presAssocID="{6122BB00-A826-46F1-BB25-C9B530D503E0}" presName="parentText" presStyleLbl="solidFgAcc1" presStyleIdx="0" presStyleCnt="6">
        <dgm:presLayoutVars>
          <dgm:chMax val="1"/>
          <dgm:bulletEnabled/>
        </dgm:presLayoutVars>
      </dgm:prSet>
      <dgm:spPr/>
    </dgm:pt>
    <dgm:pt modelId="{10D6A98F-22E3-471B-9501-3FB27DC4CB7E}" type="pres">
      <dgm:prSet presAssocID="{6122BB00-A826-46F1-BB25-C9B530D503E0}" presName="descendantText" presStyleLbl="alignNode1" presStyleIdx="0" presStyleCnt="6">
        <dgm:presLayoutVars>
          <dgm:bulletEnabled/>
        </dgm:presLayoutVars>
      </dgm:prSet>
      <dgm:spPr/>
    </dgm:pt>
    <dgm:pt modelId="{36681802-F1BF-4FFF-BCB2-DAD757BADC5A}" type="pres">
      <dgm:prSet presAssocID="{93E8EA57-2875-445F-B568-0A82D6B818C7}" presName="sp" presStyleCnt="0"/>
      <dgm:spPr/>
    </dgm:pt>
    <dgm:pt modelId="{7A4939A8-2989-4DEB-9FA8-F6A2E0976CD0}" type="pres">
      <dgm:prSet presAssocID="{F10F51D9-6CAA-44CD-8E29-BF7E06BFC90A}" presName="linNode" presStyleCnt="0"/>
      <dgm:spPr/>
    </dgm:pt>
    <dgm:pt modelId="{D8662F01-F611-44CB-8A5A-6F8A92005838}" type="pres">
      <dgm:prSet presAssocID="{F10F51D9-6CAA-44CD-8E29-BF7E06BFC90A}" presName="parentText" presStyleLbl="solidFgAcc1" presStyleIdx="1" presStyleCnt="6">
        <dgm:presLayoutVars>
          <dgm:chMax val="1"/>
          <dgm:bulletEnabled/>
        </dgm:presLayoutVars>
      </dgm:prSet>
      <dgm:spPr/>
    </dgm:pt>
    <dgm:pt modelId="{8B01E3B0-EED1-4EE8-B040-B7A6E7E1A2E8}" type="pres">
      <dgm:prSet presAssocID="{F10F51D9-6CAA-44CD-8E29-BF7E06BFC90A}" presName="descendantText" presStyleLbl="alignNode1" presStyleIdx="1" presStyleCnt="6">
        <dgm:presLayoutVars>
          <dgm:bulletEnabled/>
        </dgm:presLayoutVars>
      </dgm:prSet>
      <dgm:spPr/>
    </dgm:pt>
    <dgm:pt modelId="{53914EA9-766F-4992-80E2-CA60C700BB8E}" type="pres">
      <dgm:prSet presAssocID="{8E7C81A6-CB34-44A9-9B7A-26EA79AA000F}" presName="sp" presStyleCnt="0"/>
      <dgm:spPr/>
    </dgm:pt>
    <dgm:pt modelId="{AF214F25-5388-4667-9C58-7CB83FBB9B60}" type="pres">
      <dgm:prSet presAssocID="{816EC3D1-4EED-4CFA-9557-DB1F3829AE89}" presName="linNode" presStyleCnt="0"/>
      <dgm:spPr/>
    </dgm:pt>
    <dgm:pt modelId="{311F30D2-6E54-442A-98FC-E3FA3846F2CB}" type="pres">
      <dgm:prSet presAssocID="{816EC3D1-4EED-4CFA-9557-DB1F3829AE89}" presName="parentText" presStyleLbl="solidFgAcc1" presStyleIdx="2" presStyleCnt="6">
        <dgm:presLayoutVars>
          <dgm:chMax val="1"/>
          <dgm:bulletEnabled/>
        </dgm:presLayoutVars>
      </dgm:prSet>
      <dgm:spPr/>
    </dgm:pt>
    <dgm:pt modelId="{5B69ED71-7E9B-4724-AF6B-6331C574E16E}" type="pres">
      <dgm:prSet presAssocID="{816EC3D1-4EED-4CFA-9557-DB1F3829AE89}" presName="descendantText" presStyleLbl="alignNode1" presStyleIdx="2" presStyleCnt="6">
        <dgm:presLayoutVars>
          <dgm:bulletEnabled/>
        </dgm:presLayoutVars>
      </dgm:prSet>
      <dgm:spPr/>
    </dgm:pt>
    <dgm:pt modelId="{26964159-58B9-4242-876D-E4FCACD6E17E}" type="pres">
      <dgm:prSet presAssocID="{D5CC5821-52AC-4502-A11C-5E8E2D9D73AF}" presName="sp" presStyleCnt="0"/>
      <dgm:spPr/>
    </dgm:pt>
    <dgm:pt modelId="{4E3C0792-0F65-4DDE-BB5A-5102B792A1B1}" type="pres">
      <dgm:prSet presAssocID="{16ADE62B-97B7-4B15-A238-4379B0D18D4C}" presName="linNode" presStyleCnt="0"/>
      <dgm:spPr/>
    </dgm:pt>
    <dgm:pt modelId="{CA074B9D-C2BE-4082-A1E6-37390799965F}" type="pres">
      <dgm:prSet presAssocID="{16ADE62B-97B7-4B15-A238-4379B0D18D4C}" presName="parentText" presStyleLbl="solidFgAcc1" presStyleIdx="3" presStyleCnt="6">
        <dgm:presLayoutVars>
          <dgm:chMax val="1"/>
          <dgm:bulletEnabled/>
        </dgm:presLayoutVars>
      </dgm:prSet>
      <dgm:spPr/>
    </dgm:pt>
    <dgm:pt modelId="{235D9A98-3435-4D25-BAE2-9CDD60521F1F}" type="pres">
      <dgm:prSet presAssocID="{16ADE62B-97B7-4B15-A238-4379B0D18D4C}" presName="descendantText" presStyleLbl="alignNode1" presStyleIdx="3" presStyleCnt="6">
        <dgm:presLayoutVars>
          <dgm:bulletEnabled/>
        </dgm:presLayoutVars>
      </dgm:prSet>
      <dgm:spPr/>
    </dgm:pt>
    <dgm:pt modelId="{57D6290D-B2E3-47A2-AC9D-5CF1E39251C2}" type="pres">
      <dgm:prSet presAssocID="{F7B7BFEF-5559-4E86-B960-AD40DA631997}" presName="sp" presStyleCnt="0"/>
      <dgm:spPr/>
    </dgm:pt>
    <dgm:pt modelId="{9FD6BAFB-7884-4836-BCE5-90D73752FC50}" type="pres">
      <dgm:prSet presAssocID="{C7044E4A-DFD8-4ABB-8B49-E79B8E8E7C18}" presName="linNode" presStyleCnt="0"/>
      <dgm:spPr/>
    </dgm:pt>
    <dgm:pt modelId="{2A8FDB2A-1F0F-4B22-9E86-D5BD5840253E}" type="pres">
      <dgm:prSet presAssocID="{C7044E4A-DFD8-4ABB-8B49-E79B8E8E7C18}" presName="parentText" presStyleLbl="solidFgAcc1" presStyleIdx="4" presStyleCnt="6">
        <dgm:presLayoutVars>
          <dgm:chMax val="1"/>
          <dgm:bulletEnabled/>
        </dgm:presLayoutVars>
      </dgm:prSet>
      <dgm:spPr/>
    </dgm:pt>
    <dgm:pt modelId="{1DAD8849-300F-4FE4-B055-C48C0D3B62B0}" type="pres">
      <dgm:prSet presAssocID="{C7044E4A-DFD8-4ABB-8B49-E79B8E8E7C18}" presName="descendantText" presStyleLbl="alignNode1" presStyleIdx="4" presStyleCnt="6">
        <dgm:presLayoutVars>
          <dgm:bulletEnabled/>
        </dgm:presLayoutVars>
      </dgm:prSet>
      <dgm:spPr/>
    </dgm:pt>
    <dgm:pt modelId="{49B5414F-C4C6-4825-A029-5A562EAACE7B}" type="pres">
      <dgm:prSet presAssocID="{5228F873-643D-4E72-9FE0-164302C5DAC5}" presName="sp" presStyleCnt="0"/>
      <dgm:spPr/>
    </dgm:pt>
    <dgm:pt modelId="{E5C54F3B-D387-413C-AA7F-A4104E27694E}" type="pres">
      <dgm:prSet presAssocID="{9179DB7F-98C7-4F82-87DA-7202A7307CCA}" presName="linNode" presStyleCnt="0"/>
      <dgm:spPr/>
    </dgm:pt>
    <dgm:pt modelId="{E75AA653-715A-456B-A249-F271C9EB76CC}" type="pres">
      <dgm:prSet presAssocID="{9179DB7F-98C7-4F82-87DA-7202A7307CCA}" presName="parentText" presStyleLbl="solidFgAcc1" presStyleIdx="5" presStyleCnt="6">
        <dgm:presLayoutVars>
          <dgm:chMax val="1"/>
          <dgm:bulletEnabled/>
        </dgm:presLayoutVars>
      </dgm:prSet>
      <dgm:spPr/>
    </dgm:pt>
    <dgm:pt modelId="{434B8FA2-F3F9-4334-851C-E198DE1C8967}" type="pres">
      <dgm:prSet presAssocID="{9179DB7F-98C7-4F82-87DA-7202A7307CCA}" presName="descendantText" presStyleLbl="alignNode1" presStyleIdx="5" presStyleCnt="6">
        <dgm:presLayoutVars>
          <dgm:bulletEnabled/>
        </dgm:presLayoutVars>
      </dgm:prSet>
      <dgm:spPr/>
    </dgm:pt>
  </dgm:ptLst>
  <dgm:cxnLst>
    <dgm:cxn modelId="{8E806409-8F11-4499-8198-8AF1000ABE3B}" type="presOf" srcId="{476EAA01-74F9-44B5-86C8-BFBBBF1B58E0}" destId="{8B01E3B0-EED1-4EE8-B040-B7A6E7E1A2E8}" srcOrd="0" destOrd="0" presId="urn:microsoft.com/office/officeart/2016/7/layout/VerticalHollowActionList"/>
    <dgm:cxn modelId="{871AB71B-3B2B-4F54-99C2-18DDBDA2D304}" srcId="{F4F572DD-F1E1-4547-9F4B-00FA2BAA27A0}" destId="{816EC3D1-4EED-4CFA-9557-DB1F3829AE89}" srcOrd="2" destOrd="0" parTransId="{B42D6F30-A234-481F-B5C5-5FC6C177B998}" sibTransId="{D5CC5821-52AC-4502-A11C-5E8E2D9D73AF}"/>
    <dgm:cxn modelId="{FB863821-925E-4F81-85C7-96B2735F6990}" type="presOf" srcId="{86D6F195-FD5A-40A5-AF45-DF1EBABDD98B}" destId="{5B69ED71-7E9B-4724-AF6B-6331C574E16E}" srcOrd="0" destOrd="0" presId="urn:microsoft.com/office/officeart/2016/7/layout/VerticalHollowActionList"/>
    <dgm:cxn modelId="{ECF95C22-6365-4767-B2F2-7E6795174FDA}" srcId="{816EC3D1-4EED-4CFA-9557-DB1F3829AE89}" destId="{86D6F195-FD5A-40A5-AF45-DF1EBABDD98B}" srcOrd="0" destOrd="0" parTransId="{9A537833-A5D7-405A-BC3A-2A3937D4F837}" sibTransId="{BA41B68D-2A82-45E3-83D8-2363A7802D8C}"/>
    <dgm:cxn modelId="{AB47B227-A948-44B2-A319-61A6C7D31364}" type="presOf" srcId="{6122BB00-A826-46F1-BB25-C9B530D503E0}" destId="{34BBD637-66E4-441E-98D7-29F4FFB8096B}" srcOrd="0" destOrd="0" presId="urn:microsoft.com/office/officeart/2016/7/layout/VerticalHollowActionList"/>
    <dgm:cxn modelId="{DB12D430-519F-4B3B-84E2-ADCBD41AA3A6}" srcId="{16ADE62B-97B7-4B15-A238-4379B0D18D4C}" destId="{79156B43-B932-4319-B77E-D5447CD26D0C}" srcOrd="0" destOrd="0" parTransId="{867DA34C-5579-4BE5-9A04-4492166FDB14}" sibTransId="{58B317ED-6BEF-4E92-AFDC-C7FECCD73E7D}"/>
    <dgm:cxn modelId="{C733953B-5568-4310-820E-A35369F53631}" type="presOf" srcId="{34E5CFCB-9069-4F81-950A-0AD62BFB3C12}" destId="{10D6A98F-22E3-471B-9501-3FB27DC4CB7E}" srcOrd="0" destOrd="0" presId="urn:microsoft.com/office/officeart/2016/7/layout/VerticalHollowActionList"/>
    <dgm:cxn modelId="{0B90B466-78BF-499E-B836-648C5C748898}" srcId="{F4F572DD-F1E1-4547-9F4B-00FA2BAA27A0}" destId="{16ADE62B-97B7-4B15-A238-4379B0D18D4C}" srcOrd="3" destOrd="0" parTransId="{6658B02E-2829-4D42-B9AF-5C0F6A289C5A}" sibTransId="{F7B7BFEF-5559-4E86-B960-AD40DA631997}"/>
    <dgm:cxn modelId="{ED777A4C-551C-4E3E-872F-EA3CB0842914}" type="presOf" srcId="{F4F572DD-F1E1-4547-9F4B-00FA2BAA27A0}" destId="{B45458F4-259F-45EF-B4EB-9949D07E112A}" srcOrd="0" destOrd="0" presId="urn:microsoft.com/office/officeart/2016/7/layout/VerticalHollowActionList"/>
    <dgm:cxn modelId="{28EA814D-1CB6-4A65-84DA-110B9CFB58BE}" srcId="{F4F572DD-F1E1-4547-9F4B-00FA2BAA27A0}" destId="{F10F51D9-6CAA-44CD-8E29-BF7E06BFC90A}" srcOrd="1" destOrd="0" parTransId="{7241BE89-AAA7-4CDC-BBD1-0F797E46C876}" sibTransId="{8E7C81A6-CB34-44A9-9B7A-26EA79AA000F}"/>
    <dgm:cxn modelId="{B270CA4E-B3D9-4EC2-911F-4CEF3183923F}" srcId="{9179DB7F-98C7-4F82-87DA-7202A7307CCA}" destId="{668B350E-84D1-4025-8D6C-C5B8B228524F}" srcOrd="0" destOrd="0" parTransId="{7BDF1CCA-D5CA-480C-AFED-EC4E608C06CF}" sibTransId="{60B3A3E0-E879-4509-9CA1-200AAD8DA8B2}"/>
    <dgm:cxn modelId="{81C76F6F-1375-4F67-86DD-CBAC4D06EBA3}" type="presOf" srcId="{C7044E4A-DFD8-4ABB-8B49-E79B8E8E7C18}" destId="{2A8FDB2A-1F0F-4B22-9E86-D5BD5840253E}" srcOrd="0" destOrd="0" presId="urn:microsoft.com/office/officeart/2016/7/layout/VerticalHollowActionList"/>
    <dgm:cxn modelId="{4EC98574-67C8-42EC-AC2F-3A3F8AD42010}" srcId="{F4F572DD-F1E1-4547-9F4B-00FA2BAA27A0}" destId="{9179DB7F-98C7-4F82-87DA-7202A7307CCA}" srcOrd="5" destOrd="0" parTransId="{F898E9D0-5581-4C31-BC1C-AB61E783B280}" sibTransId="{BC4AE359-705E-4CF1-85B2-B5BE9088AC8A}"/>
    <dgm:cxn modelId="{E2B99456-7438-4392-9EE4-0165413BDD76}" type="presOf" srcId="{F10F51D9-6CAA-44CD-8E29-BF7E06BFC90A}" destId="{D8662F01-F611-44CB-8A5A-6F8A92005838}" srcOrd="0" destOrd="0" presId="urn:microsoft.com/office/officeart/2016/7/layout/VerticalHollowActionList"/>
    <dgm:cxn modelId="{9FF4A280-25DE-4131-9F81-7DBDDC0F53FF}" type="presOf" srcId="{9179DB7F-98C7-4F82-87DA-7202A7307CCA}" destId="{E75AA653-715A-456B-A249-F271C9EB76CC}" srcOrd="0" destOrd="0" presId="urn:microsoft.com/office/officeart/2016/7/layout/VerticalHollowActionList"/>
    <dgm:cxn modelId="{5B28E487-A8E0-4332-B07B-37C645B3FFCF}" srcId="{C7044E4A-DFD8-4ABB-8B49-E79B8E8E7C18}" destId="{9251EDE0-DA9C-4FF7-8B58-43258C751E8B}" srcOrd="0" destOrd="0" parTransId="{61DAB803-3C5C-4A0C-BA79-B8CA70CF3FCA}" sibTransId="{C5DC512F-582D-431A-A68E-0C5874A7405F}"/>
    <dgm:cxn modelId="{DC3A9589-F448-4B23-93A8-AC9D8C2E52C6}" srcId="{F4F572DD-F1E1-4547-9F4B-00FA2BAA27A0}" destId="{6122BB00-A826-46F1-BB25-C9B530D503E0}" srcOrd="0" destOrd="0" parTransId="{354E0A2C-548C-460A-BFF8-7BCA44BAB17B}" sibTransId="{93E8EA57-2875-445F-B568-0A82D6B818C7}"/>
    <dgm:cxn modelId="{29B1238D-DB91-4349-8A97-D28F985A3C5D}" srcId="{F4F572DD-F1E1-4547-9F4B-00FA2BAA27A0}" destId="{C7044E4A-DFD8-4ABB-8B49-E79B8E8E7C18}" srcOrd="4" destOrd="0" parTransId="{71384983-567B-482D-B9B7-CB04B8913103}" sibTransId="{5228F873-643D-4E72-9FE0-164302C5DAC5}"/>
    <dgm:cxn modelId="{03B4E4AD-E160-4F39-965D-82D544D34576}" type="presOf" srcId="{816EC3D1-4EED-4CFA-9557-DB1F3829AE89}" destId="{311F30D2-6E54-442A-98FC-E3FA3846F2CB}" srcOrd="0" destOrd="0" presId="urn:microsoft.com/office/officeart/2016/7/layout/VerticalHollowActionList"/>
    <dgm:cxn modelId="{CFB219B5-850D-4E47-97B8-EB4C60D10E31}" type="presOf" srcId="{9251EDE0-DA9C-4FF7-8B58-43258C751E8B}" destId="{1DAD8849-300F-4FE4-B055-C48C0D3B62B0}" srcOrd="0" destOrd="0" presId="urn:microsoft.com/office/officeart/2016/7/layout/VerticalHollowActionList"/>
    <dgm:cxn modelId="{08E56EC3-2EB7-48F8-8DF6-9D5F1DDDC3E4}" type="presOf" srcId="{16ADE62B-97B7-4B15-A238-4379B0D18D4C}" destId="{CA074B9D-C2BE-4082-A1E6-37390799965F}" srcOrd="0" destOrd="0" presId="urn:microsoft.com/office/officeart/2016/7/layout/VerticalHollowActionList"/>
    <dgm:cxn modelId="{BA72F3CB-A4B3-4C81-9045-58417DC32D02}" type="presOf" srcId="{79156B43-B932-4319-B77E-D5447CD26D0C}" destId="{235D9A98-3435-4D25-BAE2-9CDD60521F1F}" srcOrd="0" destOrd="0" presId="urn:microsoft.com/office/officeart/2016/7/layout/VerticalHollowActionList"/>
    <dgm:cxn modelId="{E13A80F0-6C96-4DA2-8B66-1C8BAEDFE99E}" srcId="{6122BB00-A826-46F1-BB25-C9B530D503E0}" destId="{34E5CFCB-9069-4F81-950A-0AD62BFB3C12}" srcOrd="0" destOrd="0" parTransId="{2A852A43-26FE-4841-A168-EF211DA5FAF8}" sibTransId="{5CE99682-B862-4A07-9E19-D44CFB779868}"/>
    <dgm:cxn modelId="{2253DDF2-8950-4469-8E36-8B9B047CFCF2}" type="presOf" srcId="{668B350E-84D1-4025-8D6C-C5B8B228524F}" destId="{434B8FA2-F3F9-4334-851C-E198DE1C8967}" srcOrd="0" destOrd="0" presId="urn:microsoft.com/office/officeart/2016/7/layout/VerticalHollowActionList"/>
    <dgm:cxn modelId="{DF520DFD-5FAC-4490-88A4-D2E4894F0A72}" srcId="{F10F51D9-6CAA-44CD-8E29-BF7E06BFC90A}" destId="{476EAA01-74F9-44B5-86C8-BFBBBF1B58E0}" srcOrd="0" destOrd="0" parTransId="{C8CCB293-47D2-4401-B3BB-C4EC3FA27B6D}" sibTransId="{6B2AC2E5-256F-4670-B732-C11D567C95AF}"/>
    <dgm:cxn modelId="{25B8E5BC-B3AB-4447-ACE3-68BA7F0AD0A8}" type="presParOf" srcId="{B45458F4-259F-45EF-B4EB-9949D07E112A}" destId="{015E69AE-3465-4EB7-B5B4-800C3D4606AA}" srcOrd="0" destOrd="0" presId="urn:microsoft.com/office/officeart/2016/7/layout/VerticalHollowActionList"/>
    <dgm:cxn modelId="{BEB9916B-CEB0-426C-9A1E-B87AC4AC493C}" type="presParOf" srcId="{015E69AE-3465-4EB7-B5B4-800C3D4606AA}" destId="{34BBD637-66E4-441E-98D7-29F4FFB8096B}" srcOrd="0" destOrd="0" presId="urn:microsoft.com/office/officeart/2016/7/layout/VerticalHollowActionList"/>
    <dgm:cxn modelId="{BFC3250C-622D-4366-84F9-AA88C93F7DD3}" type="presParOf" srcId="{015E69AE-3465-4EB7-B5B4-800C3D4606AA}" destId="{10D6A98F-22E3-471B-9501-3FB27DC4CB7E}" srcOrd="1" destOrd="0" presId="urn:microsoft.com/office/officeart/2016/7/layout/VerticalHollowActionList"/>
    <dgm:cxn modelId="{34463DD7-2258-4599-8270-F4C4D7D56C17}" type="presParOf" srcId="{B45458F4-259F-45EF-B4EB-9949D07E112A}" destId="{36681802-F1BF-4FFF-BCB2-DAD757BADC5A}" srcOrd="1" destOrd="0" presId="urn:microsoft.com/office/officeart/2016/7/layout/VerticalHollowActionList"/>
    <dgm:cxn modelId="{5F6C9114-B95D-4DE6-BFE1-10AE39528F9B}" type="presParOf" srcId="{B45458F4-259F-45EF-B4EB-9949D07E112A}" destId="{7A4939A8-2989-4DEB-9FA8-F6A2E0976CD0}" srcOrd="2" destOrd="0" presId="urn:microsoft.com/office/officeart/2016/7/layout/VerticalHollowActionList"/>
    <dgm:cxn modelId="{D75AAA8E-60AF-4131-9A18-CEA62CB38BF4}" type="presParOf" srcId="{7A4939A8-2989-4DEB-9FA8-F6A2E0976CD0}" destId="{D8662F01-F611-44CB-8A5A-6F8A92005838}" srcOrd="0" destOrd="0" presId="urn:microsoft.com/office/officeart/2016/7/layout/VerticalHollowActionList"/>
    <dgm:cxn modelId="{74F81744-1713-4930-A9EF-83FE02943180}" type="presParOf" srcId="{7A4939A8-2989-4DEB-9FA8-F6A2E0976CD0}" destId="{8B01E3B0-EED1-4EE8-B040-B7A6E7E1A2E8}" srcOrd="1" destOrd="0" presId="urn:microsoft.com/office/officeart/2016/7/layout/VerticalHollowActionList"/>
    <dgm:cxn modelId="{DB3AF7B1-78D1-442F-B4D3-D329CB4243AA}" type="presParOf" srcId="{B45458F4-259F-45EF-B4EB-9949D07E112A}" destId="{53914EA9-766F-4992-80E2-CA60C700BB8E}" srcOrd="3" destOrd="0" presId="urn:microsoft.com/office/officeart/2016/7/layout/VerticalHollowActionList"/>
    <dgm:cxn modelId="{536C1AE3-DE57-476E-845C-359B9459C566}" type="presParOf" srcId="{B45458F4-259F-45EF-B4EB-9949D07E112A}" destId="{AF214F25-5388-4667-9C58-7CB83FBB9B60}" srcOrd="4" destOrd="0" presId="urn:microsoft.com/office/officeart/2016/7/layout/VerticalHollowActionList"/>
    <dgm:cxn modelId="{C7272A72-C242-41C1-BB5F-1AEC554054C3}" type="presParOf" srcId="{AF214F25-5388-4667-9C58-7CB83FBB9B60}" destId="{311F30D2-6E54-442A-98FC-E3FA3846F2CB}" srcOrd="0" destOrd="0" presId="urn:microsoft.com/office/officeart/2016/7/layout/VerticalHollowActionList"/>
    <dgm:cxn modelId="{901B0E44-18E4-4939-9C7F-BE5EB1D58A2E}" type="presParOf" srcId="{AF214F25-5388-4667-9C58-7CB83FBB9B60}" destId="{5B69ED71-7E9B-4724-AF6B-6331C574E16E}" srcOrd="1" destOrd="0" presId="urn:microsoft.com/office/officeart/2016/7/layout/VerticalHollowActionList"/>
    <dgm:cxn modelId="{BA9C5590-29B0-4EDA-A486-1EDE1093F54D}" type="presParOf" srcId="{B45458F4-259F-45EF-B4EB-9949D07E112A}" destId="{26964159-58B9-4242-876D-E4FCACD6E17E}" srcOrd="5" destOrd="0" presId="urn:microsoft.com/office/officeart/2016/7/layout/VerticalHollowActionList"/>
    <dgm:cxn modelId="{BC693B1F-8FFD-481B-B1B4-8764097217DF}" type="presParOf" srcId="{B45458F4-259F-45EF-B4EB-9949D07E112A}" destId="{4E3C0792-0F65-4DDE-BB5A-5102B792A1B1}" srcOrd="6" destOrd="0" presId="urn:microsoft.com/office/officeart/2016/7/layout/VerticalHollowActionList"/>
    <dgm:cxn modelId="{F514B44C-2353-40C6-91D2-7FC5B0B1F679}" type="presParOf" srcId="{4E3C0792-0F65-4DDE-BB5A-5102B792A1B1}" destId="{CA074B9D-C2BE-4082-A1E6-37390799965F}" srcOrd="0" destOrd="0" presId="urn:microsoft.com/office/officeart/2016/7/layout/VerticalHollowActionList"/>
    <dgm:cxn modelId="{48C4D42C-158A-4453-94C3-6170CA60F3C7}" type="presParOf" srcId="{4E3C0792-0F65-4DDE-BB5A-5102B792A1B1}" destId="{235D9A98-3435-4D25-BAE2-9CDD60521F1F}" srcOrd="1" destOrd="0" presId="urn:microsoft.com/office/officeart/2016/7/layout/VerticalHollowActionList"/>
    <dgm:cxn modelId="{BB388623-1546-4A9A-B0FB-B8A9407DDDB6}" type="presParOf" srcId="{B45458F4-259F-45EF-B4EB-9949D07E112A}" destId="{57D6290D-B2E3-47A2-AC9D-5CF1E39251C2}" srcOrd="7" destOrd="0" presId="urn:microsoft.com/office/officeart/2016/7/layout/VerticalHollowActionList"/>
    <dgm:cxn modelId="{C617D60A-69BA-4A52-B1DB-E3E4B1A97061}" type="presParOf" srcId="{B45458F4-259F-45EF-B4EB-9949D07E112A}" destId="{9FD6BAFB-7884-4836-BCE5-90D73752FC50}" srcOrd="8" destOrd="0" presId="urn:microsoft.com/office/officeart/2016/7/layout/VerticalHollowActionList"/>
    <dgm:cxn modelId="{6A205707-DC97-4C83-9E4E-D8C701A44453}" type="presParOf" srcId="{9FD6BAFB-7884-4836-BCE5-90D73752FC50}" destId="{2A8FDB2A-1F0F-4B22-9E86-D5BD5840253E}" srcOrd="0" destOrd="0" presId="urn:microsoft.com/office/officeart/2016/7/layout/VerticalHollowActionList"/>
    <dgm:cxn modelId="{374B95A7-5D9F-461B-94C7-B358608B40E5}" type="presParOf" srcId="{9FD6BAFB-7884-4836-BCE5-90D73752FC50}" destId="{1DAD8849-300F-4FE4-B055-C48C0D3B62B0}" srcOrd="1" destOrd="0" presId="urn:microsoft.com/office/officeart/2016/7/layout/VerticalHollowActionList"/>
    <dgm:cxn modelId="{5CAA24ED-366E-4C06-A47C-555AB88410F3}" type="presParOf" srcId="{B45458F4-259F-45EF-B4EB-9949D07E112A}" destId="{49B5414F-C4C6-4825-A029-5A562EAACE7B}" srcOrd="9" destOrd="0" presId="urn:microsoft.com/office/officeart/2016/7/layout/VerticalHollowActionList"/>
    <dgm:cxn modelId="{4D28F160-55A2-40E9-9672-2E86F62EC37E}" type="presParOf" srcId="{B45458F4-259F-45EF-B4EB-9949D07E112A}" destId="{E5C54F3B-D387-413C-AA7F-A4104E27694E}" srcOrd="10" destOrd="0" presId="urn:microsoft.com/office/officeart/2016/7/layout/VerticalHollowActionList"/>
    <dgm:cxn modelId="{DAF2D4E2-07DA-4C10-B326-95FE27FC24D4}" type="presParOf" srcId="{E5C54F3B-D387-413C-AA7F-A4104E27694E}" destId="{E75AA653-715A-456B-A249-F271C9EB76CC}" srcOrd="0" destOrd="0" presId="urn:microsoft.com/office/officeart/2016/7/layout/VerticalHollowActionList"/>
    <dgm:cxn modelId="{4461E223-3CC7-445E-91D3-81EDEEEA4857}" type="presParOf" srcId="{E5C54F3B-D387-413C-AA7F-A4104E27694E}" destId="{434B8FA2-F3F9-4334-851C-E198DE1C8967}"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0F59C-B226-408C-B6CA-60D27B1273E5}"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26835080-DFD5-4B3F-89EC-711986EB9B06}">
      <dgm:prSet/>
      <dgm:spPr/>
      <dgm:t>
        <a:bodyPr/>
        <a:lstStyle/>
        <a:p>
          <a:r>
            <a:rPr lang="en-GB" b="1"/>
            <a:t>Layout of room, position of table and chairs.</a:t>
          </a:r>
          <a:endParaRPr lang="en-US"/>
        </a:p>
      </dgm:t>
    </dgm:pt>
    <dgm:pt modelId="{56F98C2D-DF87-4619-9D0A-A4A410D8ACEF}" type="parTrans" cxnId="{6D6729E9-1D44-4118-BE05-E59332FC7F1E}">
      <dgm:prSet/>
      <dgm:spPr/>
      <dgm:t>
        <a:bodyPr/>
        <a:lstStyle/>
        <a:p>
          <a:endParaRPr lang="en-US"/>
        </a:p>
      </dgm:t>
    </dgm:pt>
    <dgm:pt modelId="{C50F4A7E-EF4C-4577-9AD4-8302E3053502}" type="sibTrans" cxnId="{6D6729E9-1D44-4118-BE05-E59332FC7F1E}">
      <dgm:prSet/>
      <dgm:spPr/>
      <dgm:t>
        <a:bodyPr/>
        <a:lstStyle/>
        <a:p>
          <a:endParaRPr lang="en-US"/>
        </a:p>
      </dgm:t>
    </dgm:pt>
    <dgm:pt modelId="{14CB0253-7A78-4BE5-96EB-D41294B98497}">
      <dgm:prSet/>
      <dgm:spPr/>
      <dgm:t>
        <a:bodyPr/>
        <a:lstStyle/>
        <a:p>
          <a:r>
            <a:rPr lang="en-GB" b="1"/>
            <a:t>Visual aids must be visible to listeners if used.</a:t>
          </a:r>
          <a:endParaRPr lang="en-US"/>
        </a:p>
      </dgm:t>
    </dgm:pt>
    <dgm:pt modelId="{C65E31D9-443A-4871-B6F1-D12F60A967B2}" type="parTrans" cxnId="{E161863B-64CE-4653-889F-16B8402D3426}">
      <dgm:prSet/>
      <dgm:spPr/>
      <dgm:t>
        <a:bodyPr/>
        <a:lstStyle/>
        <a:p>
          <a:endParaRPr lang="en-US"/>
        </a:p>
      </dgm:t>
    </dgm:pt>
    <dgm:pt modelId="{84DCBB50-E2D0-4626-98F1-D964DAF62D4E}" type="sibTrans" cxnId="{E161863B-64CE-4653-889F-16B8402D3426}">
      <dgm:prSet/>
      <dgm:spPr/>
      <dgm:t>
        <a:bodyPr/>
        <a:lstStyle/>
        <a:p>
          <a:endParaRPr lang="en-US"/>
        </a:p>
      </dgm:t>
    </dgm:pt>
    <dgm:pt modelId="{F4961136-6E9B-4C3F-AAEF-DA21D4D1B8C1}">
      <dgm:prSet/>
      <dgm:spPr/>
      <dgm:t>
        <a:bodyPr/>
        <a:lstStyle/>
        <a:p>
          <a:r>
            <a:rPr lang="en-GB" b="1"/>
            <a:t>Teaching at the incorrect level.</a:t>
          </a:r>
          <a:endParaRPr lang="en-US"/>
        </a:p>
      </dgm:t>
    </dgm:pt>
    <dgm:pt modelId="{DBD75E02-F98A-491B-B9DF-F44FE1E3A3D0}" type="parTrans" cxnId="{4C902301-84DD-45FD-BF6A-A78658CF68B3}">
      <dgm:prSet/>
      <dgm:spPr/>
      <dgm:t>
        <a:bodyPr/>
        <a:lstStyle/>
        <a:p>
          <a:endParaRPr lang="en-US"/>
        </a:p>
      </dgm:t>
    </dgm:pt>
    <dgm:pt modelId="{C25F7E45-421B-426C-9998-7532FB9E4BCD}" type="sibTrans" cxnId="{4C902301-84DD-45FD-BF6A-A78658CF68B3}">
      <dgm:prSet/>
      <dgm:spPr/>
      <dgm:t>
        <a:bodyPr/>
        <a:lstStyle/>
        <a:p>
          <a:endParaRPr lang="en-US"/>
        </a:p>
      </dgm:t>
    </dgm:pt>
    <dgm:pt modelId="{A1F6D8AD-6B2D-4463-8486-0827EE3CCAAE}">
      <dgm:prSet/>
      <dgm:spPr/>
      <dgm:t>
        <a:bodyPr/>
        <a:lstStyle/>
        <a:p>
          <a:r>
            <a:rPr lang="en-GB" b="1"/>
            <a:t>Using Jargonese and acronyms.</a:t>
          </a:r>
          <a:endParaRPr lang="en-US"/>
        </a:p>
      </dgm:t>
    </dgm:pt>
    <dgm:pt modelId="{872986BF-FD25-4322-990F-6B84E4E173A6}" type="parTrans" cxnId="{925CCEF2-9DCF-460B-A35C-02751EC37E72}">
      <dgm:prSet/>
      <dgm:spPr/>
      <dgm:t>
        <a:bodyPr/>
        <a:lstStyle/>
        <a:p>
          <a:endParaRPr lang="en-US"/>
        </a:p>
      </dgm:t>
    </dgm:pt>
    <dgm:pt modelId="{67035C55-762E-432B-9F75-DE521F584D78}" type="sibTrans" cxnId="{925CCEF2-9DCF-460B-A35C-02751EC37E72}">
      <dgm:prSet/>
      <dgm:spPr/>
      <dgm:t>
        <a:bodyPr/>
        <a:lstStyle/>
        <a:p>
          <a:endParaRPr lang="en-US"/>
        </a:p>
      </dgm:t>
    </dgm:pt>
    <dgm:pt modelId="{58E2353F-16B0-4EED-97F6-4F9F68E31520}">
      <dgm:prSet/>
      <dgm:spPr/>
      <dgm:t>
        <a:bodyPr/>
        <a:lstStyle/>
        <a:p>
          <a:r>
            <a:rPr lang="en-GB" b="1"/>
            <a:t>Experiential filters?</a:t>
          </a:r>
          <a:endParaRPr lang="en-US"/>
        </a:p>
      </dgm:t>
    </dgm:pt>
    <dgm:pt modelId="{7A0F3819-5DB3-4F38-ADC1-09B9D2C26727}" type="parTrans" cxnId="{37920354-93A5-4545-9DBE-7CBC29489A7F}">
      <dgm:prSet/>
      <dgm:spPr/>
      <dgm:t>
        <a:bodyPr/>
        <a:lstStyle/>
        <a:p>
          <a:endParaRPr lang="en-US"/>
        </a:p>
      </dgm:t>
    </dgm:pt>
    <dgm:pt modelId="{8E29330A-235A-486A-8261-338B2C888056}" type="sibTrans" cxnId="{37920354-93A5-4545-9DBE-7CBC29489A7F}">
      <dgm:prSet/>
      <dgm:spPr/>
      <dgm:t>
        <a:bodyPr/>
        <a:lstStyle/>
        <a:p>
          <a:endParaRPr lang="en-US"/>
        </a:p>
      </dgm:t>
    </dgm:pt>
    <dgm:pt modelId="{43ECBE00-2A7D-4286-88CE-3D5533C339DA}">
      <dgm:prSet/>
      <dgm:spPr/>
      <dgm:t>
        <a:bodyPr/>
        <a:lstStyle/>
        <a:p>
          <a:r>
            <a:rPr lang="en-GB" b="1"/>
            <a:t>Noise/Distractions.</a:t>
          </a:r>
          <a:endParaRPr lang="en-US"/>
        </a:p>
      </dgm:t>
    </dgm:pt>
    <dgm:pt modelId="{64E88EC3-D32A-4143-80C5-588FA70D6803}" type="parTrans" cxnId="{43A00078-414D-4850-B124-8097D095F13C}">
      <dgm:prSet/>
      <dgm:spPr/>
      <dgm:t>
        <a:bodyPr/>
        <a:lstStyle/>
        <a:p>
          <a:endParaRPr lang="en-US"/>
        </a:p>
      </dgm:t>
    </dgm:pt>
    <dgm:pt modelId="{1FEACFE0-CE6D-4D8D-8945-9E0DFC2943B6}" type="sibTrans" cxnId="{43A00078-414D-4850-B124-8097D095F13C}">
      <dgm:prSet/>
      <dgm:spPr/>
      <dgm:t>
        <a:bodyPr/>
        <a:lstStyle/>
        <a:p>
          <a:endParaRPr lang="en-US"/>
        </a:p>
      </dgm:t>
    </dgm:pt>
    <dgm:pt modelId="{96709EA2-EB57-4964-A92C-8404FD48C90A}">
      <dgm:prSet/>
      <dgm:spPr/>
      <dgm:t>
        <a:bodyPr/>
        <a:lstStyle/>
        <a:p>
          <a:r>
            <a:rPr lang="en-GB" b="1"/>
            <a:t>Ergonomics/Comfort, Hunger &amp; Thirst. (Maslow)</a:t>
          </a:r>
          <a:endParaRPr lang="en-US"/>
        </a:p>
      </dgm:t>
    </dgm:pt>
    <dgm:pt modelId="{738FA7C8-F0BC-40AD-9AE6-D12D19FB254B}" type="parTrans" cxnId="{144A2925-6174-4F57-AD2C-9024D492035F}">
      <dgm:prSet/>
      <dgm:spPr/>
      <dgm:t>
        <a:bodyPr/>
        <a:lstStyle/>
        <a:p>
          <a:endParaRPr lang="en-US"/>
        </a:p>
      </dgm:t>
    </dgm:pt>
    <dgm:pt modelId="{2301887F-650F-4F14-BB86-4567BD963399}" type="sibTrans" cxnId="{144A2925-6174-4F57-AD2C-9024D492035F}">
      <dgm:prSet/>
      <dgm:spPr/>
      <dgm:t>
        <a:bodyPr/>
        <a:lstStyle/>
        <a:p>
          <a:endParaRPr lang="en-US"/>
        </a:p>
      </dgm:t>
    </dgm:pt>
    <dgm:pt modelId="{59EBD103-7BAA-423A-9290-AADEEFE251AE}">
      <dgm:prSet/>
      <dgm:spPr/>
      <dgm:t>
        <a:bodyPr/>
        <a:lstStyle/>
        <a:p>
          <a:r>
            <a:rPr lang="en-GB" b="1"/>
            <a:t>Medium used to convey message.</a:t>
          </a:r>
          <a:endParaRPr lang="en-US"/>
        </a:p>
      </dgm:t>
    </dgm:pt>
    <dgm:pt modelId="{1D4A64C5-FC11-4DBC-BD97-C6FE9E175E4B}" type="parTrans" cxnId="{DBE0E151-01C1-4034-B72A-9A6BAD63DACE}">
      <dgm:prSet/>
      <dgm:spPr/>
      <dgm:t>
        <a:bodyPr/>
        <a:lstStyle/>
        <a:p>
          <a:endParaRPr lang="en-US"/>
        </a:p>
      </dgm:t>
    </dgm:pt>
    <dgm:pt modelId="{789BB8E1-8BDF-4F49-95B4-5BB114F5AC7C}" type="sibTrans" cxnId="{DBE0E151-01C1-4034-B72A-9A6BAD63DACE}">
      <dgm:prSet/>
      <dgm:spPr/>
      <dgm:t>
        <a:bodyPr/>
        <a:lstStyle/>
        <a:p>
          <a:endParaRPr lang="en-US"/>
        </a:p>
      </dgm:t>
    </dgm:pt>
    <dgm:pt modelId="{481A655F-A89D-44AF-97DA-30C8F4431FC2}" type="pres">
      <dgm:prSet presAssocID="{4F70F59C-B226-408C-B6CA-60D27B1273E5}" presName="diagram" presStyleCnt="0">
        <dgm:presLayoutVars>
          <dgm:dir/>
          <dgm:resizeHandles val="exact"/>
        </dgm:presLayoutVars>
      </dgm:prSet>
      <dgm:spPr/>
    </dgm:pt>
    <dgm:pt modelId="{47CA380D-39D9-4506-8DB9-16FE991A6580}" type="pres">
      <dgm:prSet presAssocID="{26835080-DFD5-4B3F-89EC-711986EB9B06}" presName="node" presStyleLbl="node1" presStyleIdx="0" presStyleCnt="8">
        <dgm:presLayoutVars>
          <dgm:bulletEnabled val="1"/>
        </dgm:presLayoutVars>
      </dgm:prSet>
      <dgm:spPr/>
    </dgm:pt>
    <dgm:pt modelId="{F95B47D0-97E6-4968-9CF7-2D5D15444E9B}" type="pres">
      <dgm:prSet presAssocID="{C50F4A7E-EF4C-4577-9AD4-8302E3053502}" presName="sibTrans" presStyleCnt="0"/>
      <dgm:spPr/>
    </dgm:pt>
    <dgm:pt modelId="{715B47E8-98F7-44DF-BB86-9008DE50A42D}" type="pres">
      <dgm:prSet presAssocID="{14CB0253-7A78-4BE5-96EB-D41294B98497}" presName="node" presStyleLbl="node1" presStyleIdx="1" presStyleCnt="8">
        <dgm:presLayoutVars>
          <dgm:bulletEnabled val="1"/>
        </dgm:presLayoutVars>
      </dgm:prSet>
      <dgm:spPr/>
    </dgm:pt>
    <dgm:pt modelId="{CA6C33D3-6C1E-430E-A976-8169AEEE9082}" type="pres">
      <dgm:prSet presAssocID="{84DCBB50-E2D0-4626-98F1-D964DAF62D4E}" presName="sibTrans" presStyleCnt="0"/>
      <dgm:spPr/>
    </dgm:pt>
    <dgm:pt modelId="{FF25F463-4ABB-478D-837C-A427EEFFA8C1}" type="pres">
      <dgm:prSet presAssocID="{F4961136-6E9B-4C3F-AAEF-DA21D4D1B8C1}" presName="node" presStyleLbl="node1" presStyleIdx="2" presStyleCnt="8">
        <dgm:presLayoutVars>
          <dgm:bulletEnabled val="1"/>
        </dgm:presLayoutVars>
      </dgm:prSet>
      <dgm:spPr/>
    </dgm:pt>
    <dgm:pt modelId="{9D45F383-B634-476A-8682-62D5C0A0797B}" type="pres">
      <dgm:prSet presAssocID="{C25F7E45-421B-426C-9998-7532FB9E4BCD}" presName="sibTrans" presStyleCnt="0"/>
      <dgm:spPr/>
    </dgm:pt>
    <dgm:pt modelId="{E720E993-FEB9-4A9B-8A45-7D4B26EE59E4}" type="pres">
      <dgm:prSet presAssocID="{A1F6D8AD-6B2D-4463-8486-0827EE3CCAAE}" presName="node" presStyleLbl="node1" presStyleIdx="3" presStyleCnt="8">
        <dgm:presLayoutVars>
          <dgm:bulletEnabled val="1"/>
        </dgm:presLayoutVars>
      </dgm:prSet>
      <dgm:spPr/>
    </dgm:pt>
    <dgm:pt modelId="{46A7D5CD-8FAD-437B-9FF1-741E681AA5DC}" type="pres">
      <dgm:prSet presAssocID="{67035C55-762E-432B-9F75-DE521F584D78}" presName="sibTrans" presStyleCnt="0"/>
      <dgm:spPr/>
    </dgm:pt>
    <dgm:pt modelId="{D7D5AF49-617E-4121-B9F8-3EDB8143B072}" type="pres">
      <dgm:prSet presAssocID="{58E2353F-16B0-4EED-97F6-4F9F68E31520}" presName="node" presStyleLbl="node1" presStyleIdx="4" presStyleCnt="8">
        <dgm:presLayoutVars>
          <dgm:bulletEnabled val="1"/>
        </dgm:presLayoutVars>
      </dgm:prSet>
      <dgm:spPr/>
    </dgm:pt>
    <dgm:pt modelId="{C39675EB-E5DF-4348-8C9A-98D7322D0013}" type="pres">
      <dgm:prSet presAssocID="{8E29330A-235A-486A-8261-338B2C888056}" presName="sibTrans" presStyleCnt="0"/>
      <dgm:spPr/>
    </dgm:pt>
    <dgm:pt modelId="{AC9D50EE-8784-42BF-9E6E-3A7E40814F97}" type="pres">
      <dgm:prSet presAssocID="{43ECBE00-2A7D-4286-88CE-3D5533C339DA}" presName="node" presStyleLbl="node1" presStyleIdx="5" presStyleCnt="8">
        <dgm:presLayoutVars>
          <dgm:bulletEnabled val="1"/>
        </dgm:presLayoutVars>
      </dgm:prSet>
      <dgm:spPr/>
    </dgm:pt>
    <dgm:pt modelId="{5C254AF5-0345-4EE0-A378-7818DED1D5CD}" type="pres">
      <dgm:prSet presAssocID="{1FEACFE0-CE6D-4D8D-8945-9E0DFC2943B6}" presName="sibTrans" presStyleCnt="0"/>
      <dgm:spPr/>
    </dgm:pt>
    <dgm:pt modelId="{E123A8ED-9107-4BAE-9E6C-6F31CBCB9984}" type="pres">
      <dgm:prSet presAssocID="{96709EA2-EB57-4964-A92C-8404FD48C90A}" presName="node" presStyleLbl="node1" presStyleIdx="6" presStyleCnt="8">
        <dgm:presLayoutVars>
          <dgm:bulletEnabled val="1"/>
        </dgm:presLayoutVars>
      </dgm:prSet>
      <dgm:spPr/>
    </dgm:pt>
    <dgm:pt modelId="{5E8908FF-D42C-4F4E-92A4-E078AAB30AD3}" type="pres">
      <dgm:prSet presAssocID="{2301887F-650F-4F14-BB86-4567BD963399}" presName="sibTrans" presStyleCnt="0"/>
      <dgm:spPr/>
    </dgm:pt>
    <dgm:pt modelId="{E214EF66-4357-472C-BD41-6A849162532C}" type="pres">
      <dgm:prSet presAssocID="{59EBD103-7BAA-423A-9290-AADEEFE251AE}" presName="node" presStyleLbl="node1" presStyleIdx="7" presStyleCnt="8">
        <dgm:presLayoutVars>
          <dgm:bulletEnabled val="1"/>
        </dgm:presLayoutVars>
      </dgm:prSet>
      <dgm:spPr/>
    </dgm:pt>
  </dgm:ptLst>
  <dgm:cxnLst>
    <dgm:cxn modelId="{4C902301-84DD-45FD-BF6A-A78658CF68B3}" srcId="{4F70F59C-B226-408C-B6CA-60D27B1273E5}" destId="{F4961136-6E9B-4C3F-AAEF-DA21D4D1B8C1}" srcOrd="2" destOrd="0" parTransId="{DBD75E02-F98A-491B-B9DF-F44FE1E3A3D0}" sibTransId="{C25F7E45-421B-426C-9998-7532FB9E4BCD}"/>
    <dgm:cxn modelId="{0BCA540F-E955-4B1C-9956-3491F497DF94}" type="presOf" srcId="{A1F6D8AD-6B2D-4463-8486-0827EE3CCAAE}" destId="{E720E993-FEB9-4A9B-8A45-7D4B26EE59E4}" srcOrd="0" destOrd="0" presId="urn:microsoft.com/office/officeart/2005/8/layout/default"/>
    <dgm:cxn modelId="{144A2925-6174-4F57-AD2C-9024D492035F}" srcId="{4F70F59C-B226-408C-B6CA-60D27B1273E5}" destId="{96709EA2-EB57-4964-A92C-8404FD48C90A}" srcOrd="6" destOrd="0" parTransId="{738FA7C8-F0BC-40AD-9AE6-D12D19FB254B}" sibTransId="{2301887F-650F-4F14-BB86-4567BD963399}"/>
    <dgm:cxn modelId="{97C79D31-2595-4C42-BCF9-55DC57CE3B55}" type="presOf" srcId="{4F70F59C-B226-408C-B6CA-60D27B1273E5}" destId="{481A655F-A89D-44AF-97DA-30C8F4431FC2}" srcOrd="0" destOrd="0" presId="urn:microsoft.com/office/officeart/2005/8/layout/default"/>
    <dgm:cxn modelId="{42BEB037-282B-4CEB-9D9F-61BEAD6AFE67}" type="presOf" srcId="{14CB0253-7A78-4BE5-96EB-D41294B98497}" destId="{715B47E8-98F7-44DF-BB86-9008DE50A42D}" srcOrd="0" destOrd="0" presId="urn:microsoft.com/office/officeart/2005/8/layout/default"/>
    <dgm:cxn modelId="{E161863B-64CE-4653-889F-16B8402D3426}" srcId="{4F70F59C-B226-408C-B6CA-60D27B1273E5}" destId="{14CB0253-7A78-4BE5-96EB-D41294B98497}" srcOrd="1" destOrd="0" parTransId="{C65E31D9-443A-4871-B6F1-D12F60A967B2}" sibTransId="{84DCBB50-E2D0-4626-98F1-D964DAF62D4E}"/>
    <dgm:cxn modelId="{9D02B83E-F83A-4316-B741-77413C507C2A}" type="presOf" srcId="{43ECBE00-2A7D-4286-88CE-3D5533C339DA}" destId="{AC9D50EE-8784-42BF-9E6E-3A7E40814F97}" srcOrd="0" destOrd="0" presId="urn:microsoft.com/office/officeart/2005/8/layout/default"/>
    <dgm:cxn modelId="{F7C48068-7B62-48A4-AE54-5978BBF18859}" type="presOf" srcId="{96709EA2-EB57-4964-A92C-8404FD48C90A}" destId="{E123A8ED-9107-4BAE-9E6C-6F31CBCB9984}" srcOrd="0" destOrd="0" presId="urn:microsoft.com/office/officeart/2005/8/layout/default"/>
    <dgm:cxn modelId="{DBE0E151-01C1-4034-B72A-9A6BAD63DACE}" srcId="{4F70F59C-B226-408C-B6CA-60D27B1273E5}" destId="{59EBD103-7BAA-423A-9290-AADEEFE251AE}" srcOrd="7" destOrd="0" parTransId="{1D4A64C5-FC11-4DBC-BD97-C6FE9E175E4B}" sibTransId="{789BB8E1-8BDF-4F49-95B4-5BB114F5AC7C}"/>
    <dgm:cxn modelId="{37920354-93A5-4545-9DBE-7CBC29489A7F}" srcId="{4F70F59C-B226-408C-B6CA-60D27B1273E5}" destId="{58E2353F-16B0-4EED-97F6-4F9F68E31520}" srcOrd="4" destOrd="0" parTransId="{7A0F3819-5DB3-4F38-ADC1-09B9D2C26727}" sibTransId="{8E29330A-235A-486A-8261-338B2C888056}"/>
    <dgm:cxn modelId="{1144EF55-E7C8-4FEB-A3C8-0EA00D48E36E}" type="presOf" srcId="{26835080-DFD5-4B3F-89EC-711986EB9B06}" destId="{47CA380D-39D9-4506-8DB9-16FE991A6580}" srcOrd="0" destOrd="0" presId="urn:microsoft.com/office/officeart/2005/8/layout/default"/>
    <dgm:cxn modelId="{43A00078-414D-4850-B124-8097D095F13C}" srcId="{4F70F59C-B226-408C-B6CA-60D27B1273E5}" destId="{43ECBE00-2A7D-4286-88CE-3D5533C339DA}" srcOrd="5" destOrd="0" parTransId="{64E88EC3-D32A-4143-80C5-588FA70D6803}" sibTransId="{1FEACFE0-CE6D-4D8D-8945-9E0DFC2943B6}"/>
    <dgm:cxn modelId="{40F177B1-CA03-4571-83D0-9B4B527CC96F}" type="presOf" srcId="{F4961136-6E9B-4C3F-AAEF-DA21D4D1B8C1}" destId="{FF25F463-4ABB-478D-837C-A427EEFFA8C1}" srcOrd="0" destOrd="0" presId="urn:microsoft.com/office/officeart/2005/8/layout/default"/>
    <dgm:cxn modelId="{6D6729E9-1D44-4118-BE05-E59332FC7F1E}" srcId="{4F70F59C-B226-408C-B6CA-60D27B1273E5}" destId="{26835080-DFD5-4B3F-89EC-711986EB9B06}" srcOrd="0" destOrd="0" parTransId="{56F98C2D-DF87-4619-9D0A-A4A410D8ACEF}" sibTransId="{C50F4A7E-EF4C-4577-9AD4-8302E3053502}"/>
    <dgm:cxn modelId="{9AE472EF-0F27-4646-A570-16508F87A16D}" type="presOf" srcId="{58E2353F-16B0-4EED-97F6-4F9F68E31520}" destId="{D7D5AF49-617E-4121-B9F8-3EDB8143B072}" srcOrd="0" destOrd="0" presId="urn:microsoft.com/office/officeart/2005/8/layout/default"/>
    <dgm:cxn modelId="{925CCEF2-9DCF-460B-A35C-02751EC37E72}" srcId="{4F70F59C-B226-408C-B6CA-60D27B1273E5}" destId="{A1F6D8AD-6B2D-4463-8486-0827EE3CCAAE}" srcOrd="3" destOrd="0" parTransId="{872986BF-FD25-4322-990F-6B84E4E173A6}" sibTransId="{67035C55-762E-432B-9F75-DE521F584D78}"/>
    <dgm:cxn modelId="{606D3BFE-F4D8-4534-B27F-0B7C12E868BA}" type="presOf" srcId="{59EBD103-7BAA-423A-9290-AADEEFE251AE}" destId="{E214EF66-4357-472C-BD41-6A849162532C}" srcOrd="0" destOrd="0" presId="urn:microsoft.com/office/officeart/2005/8/layout/default"/>
    <dgm:cxn modelId="{85324894-7E87-4714-955F-179A80857D43}" type="presParOf" srcId="{481A655F-A89D-44AF-97DA-30C8F4431FC2}" destId="{47CA380D-39D9-4506-8DB9-16FE991A6580}" srcOrd="0" destOrd="0" presId="urn:microsoft.com/office/officeart/2005/8/layout/default"/>
    <dgm:cxn modelId="{AA1B3BE8-9BF6-4651-9734-7850FAD87D60}" type="presParOf" srcId="{481A655F-A89D-44AF-97DA-30C8F4431FC2}" destId="{F95B47D0-97E6-4968-9CF7-2D5D15444E9B}" srcOrd="1" destOrd="0" presId="urn:microsoft.com/office/officeart/2005/8/layout/default"/>
    <dgm:cxn modelId="{9857C180-9FEC-423A-A754-C93C5A968C05}" type="presParOf" srcId="{481A655F-A89D-44AF-97DA-30C8F4431FC2}" destId="{715B47E8-98F7-44DF-BB86-9008DE50A42D}" srcOrd="2" destOrd="0" presId="urn:microsoft.com/office/officeart/2005/8/layout/default"/>
    <dgm:cxn modelId="{C3F1F741-5CC5-4336-BB11-F6CD685A3783}" type="presParOf" srcId="{481A655F-A89D-44AF-97DA-30C8F4431FC2}" destId="{CA6C33D3-6C1E-430E-A976-8169AEEE9082}" srcOrd="3" destOrd="0" presId="urn:microsoft.com/office/officeart/2005/8/layout/default"/>
    <dgm:cxn modelId="{7888FCA1-B8C6-451B-AED2-66AEC83F3772}" type="presParOf" srcId="{481A655F-A89D-44AF-97DA-30C8F4431FC2}" destId="{FF25F463-4ABB-478D-837C-A427EEFFA8C1}" srcOrd="4" destOrd="0" presId="urn:microsoft.com/office/officeart/2005/8/layout/default"/>
    <dgm:cxn modelId="{7C2C7EEE-B41A-4055-A069-B7F73AB69BA7}" type="presParOf" srcId="{481A655F-A89D-44AF-97DA-30C8F4431FC2}" destId="{9D45F383-B634-476A-8682-62D5C0A0797B}" srcOrd="5" destOrd="0" presId="urn:microsoft.com/office/officeart/2005/8/layout/default"/>
    <dgm:cxn modelId="{AD426C81-FA2E-466A-812A-3855055CE520}" type="presParOf" srcId="{481A655F-A89D-44AF-97DA-30C8F4431FC2}" destId="{E720E993-FEB9-4A9B-8A45-7D4B26EE59E4}" srcOrd="6" destOrd="0" presId="urn:microsoft.com/office/officeart/2005/8/layout/default"/>
    <dgm:cxn modelId="{26E2B9C3-A1C0-4449-A743-C84833C14BB5}" type="presParOf" srcId="{481A655F-A89D-44AF-97DA-30C8F4431FC2}" destId="{46A7D5CD-8FAD-437B-9FF1-741E681AA5DC}" srcOrd="7" destOrd="0" presId="urn:microsoft.com/office/officeart/2005/8/layout/default"/>
    <dgm:cxn modelId="{77C0D53A-C9BD-4E30-93E8-3C000B7A2DB0}" type="presParOf" srcId="{481A655F-A89D-44AF-97DA-30C8F4431FC2}" destId="{D7D5AF49-617E-4121-B9F8-3EDB8143B072}" srcOrd="8" destOrd="0" presId="urn:microsoft.com/office/officeart/2005/8/layout/default"/>
    <dgm:cxn modelId="{0E666C9C-0235-41D1-9D7B-2ABF489119E6}" type="presParOf" srcId="{481A655F-A89D-44AF-97DA-30C8F4431FC2}" destId="{C39675EB-E5DF-4348-8C9A-98D7322D0013}" srcOrd="9" destOrd="0" presId="urn:microsoft.com/office/officeart/2005/8/layout/default"/>
    <dgm:cxn modelId="{0BC4B7C7-C685-4662-9165-6CA6061EBA24}" type="presParOf" srcId="{481A655F-A89D-44AF-97DA-30C8F4431FC2}" destId="{AC9D50EE-8784-42BF-9E6E-3A7E40814F97}" srcOrd="10" destOrd="0" presId="urn:microsoft.com/office/officeart/2005/8/layout/default"/>
    <dgm:cxn modelId="{A9658939-A302-4F46-9D27-D070A965F873}" type="presParOf" srcId="{481A655F-A89D-44AF-97DA-30C8F4431FC2}" destId="{5C254AF5-0345-4EE0-A378-7818DED1D5CD}" srcOrd="11" destOrd="0" presId="urn:microsoft.com/office/officeart/2005/8/layout/default"/>
    <dgm:cxn modelId="{DB41477E-3034-4BD9-8300-D16C425DC0A9}" type="presParOf" srcId="{481A655F-A89D-44AF-97DA-30C8F4431FC2}" destId="{E123A8ED-9107-4BAE-9E6C-6F31CBCB9984}" srcOrd="12" destOrd="0" presId="urn:microsoft.com/office/officeart/2005/8/layout/default"/>
    <dgm:cxn modelId="{87005A66-3C20-4B67-A6C4-54FE840EB51F}" type="presParOf" srcId="{481A655F-A89D-44AF-97DA-30C8F4431FC2}" destId="{5E8908FF-D42C-4F4E-92A4-E078AAB30AD3}" srcOrd="13" destOrd="0" presId="urn:microsoft.com/office/officeart/2005/8/layout/default"/>
    <dgm:cxn modelId="{F1EB52D4-1B8E-49AD-AA2C-DEFF7BCCB52B}" type="presParOf" srcId="{481A655F-A89D-44AF-97DA-30C8F4431FC2}" destId="{E214EF66-4357-472C-BD41-6A849162532C}"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065800-3D02-44FE-808D-63334EB549CE}"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59D84F7A-9756-4D5F-B3BD-AB67FEDD4452}">
      <dgm:prSet/>
      <dgm:spPr/>
      <dgm:t>
        <a:bodyPr/>
        <a:lstStyle/>
        <a:p>
          <a:r>
            <a:rPr lang="en-GB" b="1"/>
            <a:t>There are Two sets of Filters to consider!</a:t>
          </a:r>
          <a:endParaRPr lang="en-US"/>
        </a:p>
      </dgm:t>
    </dgm:pt>
    <dgm:pt modelId="{F7FFC0E4-79A2-4033-AB7B-686CCCF262EE}" type="parTrans" cxnId="{277E1F26-276E-4A25-A348-DDC321A95E00}">
      <dgm:prSet/>
      <dgm:spPr/>
      <dgm:t>
        <a:bodyPr/>
        <a:lstStyle/>
        <a:p>
          <a:endParaRPr lang="en-US"/>
        </a:p>
      </dgm:t>
    </dgm:pt>
    <dgm:pt modelId="{73CF34B4-9A1C-4448-A576-EC2FA81D2A6D}" type="sibTrans" cxnId="{277E1F26-276E-4A25-A348-DDC321A95E00}">
      <dgm:prSet/>
      <dgm:spPr/>
      <dgm:t>
        <a:bodyPr/>
        <a:lstStyle/>
        <a:p>
          <a:endParaRPr lang="en-US"/>
        </a:p>
      </dgm:t>
    </dgm:pt>
    <dgm:pt modelId="{D8A5848A-407A-42BC-AACE-64A349AB764C}">
      <dgm:prSet/>
      <dgm:spPr/>
      <dgm:t>
        <a:bodyPr/>
        <a:lstStyle/>
        <a:p>
          <a:r>
            <a:rPr lang="en-GB" b="1"/>
            <a:t>The Sender’s filters influence the expression of the message with the chosen words, gestures and voice tones/inflections used.</a:t>
          </a:r>
          <a:endParaRPr lang="en-US"/>
        </a:p>
      </dgm:t>
    </dgm:pt>
    <dgm:pt modelId="{64DBE815-CEBD-4659-B000-379558BDCE30}" type="parTrans" cxnId="{209E74DB-88AD-4511-975F-6349881F0A6C}">
      <dgm:prSet/>
      <dgm:spPr/>
      <dgm:t>
        <a:bodyPr/>
        <a:lstStyle/>
        <a:p>
          <a:endParaRPr lang="en-US"/>
        </a:p>
      </dgm:t>
    </dgm:pt>
    <dgm:pt modelId="{02B9156A-736C-4EBF-BF12-E5C22FB9F644}" type="sibTrans" cxnId="{209E74DB-88AD-4511-975F-6349881F0A6C}">
      <dgm:prSet/>
      <dgm:spPr/>
      <dgm:t>
        <a:bodyPr/>
        <a:lstStyle/>
        <a:p>
          <a:endParaRPr lang="en-US"/>
        </a:p>
      </dgm:t>
    </dgm:pt>
    <dgm:pt modelId="{F28FEF59-D1A5-4B34-B848-16269E8287DD}">
      <dgm:prSet/>
      <dgm:spPr/>
      <dgm:t>
        <a:bodyPr/>
        <a:lstStyle/>
        <a:p>
          <a:r>
            <a:rPr lang="en-GB" b="1" dirty="0"/>
            <a:t>The Receiver's filters define how the message is received &amp; understood.</a:t>
          </a:r>
          <a:endParaRPr lang="en-US" dirty="0"/>
        </a:p>
      </dgm:t>
    </dgm:pt>
    <dgm:pt modelId="{2A4F23F2-FDDF-482F-9919-A8393DD77C37}" type="parTrans" cxnId="{0D45A9B0-A299-47EB-8ACC-AA4B259C1C0C}">
      <dgm:prSet/>
      <dgm:spPr/>
      <dgm:t>
        <a:bodyPr/>
        <a:lstStyle/>
        <a:p>
          <a:endParaRPr lang="en-US"/>
        </a:p>
      </dgm:t>
    </dgm:pt>
    <dgm:pt modelId="{A24FB1DA-439D-439C-B7D3-E555B910EFB9}" type="sibTrans" cxnId="{0D45A9B0-A299-47EB-8ACC-AA4B259C1C0C}">
      <dgm:prSet/>
      <dgm:spPr/>
      <dgm:t>
        <a:bodyPr/>
        <a:lstStyle/>
        <a:p>
          <a:endParaRPr lang="en-US"/>
        </a:p>
      </dgm:t>
    </dgm:pt>
    <dgm:pt modelId="{ABE3FE1C-1E8B-4502-BDF2-305FB69F0D90}">
      <dgm:prSet/>
      <dgm:spPr/>
      <dgm:t>
        <a:bodyPr/>
        <a:lstStyle/>
        <a:p>
          <a:r>
            <a:rPr lang="en-GB" b="1"/>
            <a:t>SO……….</a:t>
          </a:r>
          <a:endParaRPr lang="en-US"/>
        </a:p>
      </dgm:t>
    </dgm:pt>
    <dgm:pt modelId="{9752F518-A19B-4C4B-BE2C-1437AD21089D}" type="parTrans" cxnId="{55B0CC0F-1302-4D79-8490-A4AEAC16C4D8}">
      <dgm:prSet/>
      <dgm:spPr/>
      <dgm:t>
        <a:bodyPr/>
        <a:lstStyle/>
        <a:p>
          <a:endParaRPr lang="en-US"/>
        </a:p>
      </dgm:t>
    </dgm:pt>
    <dgm:pt modelId="{C73BD396-A767-4657-AD04-AB30E811CCD0}" type="sibTrans" cxnId="{55B0CC0F-1302-4D79-8490-A4AEAC16C4D8}">
      <dgm:prSet/>
      <dgm:spPr/>
      <dgm:t>
        <a:bodyPr/>
        <a:lstStyle/>
        <a:p>
          <a:endParaRPr lang="en-US"/>
        </a:p>
      </dgm:t>
    </dgm:pt>
    <dgm:pt modelId="{3E67D933-9B03-4E40-B007-C5DC237AE3CB}" type="pres">
      <dgm:prSet presAssocID="{82065800-3D02-44FE-808D-63334EB549CE}" presName="linear" presStyleCnt="0">
        <dgm:presLayoutVars>
          <dgm:animLvl val="lvl"/>
          <dgm:resizeHandles val="exact"/>
        </dgm:presLayoutVars>
      </dgm:prSet>
      <dgm:spPr/>
    </dgm:pt>
    <dgm:pt modelId="{2D1ABFF7-4DCA-4D38-B651-2C7D77CC8C36}" type="pres">
      <dgm:prSet presAssocID="{59D84F7A-9756-4D5F-B3BD-AB67FEDD4452}" presName="parentText" presStyleLbl="node1" presStyleIdx="0" presStyleCnt="2">
        <dgm:presLayoutVars>
          <dgm:chMax val="0"/>
          <dgm:bulletEnabled val="1"/>
        </dgm:presLayoutVars>
      </dgm:prSet>
      <dgm:spPr/>
    </dgm:pt>
    <dgm:pt modelId="{5D954821-A51A-4ED0-8DB5-7B946234DC37}" type="pres">
      <dgm:prSet presAssocID="{59D84F7A-9756-4D5F-B3BD-AB67FEDD4452}" presName="childText" presStyleLbl="revTx" presStyleIdx="0" presStyleCnt="1">
        <dgm:presLayoutVars>
          <dgm:bulletEnabled val="1"/>
        </dgm:presLayoutVars>
      </dgm:prSet>
      <dgm:spPr/>
    </dgm:pt>
    <dgm:pt modelId="{F9996467-118C-41AD-AA36-9DA3B988041C}" type="pres">
      <dgm:prSet presAssocID="{ABE3FE1C-1E8B-4502-BDF2-305FB69F0D90}" presName="parentText" presStyleLbl="node1" presStyleIdx="1" presStyleCnt="2">
        <dgm:presLayoutVars>
          <dgm:chMax val="0"/>
          <dgm:bulletEnabled val="1"/>
        </dgm:presLayoutVars>
      </dgm:prSet>
      <dgm:spPr/>
    </dgm:pt>
  </dgm:ptLst>
  <dgm:cxnLst>
    <dgm:cxn modelId="{55B0CC0F-1302-4D79-8490-A4AEAC16C4D8}" srcId="{82065800-3D02-44FE-808D-63334EB549CE}" destId="{ABE3FE1C-1E8B-4502-BDF2-305FB69F0D90}" srcOrd="1" destOrd="0" parTransId="{9752F518-A19B-4C4B-BE2C-1437AD21089D}" sibTransId="{C73BD396-A767-4657-AD04-AB30E811CCD0}"/>
    <dgm:cxn modelId="{277E1F26-276E-4A25-A348-DDC321A95E00}" srcId="{82065800-3D02-44FE-808D-63334EB549CE}" destId="{59D84F7A-9756-4D5F-B3BD-AB67FEDD4452}" srcOrd="0" destOrd="0" parTransId="{F7FFC0E4-79A2-4033-AB7B-686CCCF262EE}" sibTransId="{73CF34B4-9A1C-4448-A576-EC2FA81D2A6D}"/>
    <dgm:cxn modelId="{82FFCA70-4AEF-4D70-B455-7A60ED88B76D}" type="presOf" srcId="{59D84F7A-9756-4D5F-B3BD-AB67FEDD4452}" destId="{2D1ABFF7-4DCA-4D38-B651-2C7D77CC8C36}" srcOrd="0" destOrd="0" presId="urn:microsoft.com/office/officeart/2005/8/layout/vList2"/>
    <dgm:cxn modelId="{88F7F97C-D7E6-4404-84C9-839C60D53CC7}" type="presOf" srcId="{ABE3FE1C-1E8B-4502-BDF2-305FB69F0D90}" destId="{F9996467-118C-41AD-AA36-9DA3B988041C}" srcOrd="0" destOrd="0" presId="urn:microsoft.com/office/officeart/2005/8/layout/vList2"/>
    <dgm:cxn modelId="{0D45A9B0-A299-47EB-8ACC-AA4B259C1C0C}" srcId="{59D84F7A-9756-4D5F-B3BD-AB67FEDD4452}" destId="{F28FEF59-D1A5-4B34-B848-16269E8287DD}" srcOrd="1" destOrd="0" parTransId="{2A4F23F2-FDDF-482F-9919-A8393DD77C37}" sibTransId="{A24FB1DA-439D-439C-B7D3-E555B910EFB9}"/>
    <dgm:cxn modelId="{E58C43B9-833E-4E2F-BD9E-AF50712C15A1}" type="presOf" srcId="{82065800-3D02-44FE-808D-63334EB549CE}" destId="{3E67D933-9B03-4E40-B007-C5DC237AE3CB}" srcOrd="0" destOrd="0" presId="urn:microsoft.com/office/officeart/2005/8/layout/vList2"/>
    <dgm:cxn modelId="{344B7ECA-A5A5-443F-AB61-FB75E9EF0304}" type="presOf" srcId="{D8A5848A-407A-42BC-AACE-64A349AB764C}" destId="{5D954821-A51A-4ED0-8DB5-7B946234DC37}" srcOrd="0" destOrd="0" presId="urn:microsoft.com/office/officeart/2005/8/layout/vList2"/>
    <dgm:cxn modelId="{209E74DB-88AD-4511-975F-6349881F0A6C}" srcId="{59D84F7A-9756-4D5F-B3BD-AB67FEDD4452}" destId="{D8A5848A-407A-42BC-AACE-64A349AB764C}" srcOrd="0" destOrd="0" parTransId="{64DBE815-CEBD-4659-B000-379558BDCE30}" sibTransId="{02B9156A-736C-4EBF-BF12-E5C22FB9F644}"/>
    <dgm:cxn modelId="{E59CB6E8-CB89-47DA-A546-1F9B1E68F9CC}" type="presOf" srcId="{F28FEF59-D1A5-4B34-B848-16269E8287DD}" destId="{5D954821-A51A-4ED0-8DB5-7B946234DC37}" srcOrd="0" destOrd="1" presId="urn:microsoft.com/office/officeart/2005/8/layout/vList2"/>
    <dgm:cxn modelId="{0CE12E6C-8FF4-4049-9E0F-BA4C48546987}" type="presParOf" srcId="{3E67D933-9B03-4E40-B007-C5DC237AE3CB}" destId="{2D1ABFF7-4DCA-4D38-B651-2C7D77CC8C36}" srcOrd="0" destOrd="0" presId="urn:microsoft.com/office/officeart/2005/8/layout/vList2"/>
    <dgm:cxn modelId="{96629BAF-1F95-4BA0-A8AB-A55E62940FFD}" type="presParOf" srcId="{3E67D933-9B03-4E40-B007-C5DC237AE3CB}" destId="{5D954821-A51A-4ED0-8DB5-7B946234DC37}" srcOrd="1" destOrd="0" presId="urn:microsoft.com/office/officeart/2005/8/layout/vList2"/>
    <dgm:cxn modelId="{2539FEAE-7D25-41EC-A338-B60ACB8F9D57}" type="presParOf" srcId="{3E67D933-9B03-4E40-B007-C5DC237AE3CB}" destId="{F9996467-118C-41AD-AA36-9DA3B988041C}"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FCAFDA-E4F4-4320-B2F5-ED5236671ED2}"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E797F160-469F-4BB7-BC05-F947096F83CC}">
      <dgm:prSet/>
      <dgm:spPr/>
      <dgm:t>
        <a:bodyPr/>
        <a:lstStyle/>
        <a:p>
          <a:r>
            <a:rPr lang="en-GB" b="1"/>
            <a:t>If I </a:t>
          </a:r>
          <a:r>
            <a:rPr lang="en-GB" b="1" u="sng"/>
            <a:t>write</a:t>
          </a:r>
          <a:r>
            <a:rPr lang="en-GB" b="1"/>
            <a:t> the word “speed” I have two common alternatives: “speed” or “Speed”.</a:t>
          </a:r>
          <a:endParaRPr lang="en-US"/>
        </a:p>
      </dgm:t>
    </dgm:pt>
    <dgm:pt modelId="{E2ED40BC-2CEF-403D-905D-ED31D8C9BD0F}" type="parTrans" cxnId="{F041B423-0B3A-40AA-86CB-91ED07EE8146}">
      <dgm:prSet/>
      <dgm:spPr/>
      <dgm:t>
        <a:bodyPr/>
        <a:lstStyle/>
        <a:p>
          <a:endParaRPr lang="en-US"/>
        </a:p>
      </dgm:t>
    </dgm:pt>
    <dgm:pt modelId="{BCC9DB2E-B963-4C69-B120-AA2E86C9A94F}" type="sibTrans" cxnId="{F041B423-0B3A-40AA-86CB-91ED07EE8146}">
      <dgm:prSet/>
      <dgm:spPr/>
      <dgm:t>
        <a:bodyPr/>
        <a:lstStyle/>
        <a:p>
          <a:endParaRPr lang="en-US"/>
        </a:p>
      </dgm:t>
    </dgm:pt>
    <dgm:pt modelId="{6AB23157-8D71-49B3-9707-122821C59716}">
      <dgm:prSet/>
      <dgm:spPr/>
      <dgm:t>
        <a:bodyPr/>
        <a:lstStyle/>
        <a:p>
          <a:r>
            <a:rPr lang="en-GB" b="1"/>
            <a:t>The latter version has a capital letter at the start which, when not at the start of a sentence, strongly implies it is a proper name.</a:t>
          </a:r>
          <a:endParaRPr lang="en-US"/>
        </a:p>
      </dgm:t>
    </dgm:pt>
    <dgm:pt modelId="{BD410937-2609-405F-9AEC-2341264E3B9C}" type="parTrans" cxnId="{82CA7E39-E073-48F8-BDCB-FF4D25308517}">
      <dgm:prSet/>
      <dgm:spPr/>
      <dgm:t>
        <a:bodyPr/>
        <a:lstStyle/>
        <a:p>
          <a:endParaRPr lang="en-US"/>
        </a:p>
      </dgm:t>
    </dgm:pt>
    <dgm:pt modelId="{9A61747A-7895-4716-9D48-FDBCE581A9C8}" type="sibTrans" cxnId="{82CA7E39-E073-48F8-BDCB-FF4D25308517}">
      <dgm:prSet/>
      <dgm:spPr/>
      <dgm:t>
        <a:bodyPr/>
        <a:lstStyle/>
        <a:p>
          <a:endParaRPr lang="en-US"/>
        </a:p>
      </dgm:t>
    </dgm:pt>
    <dgm:pt modelId="{868798DE-9E98-4AF6-9495-274608C3015C}">
      <dgm:prSet/>
      <dgm:spPr/>
      <dgm:t>
        <a:bodyPr/>
        <a:lstStyle/>
        <a:p>
          <a:r>
            <a:rPr lang="en-GB" b="1"/>
            <a:t>However, when I </a:t>
          </a:r>
          <a:r>
            <a:rPr lang="en-GB" b="1" u="sng"/>
            <a:t>say</a:t>
          </a:r>
          <a:r>
            <a:rPr lang="en-GB" b="1"/>
            <a:t> the word, the listener is unable to discern whether I have used a capital letter or not.</a:t>
          </a:r>
          <a:endParaRPr lang="en-US"/>
        </a:p>
      </dgm:t>
    </dgm:pt>
    <dgm:pt modelId="{07DE7A7A-D4EF-4EFC-A5BA-0ADE05AE9734}" type="parTrans" cxnId="{23369FDE-86DF-454F-BDE1-AEF3A44EA9A8}">
      <dgm:prSet/>
      <dgm:spPr/>
      <dgm:t>
        <a:bodyPr/>
        <a:lstStyle/>
        <a:p>
          <a:endParaRPr lang="en-US"/>
        </a:p>
      </dgm:t>
    </dgm:pt>
    <dgm:pt modelId="{BF66B0F9-15E9-487E-BFC0-0E5C3B08FC91}" type="sibTrans" cxnId="{23369FDE-86DF-454F-BDE1-AEF3A44EA9A8}">
      <dgm:prSet/>
      <dgm:spPr/>
      <dgm:t>
        <a:bodyPr/>
        <a:lstStyle/>
        <a:p>
          <a:endParaRPr lang="en-US"/>
        </a:p>
      </dgm:t>
    </dgm:pt>
    <dgm:pt modelId="{3E48CF21-51FC-4034-9875-69FE0F15D14E}">
      <dgm:prSet/>
      <dgm:spPr/>
      <dgm:t>
        <a:bodyPr/>
        <a:lstStyle/>
        <a:p>
          <a:r>
            <a:rPr lang="en-GB" b="1"/>
            <a:t>That is, The medium used (written or spoken word) also acts as a filter on the information communicated and can distort it’s meaning.</a:t>
          </a:r>
          <a:endParaRPr lang="en-US"/>
        </a:p>
      </dgm:t>
    </dgm:pt>
    <dgm:pt modelId="{02A84727-3C0B-4D0D-A08E-8953715E14BB}" type="parTrans" cxnId="{60B37A49-13C6-4A52-B2A9-375E81101DB5}">
      <dgm:prSet/>
      <dgm:spPr/>
      <dgm:t>
        <a:bodyPr/>
        <a:lstStyle/>
        <a:p>
          <a:endParaRPr lang="en-US"/>
        </a:p>
      </dgm:t>
    </dgm:pt>
    <dgm:pt modelId="{70F8924D-421D-41D5-ACED-6D14676E2B63}" type="sibTrans" cxnId="{60B37A49-13C6-4A52-B2A9-375E81101DB5}">
      <dgm:prSet/>
      <dgm:spPr/>
      <dgm:t>
        <a:bodyPr/>
        <a:lstStyle/>
        <a:p>
          <a:endParaRPr lang="en-US"/>
        </a:p>
      </dgm:t>
    </dgm:pt>
    <dgm:pt modelId="{44B9BB32-F550-4FAF-AEE9-3A299D400327}" type="pres">
      <dgm:prSet presAssocID="{68FCAFDA-E4F4-4320-B2F5-ED5236671ED2}" presName="outerComposite" presStyleCnt="0">
        <dgm:presLayoutVars>
          <dgm:chMax val="5"/>
          <dgm:dir/>
          <dgm:resizeHandles val="exact"/>
        </dgm:presLayoutVars>
      </dgm:prSet>
      <dgm:spPr/>
    </dgm:pt>
    <dgm:pt modelId="{26B40B54-AB94-4D43-8B1C-0BA444C9B0B2}" type="pres">
      <dgm:prSet presAssocID="{68FCAFDA-E4F4-4320-B2F5-ED5236671ED2}" presName="dummyMaxCanvas" presStyleCnt="0">
        <dgm:presLayoutVars/>
      </dgm:prSet>
      <dgm:spPr/>
    </dgm:pt>
    <dgm:pt modelId="{8F1FBA0E-3F17-41E1-B807-3DBB6801447A}" type="pres">
      <dgm:prSet presAssocID="{68FCAFDA-E4F4-4320-B2F5-ED5236671ED2}" presName="FourNodes_1" presStyleLbl="node1" presStyleIdx="0" presStyleCnt="4">
        <dgm:presLayoutVars>
          <dgm:bulletEnabled val="1"/>
        </dgm:presLayoutVars>
      </dgm:prSet>
      <dgm:spPr/>
    </dgm:pt>
    <dgm:pt modelId="{F0B48A15-8C72-4317-A978-C4C174B30AFA}" type="pres">
      <dgm:prSet presAssocID="{68FCAFDA-E4F4-4320-B2F5-ED5236671ED2}" presName="FourNodes_2" presStyleLbl="node1" presStyleIdx="1" presStyleCnt="4">
        <dgm:presLayoutVars>
          <dgm:bulletEnabled val="1"/>
        </dgm:presLayoutVars>
      </dgm:prSet>
      <dgm:spPr/>
    </dgm:pt>
    <dgm:pt modelId="{0F0C594F-5BCC-4377-955B-AEFC0BC45DC0}" type="pres">
      <dgm:prSet presAssocID="{68FCAFDA-E4F4-4320-B2F5-ED5236671ED2}" presName="FourNodes_3" presStyleLbl="node1" presStyleIdx="2" presStyleCnt="4">
        <dgm:presLayoutVars>
          <dgm:bulletEnabled val="1"/>
        </dgm:presLayoutVars>
      </dgm:prSet>
      <dgm:spPr/>
    </dgm:pt>
    <dgm:pt modelId="{2CA504F6-5A4C-4390-804B-12F5F27E96F3}" type="pres">
      <dgm:prSet presAssocID="{68FCAFDA-E4F4-4320-B2F5-ED5236671ED2}" presName="FourNodes_4" presStyleLbl="node1" presStyleIdx="3" presStyleCnt="4">
        <dgm:presLayoutVars>
          <dgm:bulletEnabled val="1"/>
        </dgm:presLayoutVars>
      </dgm:prSet>
      <dgm:spPr/>
    </dgm:pt>
    <dgm:pt modelId="{F1CC3013-7144-47C9-BC1D-2120D8CB5B7B}" type="pres">
      <dgm:prSet presAssocID="{68FCAFDA-E4F4-4320-B2F5-ED5236671ED2}" presName="FourConn_1-2" presStyleLbl="fgAccFollowNode1" presStyleIdx="0" presStyleCnt="3">
        <dgm:presLayoutVars>
          <dgm:bulletEnabled val="1"/>
        </dgm:presLayoutVars>
      </dgm:prSet>
      <dgm:spPr/>
    </dgm:pt>
    <dgm:pt modelId="{72B298B9-8119-4463-A37C-EACB4953628B}" type="pres">
      <dgm:prSet presAssocID="{68FCAFDA-E4F4-4320-B2F5-ED5236671ED2}" presName="FourConn_2-3" presStyleLbl="fgAccFollowNode1" presStyleIdx="1" presStyleCnt="3">
        <dgm:presLayoutVars>
          <dgm:bulletEnabled val="1"/>
        </dgm:presLayoutVars>
      </dgm:prSet>
      <dgm:spPr/>
    </dgm:pt>
    <dgm:pt modelId="{768C1E5E-6F95-4CE4-8083-2B9206451C81}" type="pres">
      <dgm:prSet presAssocID="{68FCAFDA-E4F4-4320-B2F5-ED5236671ED2}" presName="FourConn_3-4" presStyleLbl="fgAccFollowNode1" presStyleIdx="2" presStyleCnt="3">
        <dgm:presLayoutVars>
          <dgm:bulletEnabled val="1"/>
        </dgm:presLayoutVars>
      </dgm:prSet>
      <dgm:spPr/>
    </dgm:pt>
    <dgm:pt modelId="{74877D7C-A9F5-4324-A53F-A4B1D0FA4474}" type="pres">
      <dgm:prSet presAssocID="{68FCAFDA-E4F4-4320-B2F5-ED5236671ED2}" presName="FourNodes_1_text" presStyleLbl="node1" presStyleIdx="3" presStyleCnt="4">
        <dgm:presLayoutVars>
          <dgm:bulletEnabled val="1"/>
        </dgm:presLayoutVars>
      </dgm:prSet>
      <dgm:spPr/>
    </dgm:pt>
    <dgm:pt modelId="{CEFEDCAE-6E38-45A9-A7AC-3D39DD44ACA4}" type="pres">
      <dgm:prSet presAssocID="{68FCAFDA-E4F4-4320-B2F5-ED5236671ED2}" presName="FourNodes_2_text" presStyleLbl="node1" presStyleIdx="3" presStyleCnt="4">
        <dgm:presLayoutVars>
          <dgm:bulletEnabled val="1"/>
        </dgm:presLayoutVars>
      </dgm:prSet>
      <dgm:spPr/>
    </dgm:pt>
    <dgm:pt modelId="{CECAC61C-1953-445F-A4F1-2F892FD46023}" type="pres">
      <dgm:prSet presAssocID="{68FCAFDA-E4F4-4320-B2F5-ED5236671ED2}" presName="FourNodes_3_text" presStyleLbl="node1" presStyleIdx="3" presStyleCnt="4">
        <dgm:presLayoutVars>
          <dgm:bulletEnabled val="1"/>
        </dgm:presLayoutVars>
      </dgm:prSet>
      <dgm:spPr/>
    </dgm:pt>
    <dgm:pt modelId="{C3E5830D-2041-40C2-BE81-AB63CB188846}" type="pres">
      <dgm:prSet presAssocID="{68FCAFDA-E4F4-4320-B2F5-ED5236671ED2}" presName="FourNodes_4_text" presStyleLbl="node1" presStyleIdx="3" presStyleCnt="4">
        <dgm:presLayoutVars>
          <dgm:bulletEnabled val="1"/>
        </dgm:presLayoutVars>
      </dgm:prSet>
      <dgm:spPr/>
    </dgm:pt>
  </dgm:ptLst>
  <dgm:cxnLst>
    <dgm:cxn modelId="{ABEDCB05-9886-4849-AC3F-358794FD3FB1}" type="presOf" srcId="{68FCAFDA-E4F4-4320-B2F5-ED5236671ED2}" destId="{44B9BB32-F550-4FAF-AEE9-3A299D400327}" srcOrd="0" destOrd="0" presId="urn:microsoft.com/office/officeart/2005/8/layout/vProcess5"/>
    <dgm:cxn modelId="{1CAAD21C-2C31-4AC3-AB7C-7F44A5508B38}" type="presOf" srcId="{6AB23157-8D71-49B3-9707-122821C59716}" destId="{F0B48A15-8C72-4317-A978-C4C174B30AFA}" srcOrd="0" destOrd="0" presId="urn:microsoft.com/office/officeart/2005/8/layout/vProcess5"/>
    <dgm:cxn modelId="{4D907D21-EF93-4250-BD02-37A083373A69}" type="presOf" srcId="{6AB23157-8D71-49B3-9707-122821C59716}" destId="{CEFEDCAE-6E38-45A9-A7AC-3D39DD44ACA4}" srcOrd="1" destOrd="0" presId="urn:microsoft.com/office/officeart/2005/8/layout/vProcess5"/>
    <dgm:cxn modelId="{F041B423-0B3A-40AA-86CB-91ED07EE8146}" srcId="{68FCAFDA-E4F4-4320-B2F5-ED5236671ED2}" destId="{E797F160-469F-4BB7-BC05-F947096F83CC}" srcOrd="0" destOrd="0" parTransId="{E2ED40BC-2CEF-403D-905D-ED31D8C9BD0F}" sibTransId="{BCC9DB2E-B963-4C69-B120-AA2E86C9A94F}"/>
    <dgm:cxn modelId="{3B493B31-B7B3-46D4-81C8-1D13DD7F4E9A}" type="presOf" srcId="{BF66B0F9-15E9-487E-BFC0-0E5C3B08FC91}" destId="{768C1E5E-6F95-4CE4-8083-2B9206451C81}" srcOrd="0" destOrd="0" presId="urn:microsoft.com/office/officeart/2005/8/layout/vProcess5"/>
    <dgm:cxn modelId="{82CA7E39-E073-48F8-BDCB-FF4D25308517}" srcId="{68FCAFDA-E4F4-4320-B2F5-ED5236671ED2}" destId="{6AB23157-8D71-49B3-9707-122821C59716}" srcOrd="1" destOrd="0" parTransId="{BD410937-2609-405F-9AEC-2341264E3B9C}" sibTransId="{9A61747A-7895-4716-9D48-FDBCE581A9C8}"/>
    <dgm:cxn modelId="{60B37A49-13C6-4A52-B2A9-375E81101DB5}" srcId="{68FCAFDA-E4F4-4320-B2F5-ED5236671ED2}" destId="{3E48CF21-51FC-4034-9875-69FE0F15D14E}" srcOrd="3" destOrd="0" parTransId="{02A84727-3C0B-4D0D-A08E-8953715E14BB}" sibTransId="{70F8924D-421D-41D5-ACED-6D14676E2B63}"/>
    <dgm:cxn modelId="{E7E2A372-9838-4075-90B2-F969E53F8F59}" type="presOf" srcId="{E797F160-469F-4BB7-BC05-F947096F83CC}" destId="{74877D7C-A9F5-4324-A53F-A4B1D0FA4474}" srcOrd="1" destOrd="0" presId="urn:microsoft.com/office/officeart/2005/8/layout/vProcess5"/>
    <dgm:cxn modelId="{1F2F247F-D436-44BC-820B-D259C102F158}" type="presOf" srcId="{868798DE-9E98-4AF6-9495-274608C3015C}" destId="{CECAC61C-1953-445F-A4F1-2F892FD46023}" srcOrd="1" destOrd="0" presId="urn:microsoft.com/office/officeart/2005/8/layout/vProcess5"/>
    <dgm:cxn modelId="{2053A886-1BA1-48F2-B62F-8123BC3336A7}" type="presOf" srcId="{3E48CF21-51FC-4034-9875-69FE0F15D14E}" destId="{2CA504F6-5A4C-4390-804B-12F5F27E96F3}" srcOrd="0" destOrd="0" presId="urn:microsoft.com/office/officeart/2005/8/layout/vProcess5"/>
    <dgm:cxn modelId="{038FC6AD-9018-42DC-AEA4-8FF78CF99A91}" type="presOf" srcId="{E797F160-469F-4BB7-BC05-F947096F83CC}" destId="{8F1FBA0E-3F17-41E1-B807-3DBB6801447A}" srcOrd="0" destOrd="0" presId="urn:microsoft.com/office/officeart/2005/8/layout/vProcess5"/>
    <dgm:cxn modelId="{9EE3C9AE-4B2A-43C1-8E09-C3E2462BBE09}" type="presOf" srcId="{3E48CF21-51FC-4034-9875-69FE0F15D14E}" destId="{C3E5830D-2041-40C2-BE81-AB63CB188846}" srcOrd="1" destOrd="0" presId="urn:microsoft.com/office/officeart/2005/8/layout/vProcess5"/>
    <dgm:cxn modelId="{4661ECD5-7E51-422A-A2BD-3D498B973CD4}" type="presOf" srcId="{868798DE-9E98-4AF6-9495-274608C3015C}" destId="{0F0C594F-5BCC-4377-955B-AEFC0BC45DC0}" srcOrd="0" destOrd="0" presId="urn:microsoft.com/office/officeart/2005/8/layout/vProcess5"/>
    <dgm:cxn modelId="{6E264EDA-F43F-4C06-873F-C5CB9529D97B}" type="presOf" srcId="{9A61747A-7895-4716-9D48-FDBCE581A9C8}" destId="{72B298B9-8119-4463-A37C-EACB4953628B}" srcOrd="0" destOrd="0" presId="urn:microsoft.com/office/officeart/2005/8/layout/vProcess5"/>
    <dgm:cxn modelId="{23369FDE-86DF-454F-BDE1-AEF3A44EA9A8}" srcId="{68FCAFDA-E4F4-4320-B2F5-ED5236671ED2}" destId="{868798DE-9E98-4AF6-9495-274608C3015C}" srcOrd="2" destOrd="0" parTransId="{07DE7A7A-D4EF-4EFC-A5BA-0ADE05AE9734}" sibTransId="{BF66B0F9-15E9-487E-BFC0-0E5C3B08FC91}"/>
    <dgm:cxn modelId="{FCAC1FEE-A4E3-423B-A714-550558315ADF}" type="presOf" srcId="{BCC9DB2E-B963-4C69-B120-AA2E86C9A94F}" destId="{F1CC3013-7144-47C9-BC1D-2120D8CB5B7B}" srcOrd="0" destOrd="0" presId="urn:microsoft.com/office/officeart/2005/8/layout/vProcess5"/>
    <dgm:cxn modelId="{4F92CF34-FED3-4870-BD4D-E0B91F05B0D2}" type="presParOf" srcId="{44B9BB32-F550-4FAF-AEE9-3A299D400327}" destId="{26B40B54-AB94-4D43-8B1C-0BA444C9B0B2}" srcOrd="0" destOrd="0" presId="urn:microsoft.com/office/officeart/2005/8/layout/vProcess5"/>
    <dgm:cxn modelId="{DE72A461-F09A-4F7F-B26D-1E2BFDA56352}" type="presParOf" srcId="{44B9BB32-F550-4FAF-AEE9-3A299D400327}" destId="{8F1FBA0E-3F17-41E1-B807-3DBB6801447A}" srcOrd="1" destOrd="0" presId="urn:microsoft.com/office/officeart/2005/8/layout/vProcess5"/>
    <dgm:cxn modelId="{39D936A7-79D0-40AB-9AAF-5B720675B282}" type="presParOf" srcId="{44B9BB32-F550-4FAF-AEE9-3A299D400327}" destId="{F0B48A15-8C72-4317-A978-C4C174B30AFA}" srcOrd="2" destOrd="0" presId="urn:microsoft.com/office/officeart/2005/8/layout/vProcess5"/>
    <dgm:cxn modelId="{D1FACAED-7811-4998-B5CB-9D6402B6CD54}" type="presParOf" srcId="{44B9BB32-F550-4FAF-AEE9-3A299D400327}" destId="{0F0C594F-5BCC-4377-955B-AEFC0BC45DC0}" srcOrd="3" destOrd="0" presId="urn:microsoft.com/office/officeart/2005/8/layout/vProcess5"/>
    <dgm:cxn modelId="{9BF18374-888D-46FF-9E90-8ABF49975F9B}" type="presParOf" srcId="{44B9BB32-F550-4FAF-AEE9-3A299D400327}" destId="{2CA504F6-5A4C-4390-804B-12F5F27E96F3}" srcOrd="4" destOrd="0" presId="urn:microsoft.com/office/officeart/2005/8/layout/vProcess5"/>
    <dgm:cxn modelId="{639C8D25-86D5-4C92-A091-5912CAA9C5EC}" type="presParOf" srcId="{44B9BB32-F550-4FAF-AEE9-3A299D400327}" destId="{F1CC3013-7144-47C9-BC1D-2120D8CB5B7B}" srcOrd="5" destOrd="0" presId="urn:microsoft.com/office/officeart/2005/8/layout/vProcess5"/>
    <dgm:cxn modelId="{347E2734-21D9-4732-8727-FBF2870A3631}" type="presParOf" srcId="{44B9BB32-F550-4FAF-AEE9-3A299D400327}" destId="{72B298B9-8119-4463-A37C-EACB4953628B}" srcOrd="6" destOrd="0" presId="urn:microsoft.com/office/officeart/2005/8/layout/vProcess5"/>
    <dgm:cxn modelId="{BDADF01D-29E6-4B86-9CA1-0C51FDD535F8}" type="presParOf" srcId="{44B9BB32-F550-4FAF-AEE9-3A299D400327}" destId="{768C1E5E-6F95-4CE4-8083-2B9206451C81}" srcOrd="7" destOrd="0" presId="urn:microsoft.com/office/officeart/2005/8/layout/vProcess5"/>
    <dgm:cxn modelId="{0B6288BE-51AE-4F7D-A459-D5CA86039A37}" type="presParOf" srcId="{44B9BB32-F550-4FAF-AEE9-3A299D400327}" destId="{74877D7C-A9F5-4324-A53F-A4B1D0FA4474}" srcOrd="8" destOrd="0" presId="urn:microsoft.com/office/officeart/2005/8/layout/vProcess5"/>
    <dgm:cxn modelId="{C0F8EB6F-93E9-4B57-B281-BA9EBA6E868B}" type="presParOf" srcId="{44B9BB32-F550-4FAF-AEE9-3A299D400327}" destId="{CEFEDCAE-6E38-45A9-A7AC-3D39DD44ACA4}" srcOrd="9" destOrd="0" presId="urn:microsoft.com/office/officeart/2005/8/layout/vProcess5"/>
    <dgm:cxn modelId="{146A931E-202D-4328-9571-7BD1393E3906}" type="presParOf" srcId="{44B9BB32-F550-4FAF-AEE9-3A299D400327}" destId="{CECAC61C-1953-445F-A4F1-2F892FD46023}" srcOrd="10" destOrd="0" presId="urn:microsoft.com/office/officeart/2005/8/layout/vProcess5"/>
    <dgm:cxn modelId="{49BDD6FC-C267-46A6-A81E-78BB68326545}" type="presParOf" srcId="{44B9BB32-F550-4FAF-AEE9-3A299D400327}" destId="{C3E5830D-2041-40C2-BE81-AB63CB188846}"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2B9DF8-9B4C-469E-B593-CA8A5BC5FCA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0E0E736-919C-40BB-8F3C-8155245DC2BD}">
      <dgm:prSet/>
      <dgm:spPr/>
      <dgm:t>
        <a:bodyPr/>
        <a:lstStyle/>
        <a:p>
          <a:r>
            <a:rPr lang="en-GB" b="1" dirty="0"/>
            <a:t>A common mistake made in “informing” is that the person informing thinks the recipient of the information will attribute the same meaning to it.</a:t>
          </a:r>
          <a:endParaRPr lang="en-US" dirty="0"/>
        </a:p>
      </dgm:t>
    </dgm:pt>
    <dgm:pt modelId="{E2E108D8-2372-44C3-A8B5-F27B2517E92C}" type="parTrans" cxnId="{015EB169-5D80-4A2F-9259-52E51462D8ED}">
      <dgm:prSet/>
      <dgm:spPr/>
      <dgm:t>
        <a:bodyPr/>
        <a:lstStyle/>
        <a:p>
          <a:endParaRPr lang="en-US"/>
        </a:p>
      </dgm:t>
    </dgm:pt>
    <dgm:pt modelId="{9EB82D07-1C12-40A7-AD75-EA17562B5206}" type="sibTrans" cxnId="{015EB169-5D80-4A2F-9259-52E51462D8ED}">
      <dgm:prSet/>
      <dgm:spPr/>
      <dgm:t>
        <a:bodyPr/>
        <a:lstStyle/>
        <a:p>
          <a:endParaRPr lang="en-US"/>
        </a:p>
      </dgm:t>
    </dgm:pt>
    <dgm:pt modelId="{A27B4681-F149-44EE-9F3E-A321F6D43257}">
      <dgm:prSet/>
      <dgm:spPr/>
      <dgm:t>
        <a:bodyPr/>
        <a:lstStyle/>
        <a:p>
          <a:r>
            <a:rPr lang="en-GB" b="1"/>
            <a:t>This is very often not the case! And what’s worse when people miscommunicate, they do not even realise that they have misunderstood each other!</a:t>
          </a:r>
          <a:endParaRPr lang="en-US"/>
        </a:p>
      </dgm:t>
    </dgm:pt>
    <dgm:pt modelId="{A8A03AA2-6A49-4562-837F-B49E2FC87D53}" type="parTrans" cxnId="{D132675D-AFFE-40AD-8A4D-08447C9A4BF5}">
      <dgm:prSet/>
      <dgm:spPr/>
      <dgm:t>
        <a:bodyPr/>
        <a:lstStyle/>
        <a:p>
          <a:endParaRPr lang="en-US"/>
        </a:p>
      </dgm:t>
    </dgm:pt>
    <dgm:pt modelId="{097F3EB9-3690-45AC-A16B-D0493126DA16}" type="sibTrans" cxnId="{D132675D-AFFE-40AD-8A4D-08447C9A4BF5}">
      <dgm:prSet/>
      <dgm:spPr/>
      <dgm:t>
        <a:bodyPr/>
        <a:lstStyle/>
        <a:p>
          <a:endParaRPr lang="en-US"/>
        </a:p>
      </dgm:t>
    </dgm:pt>
    <dgm:pt modelId="{FE2439DC-77F4-4338-82C9-60D668BFA0F4}">
      <dgm:prSet/>
      <dgm:spPr/>
      <dgm:t>
        <a:bodyPr/>
        <a:lstStyle/>
        <a:p>
          <a:r>
            <a:rPr lang="en-GB" b="1"/>
            <a:t>The informer has assumed the listener has understood. </a:t>
          </a:r>
          <a:endParaRPr lang="en-US"/>
        </a:p>
      </dgm:t>
    </dgm:pt>
    <dgm:pt modelId="{04A6D8CE-78E6-4AA5-B658-275B30F5F1AA}" type="parTrans" cxnId="{96018805-9586-467A-B910-14330623A7B0}">
      <dgm:prSet/>
      <dgm:spPr/>
      <dgm:t>
        <a:bodyPr/>
        <a:lstStyle/>
        <a:p>
          <a:endParaRPr lang="en-US"/>
        </a:p>
      </dgm:t>
    </dgm:pt>
    <dgm:pt modelId="{5F7DE4C3-F010-40E1-A3FC-EF4943E3340E}" type="sibTrans" cxnId="{96018805-9586-467A-B910-14330623A7B0}">
      <dgm:prSet/>
      <dgm:spPr/>
      <dgm:t>
        <a:bodyPr/>
        <a:lstStyle/>
        <a:p>
          <a:endParaRPr lang="en-US"/>
        </a:p>
      </dgm:t>
    </dgm:pt>
    <dgm:pt modelId="{A1956761-9B50-490F-9559-A32B8739CD78}">
      <dgm:prSet/>
      <dgm:spPr/>
      <dgm:t>
        <a:bodyPr/>
        <a:lstStyle/>
        <a:p>
          <a:r>
            <a:rPr lang="en-GB" b="1" i="1"/>
            <a:t>NAFOF ( Never Assume Find Out First)</a:t>
          </a:r>
          <a:endParaRPr lang="en-US"/>
        </a:p>
      </dgm:t>
    </dgm:pt>
    <dgm:pt modelId="{30766CB5-F573-4072-8898-7030B07EB238}" type="parTrans" cxnId="{4A8BFF50-313F-4F8D-BD81-F28D1B62011B}">
      <dgm:prSet/>
      <dgm:spPr/>
      <dgm:t>
        <a:bodyPr/>
        <a:lstStyle/>
        <a:p>
          <a:endParaRPr lang="en-US"/>
        </a:p>
      </dgm:t>
    </dgm:pt>
    <dgm:pt modelId="{D3AF17A9-536E-4215-A9E2-B278D97CB24E}" type="sibTrans" cxnId="{4A8BFF50-313F-4F8D-BD81-F28D1B62011B}">
      <dgm:prSet/>
      <dgm:spPr/>
      <dgm:t>
        <a:bodyPr/>
        <a:lstStyle/>
        <a:p>
          <a:endParaRPr lang="en-US"/>
        </a:p>
      </dgm:t>
    </dgm:pt>
    <dgm:pt modelId="{62B31BA3-DEE3-48CB-A6BE-D97FD8C42ED4}" type="pres">
      <dgm:prSet presAssocID="{9C2B9DF8-9B4C-469E-B593-CA8A5BC5FCA5}" presName="root" presStyleCnt="0">
        <dgm:presLayoutVars>
          <dgm:dir/>
          <dgm:resizeHandles val="exact"/>
        </dgm:presLayoutVars>
      </dgm:prSet>
      <dgm:spPr/>
    </dgm:pt>
    <dgm:pt modelId="{2A187AF1-859C-46EF-8B25-F8215482C056}" type="pres">
      <dgm:prSet presAssocID="{10E0E736-919C-40BB-8F3C-8155245DC2BD}" presName="compNode" presStyleCnt="0"/>
      <dgm:spPr/>
    </dgm:pt>
    <dgm:pt modelId="{E4060851-5AF5-4EDC-B5FD-E72AA41325D0}" type="pres">
      <dgm:prSet presAssocID="{10E0E736-919C-40BB-8F3C-8155245DC2BD}" presName="bgRect" presStyleLbl="bgShp" presStyleIdx="0" presStyleCnt="4"/>
      <dgm:spPr/>
    </dgm:pt>
    <dgm:pt modelId="{3C06BC11-4664-4544-B735-8BAD995786D4}" type="pres">
      <dgm:prSet presAssocID="{10E0E736-919C-40BB-8F3C-8155245DC2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FA35CEDB-3A49-4712-A188-5500E1524ABF}" type="pres">
      <dgm:prSet presAssocID="{10E0E736-919C-40BB-8F3C-8155245DC2BD}" presName="spaceRect" presStyleCnt="0"/>
      <dgm:spPr/>
    </dgm:pt>
    <dgm:pt modelId="{8BE13093-6B90-4347-8C16-E1B39D3218A7}" type="pres">
      <dgm:prSet presAssocID="{10E0E736-919C-40BB-8F3C-8155245DC2BD}" presName="parTx" presStyleLbl="revTx" presStyleIdx="0" presStyleCnt="4">
        <dgm:presLayoutVars>
          <dgm:chMax val="0"/>
          <dgm:chPref val="0"/>
        </dgm:presLayoutVars>
      </dgm:prSet>
      <dgm:spPr/>
    </dgm:pt>
    <dgm:pt modelId="{4FD6C6DC-2DE5-4D1D-A672-5C67D48C93B2}" type="pres">
      <dgm:prSet presAssocID="{9EB82D07-1C12-40A7-AD75-EA17562B5206}" presName="sibTrans" presStyleCnt="0"/>
      <dgm:spPr/>
    </dgm:pt>
    <dgm:pt modelId="{264AA16A-35CC-4C1F-AAD2-976CFFA37640}" type="pres">
      <dgm:prSet presAssocID="{A27B4681-F149-44EE-9F3E-A321F6D43257}" presName="compNode" presStyleCnt="0"/>
      <dgm:spPr/>
    </dgm:pt>
    <dgm:pt modelId="{0866CC0F-92AE-42D1-8C61-F5C098EC6185}" type="pres">
      <dgm:prSet presAssocID="{A27B4681-F149-44EE-9F3E-A321F6D43257}" presName="bgRect" presStyleLbl="bgShp" presStyleIdx="1" presStyleCnt="4"/>
      <dgm:spPr/>
    </dgm:pt>
    <dgm:pt modelId="{33C9B4C9-3808-48C4-8AFA-9C93D429E228}" type="pres">
      <dgm:prSet presAssocID="{A27B4681-F149-44EE-9F3E-A321F6D43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Face with Solid Fill"/>
        </a:ext>
      </dgm:extLst>
    </dgm:pt>
    <dgm:pt modelId="{6BA81AB4-DD4E-45A7-A5F6-10F8D7BD73F6}" type="pres">
      <dgm:prSet presAssocID="{A27B4681-F149-44EE-9F3E-A321F6D43257}" presName="spaceRect" presStyleCnt="0"/>
      <dgm:spPr/>
    </dgm:pt>
    <dgm:pt modelId="{53E2DF90-EC09-4D8C-BD20-5EE35D9A154B}" type="pres">
      <dgm:prSet presAssocID="{A27B4681-F149-44EE-9F3E-A321F6D43257}" presName="parTx" presStyleLbl="revTx" presStyleIdx="1" presStyleCnt="4">
        <dgm:presLayoutVars>
          <dgm:chMax val="0"/>
          <dgm:chPref val="0"/>
        </dgm:presLayoutVars>
      </dgm:prSet>
      <dgm:spPr/>
    </dgm:pt>
    <dgm:pt modelId="{804A775D-D2F0-49E9-AFDA-F1075B6756C5}" type="pres">
      <dgm:prSet presAssocID="{097F3EB9-3690-45AC-A16B-D0493126DA16}" presName="sibTrans" presStyleCnt="0"/>
      <dgm:spPr/>
    </dgm:pt>
    <dgm:pt modelId="{500DE315-F2CB-46AD-A2A5-E91BFB4DEE02}" type="pres">
      <dgm:prSet presAssocID="{FE2439DC-77F4-4338-82C9-60D668BFA0F4}" presName="compNode" presStyleCnt="0"/>
      <dgm:spPr/>
    </dgm:pt>
    <dgm:pt modelId="{9E4152C6-D865-4884-BAD6-9FFFC87EDA12}" type="pres">
      <dgm:prSet presAssocID="{FE2439DC-77F4-4338-82C9-60D668BFA0F4}" presName="bgRect" presStyleLbl="bgShp" presStyleIdx="2" presStyleCnt="4"/>
      <dgm:spPr/>
    </dgm:pt>
    <dgm:pt modelId="{17851A19-3D2D-4A3B-8542-2ABFE8A4E0B4}" type="pres">
      <dgm:prSet presAssocID="{FE2439DC-77F4-4338-82C9-60D668BFA0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
        </a:ext>
      </dgm:extLst>
    </dgm:pt>
    <dgm:pt modelId="{A578CF37-AE56-4413-8772-014F37BFAC55}" type="pres">
      <dgm:prSet presAssocID="{FE2439DC-77F4-4338-82C9-60D668BFA0F4}" presName="spaceRect" presStyleCnt="0"/>
      <dgm:spPr/>
    </dgm:pt>
    <dgm:pt modelId="{8173A0B7-D032-4BD6-9B50-A4A72A677C5D}" type="pres">
      <dgm:prSet presAssocID="{FE2439DC-77F4-4338-82C9-60D668BFA0F4}" presName="parTx" presStyleLbl="revTx" presStyleIdx="2" presStyleCnt="4">
        <dgm:presLayoutVars>
          <dgm:chMax val="0"/>
          <dgm:chPref val="0"/>
        </dgm:presLayoutVars>
      </dgm:prSet>
      <dgm:spPr/>
    </dgm:pt>
    <dgm:pt modelId="{EBB78A2F-4C22-44EC-9195-391118B18834}" type="pres">
      <dgm:prSet presAssocID="{5F7DE4C3-F010-40E1-A3FC-EF4943E3340E}" presName="sibTrans" presStyleCnt="0"/>
      <dgm:spPr/>
    </dgm:pt>
    <dgm:pt modelId="{5FA1FCAA-BED1-471E-B755-28D5023B7995}" type="pres">
      <dgm:prSet presAssocID="{A1956761-9B50-490F-9559-A32B8739CD78}" presName="compNode" presStyleCnt="0"/>
      <dgm:spPr/>
    </dgm:pt>
    <dgm:pt modelId="{6F32ADE5-C405-4725-80AE-6A051C48EEB5}" type="pres">
      <dgm:prSet presAssocID="{A1956761-9B50-490F-9559-A32B8739CD78}" presName="bgRect" presStyleLbl="bgShp" presStyleIdx="3" presStyleCnt="4"/>
      <dgm:spPr/>
    </dgm:pt>
    <dgm:pt modelId="{458FC01C-0E14-46A3-9009-B121E9990E42}" type="pres">
      <dgm:prSet presAssocID="{A1956761-9B50-490F-9559-A32B8739CD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shes"/>
        </a:ext>
      </dgm:extLst>
    </dgm:pt>
    <dgm:pt modelId="{7FEE0F7B-32C0-40D5-93CD-EFCE07F97970}" type="pres">
      <dgm:prSet presAssocID="{A1956761-9B50-490F-9559-A32B8739CD78}" presName="spaceRect" presStyleCnt="0"/>
      <dgm:spPr/>
    </dgm:pt>
    <dgm:pt modelId="{7EF84FBB-8344-4772-9CDF-5D2396870D12}" type="pres">
      <dgm:prSet presAssocID="{A1956761-9B50-490F-9559-A32B8739CD78}" presName="parTx" presStyleLbl="revTx" presStyleIdx="3" presStyleCnt="4">
        <dgm:presLayoutVars>
          <dgm:chMax val="0"/>
          <dgm:chPref val="0"/>
        </dgm:presLayoutVars>
      </dgm:prSet>
      <dgm:spPr/>
    </dgm:pt>
  </dgm:ptLst>
  <dgm:cxnLst>
    <dgm:cxn modelId="{96018805-9586-467A-B910-14330623A7B0}" srcId="{9C2B9DF8-9B4C-469E-B593-CA8A5BC5FCA5}" destId="{FE2439DC-77F4-4338-82C9-60D668BFA0F4}" srcOrd="2" destOrd="0" parTransId="{04A6D8CE-78E6-4AA5-B658-275B30F5F1AA}" sibTransId="{5F7DE4C3-F010-40E1-A3FC-EF4943E3340E}"/>
    <dgm:cxn modelId="{9C134A0C-B564-4261-A818-A572D48464F0}" type="presOf" srcId="{A27B4681-F149-44EE-9F3E-A321F6D43257}" destId="{53E2DF90-EC09-4D8C-BD20-5EE35D9A154B}" srcOrd="0" destOrd="0" presId="urn:microsoft.com/office/officeart/2018/2/layout/IconVerticalSolidList"/>
    <dgm:cxn modelId="{2976141A-8353-41BA-BDCD-8D1703CFA3CA}" type="presOf" srcId="{10E0E736-919C-40BB-8F3C-8155245DC2BD}" destId="{8BE13093-6B90-4347-8C16-E1B39D3218A7}" srcOrd="0" destOrd="0" presId="urn:microsoft.com/office/officeart/2018/2/layout/IconVerticalSolidList"/>
    <dgm:cxn modelId="{474F5E1E-04A5-4D1D-97AB-620A28779F3F}" type="presOf" srcId="{FE2439DC-77F4-4338-82C9-60D668BFA0F4}" destId="{8173A0B7-D032-4BD6-9B50-A4A72A677C5D}" srcOrd="0" destOrd="0" presId="urn:microsoft.com/office/officeart/2018/2/layout/IconVerticalSolidList"/>
    <dgm:cxn modelId="{D132675D-AFFE-40AD-8A4D-08447C9A4BF5}" srcId="{9C2B9DF8-9B4C-469E-B593-CA8A5BC5FCA5}" destId="{A27B4681-F149-44EE-9F3E-A321F6D43257}" srcOrd="1" destOrd="0" parTransId="{A8A03AA2-6A49-4562-837F-B49E2FC87D53}" sibTransId="{097F3EB9-3690-45AC-A16B-D0493126DA16}"/>
    <dgm:cxn modelId="{015EB169-5D80-4A2F-9259-52E51462D8ED}" srcId="{9C2B9DF8-9B4C-469E-B593-CA8A5BC5FCA5}" destId="{10E0E736-919C-40BB-8F3C-8155245DC2BD}" srcOrd="0" destOrd="0" parTransId="{E2E108D8-2372-44C3-A8B5-F27B2517E92C}" sibTransId="{9EB82D07-1C12-40A7-AD75-EA17562B5206}"/>
    <dgm:cxn modelId="{4A8BFF50-313F-4F8D-BD81-F28D1B62011B}" srcId="{9C2B9DF8-9B4C-469E-B593-CA8A5BC5FCA5}" destId="{A1956761-9B50-490F-9559-A32B8739CD78}" srcOrd="3" destOrd="0" parTransId="{30766CB5-F573-4072-8898-7030B07EB238}" sibTransId="{D3AF17A9-536E-4215-A9E2-B278D97CB24E}"/>
    <dgm:cxn modelId="{C5598E58-452B-4950-98C4-46D15A3B532F}" type="presOf" srcId="{9C2B9DF8-9B4C-469E-B593-CA8A5BC5FCA5}" destId="{62B31BA3-DEE3-48CB-A6BE-D97FD8C42ED4}" srcOrd="0" destOrd="0" presId="urn:microsoft.com/office/officeart/2018/2/layout/IconVerticalSolidList"/>
    <dgm:cxn modelId="{5BCF497C-7FE6-42C7-A3E3-F6866FAFFD81}" type="presOf" srcId="{A1956761-9B50-490F-9559-A32B8739CD78}" destId="{7EF84FBB-8344-4772-9CDF-5D2396870D12}" srcOrd="0" destOrd="0" presId="urn:microsoft.com/office/officeart/2018/2/layout/IconVerticalSolidList"/>
    <dgm:cxn modelId="{0C8DCA8B-B0EA-4109-B3AC-7C29002AB7F6}" type="presParOf" srcId="{62B31BA3-DEE3-48CB-A6BE-D97FD8C42ED4}" destId="{2A187AF1-859C-46EF-8B25-F8215482C056}" srcOrd="0" destOrd="0" presId="urn:microsoft.com/office/officeart/2018/2/layout/IconVerticalSolidList"/>
    <dgm:cxn modelId="{F228679B-C8E7-4291-8168-B3FA872FDC5F}" type="presParOf" srcId="{2A187AF1-859C-46EF-8B25-F8215482C056}" destId="{E4060851-5AF5-4EDC-B5FD-E72AA41325D0}" srcOrd="0" destOrd="0" presId="urn:microsoft.com/office/officeart/2018/2/layout/IconVerticalSolidList"/>
    <dgm:cxn modelId="{422F21F0-E902-4A18-9C86-D83DB9ABF0B9}" type="presParOf" srcId="{2A187AF1-859C-46EF-8B25-F8215482C056}" destId="{3C06BC11-4664-4544-B735-8BAD995786D4}" srcOrd="1" destOrd="0" presId="urn:microsoft.com/office/officeart/2018/2/layout/IconVerticalSolidList"/>
    <dgm:cxn modelId="{928D717B-7854-449D-B667-FC08F6413090}" type="presParOf" srcId="{2A187AF1-859C-46EF-8B25-F8215482C056}" destId="{FA35CEDB-3A49-4712-A188-5500E1524ABF}" srcOrd="2" destOrd="0" presId="urn:microsoft.com/office/officeart/2018/2/layout/IconVerticalSolidList"/>
    <dgm:cxn modelId="{27379B18-C9EE-4045-9D9E-19BD39639184}" type="presParOf" srcId="{2A187AF1-859C-46EF-8B25-F8215482C056}" destId="{8BE13093-6B90-4347-8C16-E1B39D3218A7}" srcOrd="3" destOrd="0" presId="urn:microsoft.com/office/officeart/2018/2/layout/IconVerticalSolidList"/>
    <dgm:cxn modelId="{435DD365-2A18-455B-A6F3-26811822F26B}" type="presParOf" srcId="{62B31BA3-DEE3-48CB-A6BE-D97FD8C42ED4}" destId="{4FD6C6DC-2DE5-4D1D-A672-5C67D48C93B2}" srcOrd="1" destOrd="0" presId="urn:microsoft.com/office/officeart/2018/2/layout/IconVerticalSolidList"/>
    <dgm:cxn modelId="{56C2892C-BEF6-4CBE-ADBD-D6C2B405891F}" type="presParOf" srcId="{62B31BA3-DEE3-48CB-A6BE-D97FD8C42ED4}" destId="{264AA16A-35CC-4C1F-AAD2-976CFFA37640}" srcOrd="2" destOrd="0" presId="urn:microsoft.com/office/officeart/2018/2/layout/IconVerticalSolidList"/>
    <dgm:cxn modelId="{2146DCBF-004E-4D9D-BE1B-D23EC1A7BCBF}" type="presParOf" srcId="{264AA16A-35CC-4C1F-AAD2-976CFFA37640}" destId="{0866CC0F-92AE-42D1-8C61-F5C098EC6185}" srcOrd="0" destOrd="0" presId="urn:microsoft.com/office/officeart/2018/2/layout/IconVerticalSolidList"/>
    <dgm:cxn modelId="{AD8B2413-BAC9-4934-98AC-506DEA33C7ED}" type="presParOf" srcId="{264AA16A-35CC-4C1F-AAD2-976CFFA37640}" destId="{33C9B4C9-3808-48C4-8AFA-9C93D429E228}" srcOrd="1" destOrd="0" presId="urn:microsoft.com/office/officeart/2018/2/layout/IconVerticalSolidList"/>
    <dgm:cxn modelId="{3A42A1F1-6E6D-436E-9C74-C2FA00368BED}" type="presParOf" srcId="{264AA16A-35CC-4C1F-AAD2-976CFFA37640}" destId="{6BA81AB4-DD4E-45A7-A5F6-10F8D7BD73F6}" srcOrd="2" destOrd="0" presId="urn:microsoft.com/office/officeart/2018/2/layout/IconVerticalSolidList"/>
    <dgm:cxn modelId="{6AFD39CF-1D21-4F0A-B02B-C3C7C1452A0E}" type="presParOf" srcId="{264AA16A-35CC-4C1F-AAD2-976CFFA37640}" destId="{53E2DF90-EC09-4D8C-BD20-5EE35D9A154B}" srcOrd="3" destOrd="0" presId="urn:microsoft.com/office/officeart/2018/2/layout/IconVerticalSolidList"/>
    <dgm:cxn modelId="{7E266255-2973-4793-9F8A-DE9BC4BCFF47}" type="presParOf" srcId="{62B31BA3-DEE3-48CB-A6BE-D97FD8C42ED4}" destId="{804A775D-D2F0-49E9-AFDA-F1075B6756C5}" srcOrd="3" destOrd="0" presId="urn:microsoft.com/office/officeart/2018/2/layout/IconVerticalSolidList"/>
    <dgm:cxn modelId="{1A63FA1E-E3A3-4CBE-B15A-31B51FA545B4}" type="presParOf" srcId="{62B31BA3-DEE3-48CB-A6BE-D97FD8C42ED4}" destId="{500DE315-F2CB-46AD-A2A5-E91BFB4DEE02}" srcOrd="4" destOrd="0" presId="urn:microsoft.com/office/officeart/2018/2/layout/IconVerticalSolidList"/>
    <dgm:cxn modelId="{AC25CBBB-5F02-4B97-B939-444FA283A076}" type="presParOf" srcId="{500DE315-F2CB-46AD-A2A5-E91BFB4DEE02}" destId="{9E4152C6-D865-4884-BAD6-9FFFC87EDA12}" srcOrd="0" destOrd="0" presId="urn:microsoft.com/office/officeart/2018/2/layout/IconVerticalSolidList"/>
    <dgm:cxn modelId="{07D3DC0A-5D12-46D8-8CD8-7A2DE1E388E2}" type="presParOf" srcId="{500DE315-F2CB-46AD-A2A5-E91BFB4DEE02}" destId="{17851A19-3D2D-4A3B-8542-2ABFE8A4E0B4}" srcOrd="1" destOrd="0" presId="urn:microsoft.com/office/officeart/2018/2/layout/IconVerticalSolidList"/>
    <dgm:cxn modelId="{0A6548B1-0FE2-413C-A06F-51AC4FD27E1F}" type="presParOf" srcId="{500DE315-F2CB-46AD-A2A5-E91BFB4DEE02}" destId="{A578CF37-AE56-4413-8772-014F37BFAC55}" srcOrd="2" destOrd="0" presId="urn:microsoft.com/office/officeart/2018/2/layout/IconVerticalSolidList"/>
    <dgm:cxn modelId="{CF5792AE-4587-4AC5-A5E0-8489D6B74C76}" type="presParOf" srcId="{500DE315-F2CB-46AD-A2A5-E91BFB4DEE02}" destId="{8173A0B7-D032-4BD6-9B50-A4A72A677C5D}" srcOrd="3" destOrd="0" presId="urn:microsoft.com/office/officeart/2018/2/layout/IconVerticalSolidList"/>
    <dgm:cxn modelId="{417F5068-29DF-4B22-833D-A6F1EEA1BE92}" type="presParOf" srcId="{62B31BA3-DEE3-48CB-A6BE-D97FD8C42ED4}" destId="{EBB78A2F-4C22-44EC-9195-391118B18834}" srcOrd="5" destOrd="0" presId="urn:microsoft.com/office/officeart/2018/2/layout/IconVerticalSolidList"/>
    <dgm:cxn modelId="{EBBDBF91-F47F-416B-BCE5-540E1D1E3ED8}" type="presParOf" srcId="{62B31BA3-DEE3-48CB-A6BE-D97FD8C42ED4}" destId="{5FA1FCAA-BED1-471E-B755-28D5023B7995}" srcOrd="6" destOrd="0" presId="urn:microsoft.com/office/officeart/2018/2/layout/IconVerticalSolidList"/>
    <dgm:cxn modelId="{3A0B8DF5-22E7-46CE-8D9D-02F3B701F12A}" type="presParOf" srcId="{5FA1FCAA-BED1-471E-B755-28D5023B7995}" destId="{6F32ADE5-C405-4725-80AE-6A051C48EEB5}" srcOrd="0" destOrd="0" presId="urn:microsoft.com/office/officeart/2018/2/layout/IconVerticalSolidList"/>
    <dgm:cxn modelId="{41569FD0-E08D-4C39-ACFC-201F863CB344}" type="presParOf" srcId="{5FA1FCAA-BED1-471E-B755-28D5023B7995}" destId="{458FC01C-0E14-46A3-9009-B121E9990E42}" srcOrd="1" destOrd="0" presId="urn:microsoft.com/office/officeart/2018/2/layout/IconVerticalSolidList"/>
    <dgm:cxn modelId="{0463A065-B839-4132-A85B-2218669A3519}" type="presParOf" srcId="{5FA1FCAA-BED1-471E-B755-28D5023B7995}" destId="{7FEE0F7B-32C0-40D5-93CD-EFCE07F97970}" srcOrd="2" destOrd="0" presId="urn:microsoft.com/office/officeart/2018/2/layout/IconVerticalSolidList"/>
    <dgm:cxn modelId="{1DC0D7FE-6C49-4977-A237-D1B2CD161056}" type="presParOf" srcId="{5FA1FCAA-BED1-471E-B755-28D5023B7995}" destId="{7EF84FBB-8344-4772-9CDF-5D2396870D1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39B2F4-EFF5-4096-B7AE-856ECFFF17CA}"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GB"/>
        </a:p>
      </dgm:t>
    </dgm:pt>
    <dgm:pt modelId="{67056938-5321-46C4-B673-BF95AAD9A91F}">
      <dgm:prSet phldrT="[Text]"/>
      <dgm:spPr/>
      <dgm:t>
        <a:bodyPr/>
        <a:lstStyle/>
        <a:p>
          <a:r>
            <a:rPr lang="en-GB" dirty="0"/>
            <a:t>WHEN</a:t>
          </a:r>
        </a:p>
      </dgm:t>
    </dgm:pt>
    <dgm:pt modelId="{0B58F0F0-DEA5-4895-AEA3-49BAF6BFDA80}" type="parTrans" cxnId="{6AA95D0A-D2DD-441D-8B03-1064D9A8A1EB}">
      <dgm:prSet/>
      <dgm:spPr/>
      <dgm:t>
        <a:bodyPr/>
        <a:lstStyle/>
        <a:p>
          <a:endParaRPr lang="en-GB"/>
        </a:p>
      </dgm:t>
    </dgm:pt>
    <dgm:pt modelId="{3769B7AF-382D-48EA-AA95-3D543D8F60F7}" type="sibTrans" cxnId="{6AA95D0A-D2DD-441D-8B03-1064D9A8A1EB}">
      <dgm:prSet/>
      <dgm:spPr>
        <a:ln w="50800">
          <a:solidFill>
            <a:schemeClr val="tx2"/>
          </a:solidFill>
        </a:ln>
      </dgm:spPr>
      <dgm:t>
        <a:bodyPr/>
        <a:lstStyle/>
        <a:p>
          <a:endParaRPr lang="en-GB" dirty="0"/>
        </a:p>
      </dgm:t>
    </dgm:pt>
    <dgm:pt modelId="{DEFD3D03-2AAA-448A-8D76-4816C21ABD5A}">
      <dgm:prSet phldrT="[Text]"/>
      <dgm:spPr/>
      <dgm:t>
        <a:bodyPr/>
        <a:lstStyle/>
        <a:p>
          <a:r>
            <a:rPr lang="en-GB" dirty="0"/>
            <a:t>WHO TO</a:t>
          </a:r>
        </a:p>
      </dgm:t>
    </dgm:pt>
    <dgm:pt modelId="{0AE0A702-F104-476B-83CF-7A29AF2ACBB6}" type="parTrans" cxnId="{35736B5D-E34F-4612-999C-9AAC07B71B4A}">
      <dgm:prSet/>
      <dgm:spPr/>
      <dgm:t>
        <a:bodyPr/>
        <a:lstStyle/>
        <a:p>
          <a:endParaRPr lang="en-GB"/>
        </a:p>
      </dgm:t>
    </dgm:pt>
    <dgm:pt modelId="{556A1556-F2CF-4FBA-8443-8E055D51309C}" type="sibTrans" cxnId="{35736B5D-E34F-4612-999C-9AAC07B71B4A}">
      <dgm:prSet/>
      <dgm:spPr>
        <a:ln w="50800">
          <a:solidFill>
            <a:schemeClr val="tx2"/>
          </a:solidFill>
        </a:ln>
      </dgm:spPr>
      <dgm:t>
        <a:bodyPr/>
        <a:lstStyle/>
        <a:p>
          <a:endParaRPr lang="en-GB" dirty="0"/>
        </a:p>
      </dgm:t>
    </dgm:pt>
    <dgm:pt modelId="{CECEADFF-8741-4B4B-9898-9158CE9632D8}">
      <dgm:prSet phldrT="[Text]"/>
      <dgm:spPr/>
      <dgm:t>
        <a:bodyPr/>
        <a:lstStyle/>
        <a:p>
          <a:r>
            <a:rPr lang="en-GB" dirty="0"/>
            <a:t>HOW</a:t>
          </a:r>
        </a:p>
      </dgm:t>
    </dgm:pt>
    <dgm:pt modelId="{071D900A-88B4-4653-AE27-8D692124DAA8}" type="parTrans" cxnId="{D81F15A6-D8EE-4E5C-9281-89BB762E5FDC}">
      <dgm:prSet/>
      <dgm:spPr/>
      <dgm:t>
        <a:bodyPr/>
        <a:lstStyle/>
        <a:p>
          <a:endParaRPr lang="en-GB"/>
        </a:p>
      </dgm:t>
    </dgm:pt>
    <dgm:pt modelId="{3AE56C3C-B9C5-40D0-89AF-C00421864E9B}" type="sibTrans" cxnId="{D81F15A6-D8EE-4E5C-9281-89BB762E5FDC}">
      <dgm:prSet/>
      <dgm:spPr>
        <a:ln w="50800">
          <a:solidFill>
            <a:schemeClr val="tx2"/>
          </a:solidFill>
        </a:ln>
      </dgm:spPr>
      <dgm:t>
        <a:bodyPr/>
        <a:lstStyle/>
        <a:p>
          <a:endParaRPr lang="en-GB" dirty="0"/>
        </a:p>
      </dgm:t>
    </dgm:pt>
    <dgm:pt modelId="{CFA2B3CD-3776-4C36-B799-54E440740C27}">
      <dgm:prSet phldrT="[Text]"/>
      <dgm:spPr/>
      <dgm:t>
        <a:bodyPr/>
        <a:lstStyle/>
        <a:p>
          <a:r>
            <a:rPr lang="en-GB" dirty="0"/>
            <a:t>WHAT</a:t>
          </a:r>
        </a:p>
      </dgm:t>
    </dgm:pt>
    <dgm:pt modelId="{70337A25-1425-4389-8F57-E1CA7B8D3185}" type="parTrans" cxnId="{F8B0836A-DEDC-48BF-A0AF-B6D194ABE80B}">
      <dgm:prSet/>
      <dgm:spPr/>
      <dgm:t>
        <a:bodyPr/>
        <a:lstStyle/>
        <a:p>
          <a:endParaRPr lang="en-GB"/>
        </a:p>
      </dgm:t>
    </dgm:pt>
    <dgm:pt modelId="{DB8458DC-1E75-4E74-97DA-864F82CCF72D}" type="sibTrans" cxnId="{F8B0836A-DEDC-48BF-A0AF-B6D194ABE80B}">
      <dgm:prSet/>
      <dgm:spPr>
        <a:ln w="50800">
          <a:solidFill>
            <a:schemeClr val="tx2"/>
          </a:solidFill>
        </a:ln>
      </dgm:spPr>
      <dgm:t>
        <a:bodyPr/>
        <a:lstStyle/>
        <a:p>
          <a:endParaRPr lang="en-GB" dirty="0"/>
        </a:p>
      </dgm:t>
    </dgm:pt>
    <dgm:pt modelId="{527FF176-C1DF-4AA8-AE29-4CA288F1BDD6}" type="pres">
      <dgm:prSet presAssocID="{8E39B2F4-EFF5-4096-B7AE-856ECFFF17CA}" presName="cycle" presStyleCnt="0">
        <dgm:presLayoutVars>
          <dgm:dir/>
          <dgm:resizeHandles val="exact"/>
        </dgm:presLayoutVars>
      </dgm:prSet>
      <dgm:spPr/>
    </dgm:pt>
    <dgm:pt modelId="{1CEACE61-B037-45DA-B558-6038B7EE8D41}" type="pres">
      <dgm:prSet presAssocID="{67056938-5321-46C4-B673-BF95AAD9A91F}" presName="node" presStyleLbl="node1" presStyleIdx="0" presStyleCnt="4">
        <dgm:presLayoutVars>
          <dgm:bulletEnabled val="1"/>
        </dgm:presLayoutVars>
      </dgm:prSet>
      <dgm:spPr/>
    </dgm:pt>
    <dgm:pt modelId="{8E371991-4B5D-4250-9385-BB78C4E49A55}" type="pres">
      <dgm:prSet presAssocID="{67056938-5321-46C4-B673-BF95AAD9A91F}" presName="spNode" presStyleCnt="0"/>
      <dgm:spPr/>
    </dgm:pt>
    <dgm:pt modelId="{6BEF9B14-8773-48D4-8E03-3A81C45F2E78}" type="pres">
      <dgm:prSet presAssocID="{3769B7AF-382D-48EA-AA95-3D543D8F60F7}" presName="sibTrans" presStyleLbl="sibTrans1D1" presStyleIdx="0" presStyleCnt="4"/>
      <dgm:spPr/>
    </dgm:pt>
    <dgm:pt modelId="{ED52F357-CDF6-440E-9E1D-B579991D8847}" type="pres">
      <dgm:prSet presAssocID="{DEFD3D03-2AAA-448A-8D76-4816C21ABD5A}" presName="node" presStyleLbl="node1" presStyleIdx="1" presStyleCnt="4" custScaleX="111899" custRadScaleRad="168950" custRadScaleInc="-3132">
        <dgm:presLayoutVars>
          <dgm:bulletEnabled val="1"/>
        </dgm:presLayoutVars>
      </dgm:prSet>
      <dgm:spPr/>
    </dgm:pt>
    <dgm:pt modelId="{E053F492-6222-480C-A61D-9300EC4A6A8B}" type="pres">
      <dgm:prSet presAssocID="{DEFD3D03-2AAA-448A-8D76-4816C21ABD5A}" presName="spNode" presStyleCnt="0"/>
      <dgm:spPr/>
    </dgm:pt>
    <dgm:pt modelId="{837BA8AD-6C31-4B0B-B0C2-9427B64792FB}" type="pres">
      <dgm:prSet presAssocID="{556A1556-F2CF-4FBA-8443-8E055D51309C}" presName="sibTrans" presStyleLbl="sibTrans1D1" presStyleIdx="1" presStyleCnt="4"/>
      <dgm:spPr/>
    </dgm:pt>
    <dgm:pt modelId="{1FB90387-2AEB-4B41-A564-A28C9C09B0B7}" type="pres">
      <dgm:prSet presAssocID="{CECEADFF-8741-4B4B-9898-9158CE9632D8}" presName="node" presStyleLbl="node1" presStyleIdx="2" presStyleCnt="4">
        <dgm:presLayoutVars>
          <dgm:bulletEnabled val="1"/>
        </dgm:presLayoutVars>
      </dgm:prSet>
      <dgm:spPr/>
    </dgm:pt>
    <dgm:pt modelId="{358AA00B-63D6-4F5C-A31A-99F03A64412A}" type="pres">
      <dgm:prSet presAssocID="{CECEADFF-8741-4B4B-9898-9158CE9632D8}" presName="spNode" presStyleCnt="0"/>
      <dgm:spPr/>
    </dgm:pt>
    <dgm:pt modelId="{E004C122-E891-4124-BFC6-CFC5BD189DE3}" type="pres">
      <dgm:prSet presAssocID="{3AE56C3C-B9C5-40D0-89AF-C00421864E9B}" presName="sibTrans" presStyleLbl="sibTrans1D1" presStyleIdx="2" presStyleCnt="4"/>
      <dgm:spPr/>
    </dgm:pt>
    <dgm:pt modelId="{33CFA13F-34B6-421B-8D04-28377A8C3A6B}" type="pres">
      <dgm:prSet presAssocID="{CFA2B3CD-3776-4C36-B799-54E440740C27}" presName="node" presStyleLbl="node1" presStyleIdx="3" presStyleCnt="4" custRadScaleRad="180672" custRadScaleInc="3707">
        <dgm:presLayoutVars>
          <dgm:bulletEnabled val="1"/>
        </dgm:presLayoutVars>
      </dgm:prSet>
      <dgm:spPr/>
    </dgm:pt>
    <dgm:pt modelId="{C5F88176-126C-4CF7-89D2-73F4D43A5072}" type="pres">
      <dgm:prSet presAssocID="{CFA2B3CD-3776-4C36-B799-54E440740C27}" presName="spNode" presStyleCnt="0"/>
      <dgm:spPr/>
    </dgm:pt>
    <dgm:pt modelId="{7858E1B3-E75C-4D0D-82C4-81F3635483A5}" type="pres">
      <dgm:prSet presAssocID="{DB8458DC-1E75-4E74-97DA-864F82CCF72D}" presName="sibTrans" presStyleLbl="sibTrans1D1" presStyleIdx="3" presStyleCnt="4"/>
      <dgm:spPr/>
    </dgm:pt>
  </dgm:ptLst>
  <dgm:cxnLst>
    <dgm:cxn modelId="{880E8104-726E-4C33-9DFA-90A442272473}" type="presOf" srcId="{CFA2B3CD-3776-4C36-B799-54E440740C27}" destId="{33CFA13F-34B6-421B-8D04-28377A8C3A6B}" srcOrd="0" destOrd="0" presId="urn:microsoft.com/office/officeart/2005/8/layout/cycle6"/>
    <dgm:cxn modelId="{6AA95D0A-D2DD-441D-8B03-1064D9A8A1EB}" srcId="{8E39B2F4-EFF5-4096-B7AE-856ECFFF17CA}" destId="{67056938-5321-46C4-B673-BF95AAD9A91F}" srcOrd="0" destOrd="0" parTransId="{0B58F0F0-DEA5-4895-AEA3-49BAF6BFDA80}" sibTransId="{3769B7AF-382D-48EA-AA95-3D543D8F60F7}"/>
    <dgm:cxn modelId="{F853D221-1A4B-4849-92F5-9D5BC9C5863F}" type="presOf" srcId="{3769B7AF-382D-48EA-AA95-3D543D8F60F7}" destId="{6BEF9B14-8773-48D4-8E03-3A81C45F2E78}" srcOrd="0" destOrd="0" presId="urn:microsoft.com/office/officeart/2005/8/layout/cycle6"/>
    <dgm:cxn modelId="{1962402C-FD56-48DC-89FE-356989B57FB7}" type="presOf" srcId="{CECEADFF-8741-4B4B-9898-9158CE9632D8}" destId="{1FB90387-2AEB-4B41-A564-A28C9C09B0B7}" srcOrd="0" destOrd="0" presId="urn:microsoft.com/office/officeart/2005/8/layout/cycle6"/>
    <dgm:cxn modelId="{FF2FE640-F9DC-47D8-B38E-D3F2F30F26AB}" type="presOf" srcId="{DB8458DC-1E75-4E74-97DA-864F82CCF72D}" destId="{7858E1B3-E75C-4D0D-82C4-81F3635483A5}" srcOrd="0" destOrd="0" presId="urn:microsoft.com/office/officeart/2005/8/layout/cycle6"/>
    <dgm:cxn modelId="{35736B5D-E34F-4612-999C-9AAC07B71B4A}" srcId="{8E39B2F4-EFF5-4096-B7AE-856ECFFF17CA}" destId="{DEFD3D03-2AAA-448A-8D76-4816C21ABD5A}" srcOrd="1" destOrd="0" parTransId="{0AE0A702-F104-476B-83CF-7A29AF2ACBB6}" sibTransId="{556A1556-F2CF-4FBA-8443-8E055D51309C}"/>
    <dgm:cxn modelId="{F8B0836A-DEDC-48BF-A0AF-B6D194ABE80B}" srcId="{8E39B2F4-EFF5-4096-B7AE-856ECFFF17CA}" destId="{CFA2B3CD-3776-4C36-B799-54E440740C27}" srcOrd="3" destOrd="0" parTransId="{70337A25-1425-4389-8F57-E1CA7B8D3185}" sibTransId="{DB8458DC-1E75-4E74-97DA-864F82CCF72D}"/>
    <dgm:cxn modelId="{73447773-EF0E-4755-AAF3-EEC3F86FE631}" type="presOf" srcId="{67056938-5321-46C4-B673-BF95AAD9A91F}" destId="{1CEACE61-B037-45DA-B558-6038B7EE8D41}" srcOrd="0" destOrd="0" presId="urn:microsoft.com/office/officeart/2005/8/layout/cycle6"/>
    <dgm:cxn modelId="{DEF26A86-7004-4261-84D4-E5E909FDEFB1}" type="presOf" srcId="{8E39B2F4-EFF5-4096-B7AE-856ECFFF17CA}" destId="{527FF176-C1DF-4AA8-AE29-4CA288F1BDD6}" srcOrd="0" destOrd="0" presId="urn:microsoft.com/office/officeart/2005/8/layout/cycle6"/>
    <dgm:cxn modelId="{369A289A-8F86-43A8-81C6-4F47DCC0A7E4}" type="presOf" srcId="{556A1556-F2CF-4FBA-8443-8E055D51309C}" destId="{837BA8AD-6C31-4B0B-B0C2-9427B64792FB}" srcOrd="0" destOrd="0" presId="urn:microsoft.com/office/officeart/2005/8/layout/cycle6"/>
    <dgm:cxn modelId="{D81F15A6-D8EE-4E5C-9281-89BB762E5FDC}" srcId="{8E39B2F4-EFF5-4096-B7AE-856ECFFF17CA}" destId="{CECEADFF-8741-4B4B-9898-9158CE9632D8}" srcOrd="2" destOrd="0" parTransId="{071D900A-88B4-4653-AE27-8D692124DAA8}" sibTransId="{3AE56C3C-B9C5-40D0-89AF-C00421864E9B}"/>
    <dgm:cxn modelId="{72EA07B5-79ED-46F5-9997-58BDE1C7AE3F}" type="presOf" srcId="{DEFD3D03-2AAA-448A-8D76-4816C21ABD5A}" destId="{ED52F357-CDF6-440E-9E1D-B579991D8847}" srcOrd="0" destOrd="0" presId="urn:microsoft.com/office/officeart/2005/8/layout/cycle6"/>
    <dgm:cxn modelId="{FBC474C0-DAF3-413E-B60A-A281D8652A06}" type="presOf" srcId="{3AE56C3C-B9C5-40D0-89AF-C00421864E9B}" destId="{E004C122-E891-4124-BFC6-CFC5BD189DE3}" srcOrd="0" destOrd="0" presId="urn:microsoft.com/office/officeart/2005/8/layout/cycle6"/>
    <dgm:cxn modelId="{C94E0617-A79A-4DEC-A980-6B676EBA9D2D}" type="presParOf" srcId="{527FF176-C1DF-4AA8-AE29-4CA288F1BDD6}" destId="{1CEACE61-B037-45DA-B558-6038B7EE8D41}" srcOrd="0" destOrd="0" presId="urn:microsoft.com/office/officeart/2005/8/layout/cycle6"/>
    <dgm:cxn modelId="{4A198BD8-C740-4FEE-B80B-3D0F3848ED71}" type="presParOf" srcId="{527FF176-C1DF-4AA8-AE29-4CA288F1BDD6}" destId="{8E371991-4B5D-4250-9385-BB78C4E49A55}" srcOrd="1" destOrd="0" presId="urn:microsoft.com/office/officeart/2005/8/layout/cycle6"/>
    <dgm:cxn modelId="{4688F53E-BE71-4D59-9448-2A5A500F13AF}" type="presParOf" srcId="{527FF176-C1DF-4AA8-AE29-4CA288F1BDD6}" destId="{6BEF9B14-8773-48D4-8E03-3A81C45F2E78}" srcOrd="2" destOrd="0" presId="urn:microsoft.com/office/officeart/2005/8/layout/cycle6"/>
    <dgm:cxn modelId="{7CF73B3A-9FC2-4FAF-8F70-CB5D651FAD99}" type="presParOf" srcId="{527FF176-C1DF-4AA8-AE29-4CA288F1BDD6}" destId="{ED52F357-CDF6-440E-9E1D-B579991D8847}" srcOrd="3" destOrd="0" presId="urn:microsoft.com/office/officeart/2005/8/layout/cycle6"/>
    <dgm:cxn modelId="{5FD78A08-5780-4270-A36A-4E81E3AB2B44}" type="presParOf" srcId="{527FF176-C1DF-4AA8-AE29-4CA288F1BDD6}" destId="{E053F492-6222-480C-A61D-9300EC4A6A8B}" srcOrd="4" destOrd="0" presId="urn:microsoft.com/office/officeart/2005/8/layout/cycle6"/>
    <dgm:cxn modelId="{3890C7C2-3F7A-4208-B2FD-CA695DB70C2B}" type="presParOf" srcId="{527FF176-C1DF-4AA8-AE29-4CA288F1BDD6}" destId="{837BA8AD-6C31-4B0B-B0C2-9427B64792FB}" srcOrd="5" destOrd="0" presId="urn:microsoft.com/office/officeart/2005/8/layout/cycle6"/>
    <dgm:cxn modelId="{CEE14A72-C3E8-46FA-8270-60FBD8AAF91A}" type="presParOf" srcId="{527FF176-C1DF-4AA8-AE29-4CA288F1BDD6}" destId="{1FB90387-2AEB-4B41-A564-A28C9C09B0B7}" srcOrd="6" destOrd="0" presId="urn:microsoft.com/office/officeart/2005/8/layout/cycle6"/>
    <dgm:cxn modelId="{5F9561CF-B844-4DD4-A477-943ADB7C0361}" type="presParOf" srcId="{527FF176-C1DF-4AA8-AE29-4CA288F1BDD6}" destId="{358AA00B-63D6-4F5C-A31A-99F03A64412A}" srcOrd="7" destOrd="0" presId="urn:microsoft.com/office/officeart/2005/8/layout/cycle6"/>
    <dgm:cxn modelId="{E1A1836A-5F94-48E2-9C2C-40554E7AC128}" type="presParOf" srcId="{527FF176-C1DF-4AA8-AE29-4CA288F1BDD6}" destId="{E004C122-E891-4124-BFC6-CFC5BD189DE3}" srcOrd="8" destOrd="0" presId="urn:microsoft.com/office/officeart/2005/8/layout/cycle6"/>
    <dgm:cxn modelId="{1CF564BB-724F-422C-8CD4-B4DE374DE3B4}" type="presParOf" srcId="{527FF176-C1DF-4AA8-AE29-4CA288F1BDD6}" destId="{33CFA13F-34B6-421B-8D04-28377A8C3A6B}" srcOrd="9" destOrd="0" presId="urn:microsoft.com/office/officeart/2005/8/layout/cycle6"/>
    <dgm:cxn modelId="{F4ADFD38-917F-41A0-AF76-29F72C540406}" type="presParOf" srcId="{527FF176-C1DF-4AA8-AE29-4CA288F1BDD6}" destId="{C5F88176-126C-4CF7-89D2-73F4D43A5072}" srcOrd="10" destOrd="0" presId="urn:microsoft.com/office/officeart/2005/8/layout/cycle6"/>
    <dgm:cxn modelId="{CB9EBB08-BB9A-4D7D-96EA-9404B9A27EE3}" type="presParOf" srcId="{527FF176-C1DF-4AA8-AE29-4CA288F1BDD6}" destId="{7858E1B3-E75C-4D0D-82C4-81F3635483A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4377-C475-41D5-9C6F-ED3C2FF51E57}">
      <dsp:nvSpPr>
        <dsp:cNvPr id="0" name=""/>
        <dsp:cNvSpPr/>
      </dsp:nvSpPr>
      <dsp:spPr>
        <a:xfrm>
          <a:off x="0" y="46943"/>
          <a:ext cx="5759656" cy="23376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“Communication” Is The Achievement Of A Common Understanding Between Two Or More People – i.e. Where Both Attribute the Same Meaning To The Information That Is Exchanged. </a:t>
          </a:r>
          <a:endParaRPr lang="en-US" sz="2700" kern="1200"/>
        </a:p>
      </dsp:txBody>
      <dsp:txXfrm>
        <a:off x="114115" y="161058"/>
        <a:ext cx="5531426" cy="2109430"/>
      </dsp:txXfrm>
    </dsp:sp>
    <dsp:sp modelId="{00B41671-11C1-4500-9F41-1016FC901E0E}">
      <dsp:nvSpPr>
        <dsp:cNvPr id="0" name=""/>
        <dsp:cNvSpPr/>
      </dsp:nvSpPr>
      <dsp:spPr>
        <a:xfrm>
          <a:off x="0" y="2462363"/>
          <a:ext cx="5759656" cy="2337660"/>
        </a:xfrm>
        <a:prstGeom prst="roundRect">
          <a:avLst/>
        </a:prstGeom>
        <a:solidFill>
          <a:schemeClr val="accent2">
            <a:hueOff val="3599988"/>
            <a:satOff val="-1850"/>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Encarta Dictionary English(UK)</a:t>
          </a:r>
          <a:endParaRPr lang="en-US" sz="2700" kern="1200"/>
        </a:p>
      </dsp:txBody>
      <dsp:txXfrm>
        <a:off x="114115" y="2576478"/>
        <a:ext cx="5531426" cy="210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6A98F-22E3-471B-9501-3FB27DC4CB7E}">
      <dsp:nvSpPr>
        <dsp:cNvPr id="0" name=""/>
        <dsp:cNvSpPr/>
      </dsp:nvSpPr>
      <dsp:spPr>
        <a:xfrm>
          <a:off x="2078941" y="404"/>
          <a:ext cx="8315765" cy="52545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49" tIns="133466" rIns="161349" bIns="133466" numCol="1" spcCol="1270" anchor="ctr" anchorCtr="0">
          <a:noAutofit/>
        </a:bodyPr>
        <a:lstStyle/>
        <a:p>
          <a:pPr marL="0" lvl="0" indent="0" algn="l" defTabSz="800100">
            <a:lnSpc>
              <a:spcPct val="90000"/>
            </a:lnSpc>
            <a:spcBef>
              <a:spcPct val="0"/>
            </a:spcBef>
            <a:spcAft>
              <a:spcPct val="35000"/>
            </a:spcAft>
            <a:buNone/>
          </a:pPr>
          <a:r>
            <a:rPr lang="en-US" sz="1800" kern="1200"/>
            <a:t>Listening : Speaker &amp; listeners.</a:t>
          </a:r>
        </a:p>
      </dsp:txBody>
      <dsp:txXfrm>
        <a:off x="2078941" y="404"/>
        <a:ext cx="8315765" cy="525457"/>
      </dsp:txXfrm>
    </dsp:sp>
    <dsp:sp modelId="{34BBD637-66E4-441E-98D7-29F4FFB8096B}">
      <dsp:nvSpPr>
        <dsp:cNvPr id="0" name=""/>
        <dsp:cNvSpPr/>
      </dsp:nvSpPr>
      <dsp:spPr>
        <a:xfrm>
          <a:off x="0" y="404"/>
          <a:ext cx="2078941" cy="52545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11" tIns="51903" rIns="110011" bIns="51903" numCol="1" spcCol="1270" anchor="ctr" anchorCtr="0">
          <a:noAutofit/>
        </a:bodyPr>
        <a:lstStyle/>
        <a:p>
          <a:pPr marL="0" lvl="0" indent="0" algn="ctr" defTabSz="1022350">
            <a:lnSpc>
              <a:spcPct val="90000"/>
            </a:lnSpc>
            <a:spcBef>
              <a:spcPct val="0"/>
            </a:spcBef>
            <a:spcAft>
              <a:spcPct val="35000"/>
            </a:spcAft>
            <a:buNone/>
          </a:pPr>
          <a:r>
            <a:rPr lang="en-US" sz="2300" kern="1200"/>
            <a:t>Listening</a:t>
          </a:r>
        </a:p>
      </dsp:txBody>
      <dsp:txXfrm>
        <a:off x="0" y="404"/>
        <a:ext cx="2078941" cy="525457"/>
      </dsp:txXfrm>
    </dsp:sp>
    <dsp:sp modelId="{8B01E3B0-EED1-4EE8-B040-B7A6E7E1A2E8}">
      <dsp:nvSpPr>
        <dsp:cNvPr id="0" name=""/>
        <dsp:cNvSpPr/>
      </dsp:nvSpPr>
      <dsp:spPr>
        <a:xfrm>
          <a:off x="2078941" y="557388"/>
          <a:ext cx="8315765" cy="52545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49" tIns="133466" rIns="161349" bIns="133466" numCol="1" spcCol="1270" anchor="ctr" anchorCtr="0">
          <a:noAutofit/>
        </a:bodyPr>
        <a:lstStyle/>
        <a:p>
          <a:pPr marL="0" lvl="0" indent="0" algn="l" defTabSz="800100">
            <a:lnSpc>
              <a:spcPct val="90000"/>
            </a:lnSpc>
            <a:spcBef>
              <a:spcPct val="0"/>
            </a:spcBef>
            <a:spcAft>
              <a:spcPct val="35000"/>
            </a:spcAft>
            <a:buNone/>
          </a:pPr>
          <a:r>
            <a:rPr lang="en-US" sz="1800" kern="1200"/>
            <a:t>Asking the right questions.</a:t>
          </a:r>
        </a:p>
      </dsp:txBody>
      <dsp:txXfrm>
        <a:off x="2078941" y="557388"/>
        <a:ext cx="8315765" cy="525457"/>
      </dsp:txXfrm>
    </dsp:sp>
    <dsp:sp modelId="{D8662F01-F611-44CB-8A5A-6F8A92005838}">
      <dsp:nvSpPr>
        <dsp:cNvPr id="0" name=""/>
        <dsp:cNvSpPr/>
      </dsp:nvSpPr>
      <dsp:spPr>
        <a:xfrm>
          <a:off x="0" y="557388"/>
          <a:ext cx="2078941" cy="52545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11" tIns="51903" rIns="110011" bIns="51903" numCol="1" spcCol="1270" anchor="ctr" anchorCtr="0">
          <a:noAutofit/>
        </a:bodyPr>
        <a:lstStyle/>
        <a:p>
          <a:pPr marL="0" lvl="0" indent="0" algn="ctr" defTabSz="1022350">
            <a:lnSpc>
              <a:spcPct val="90000"/>
            </a:lnSpc>
            <a:spcBef>
              <a:spcPct val="0"/>
            </a:spcBef>
            <a:spcAft>
              <a:spcPct val="35000"/>
            </a:spcAft>
            <a:buNone/>
          </a:pPr>
          <a:r>
            <a:rPr lang="en-US" sz="2300" kern="1200"/>
            <a:t>Asking</a:t>
          </a:r>
        </a:p>
      </dsp:txBody>
      <dsp:txXfrm>
        <a:off x="0" y="557388"/>
        <a:ext cx="2078941" cy="525457"/>
      </dsp:txXfrm>
    </dsp:sp>
    <dsp:sp modelId="{5B69ED71-7E9B-4724-AF6B-6331C574E16E}">
      <dsp:nvSpPr>
        <dsp:cNvPr id="0" name=""/>
        <dsp:cNvSpPr/>
      </dsp:nvSpPr>
      <dsp:spPr>
        <a:xfrm>
          <a:off x="2078941" y="1114373"/>
          <a:ext cx="8315765" cy="52545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49" tIns="133466" rIns="161349" bIns="133466" numCol="1" spcCol="1270" anchor="ctr" anchorCtr="0">
          <a:noAutofit/>
        </a:bodyPr>
        <a:lstStyle/>
        <a:p>
          <a:pPr marL="0" lvl="0" indent="0" algn="l" defTabSz="800100">
            <a:lnSpc>
              <a:spcPct val="90000"/>
            </a:lnSpc>
            <a:spcBef>
              <a:spcPct val="0"/>
            </a:spcBef>
            <a:spcAft>
              <a:spcPct val="35000"/>
            </a:spcAft>
            <a:buNone/>
          </a:pPr>
          <a:r>
            <a:rPr lang="en-US" sz="1800" kern="1200"/>
            <a:t>Using the proper body language.</a:t>
          </a:r>
        </a:p>
      </dsp:txBody>
      <dsp:txXfrm>
        <a:off x="2078941" y="1114373"/>
        <a:ext cx="8315765" cy="525457"/>
      </dsp:txXfrm>
    </dsp:sp>
    <dsp:sp modelId="{311F30D2-6E54-442A-98FC-E3FA3846F2CB}">
      <dsp:nvSpPr>
        <dsp:cNvPr id="0" name=""/>
        <dsp:cNvSpPr/>
      </dsp:nvSpPr>
      <dsp:spPr>
        <a:xfrm>
          <a:off x="0" y="1114373"/>
          <a:ext cx="2078941" cy="52545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11" tIns="51903" rIns="110011" bIns="51903" numCol="1" spcCol="1270" anchor="ctr" anchorCtr="0">
          <a:noAutofit/>
        </a:bodyPr>
        <a:lstStyle/>
        <a:p>
          <a:pPr marL="0" lvl="0" indent="0" algn="ctr" defTabSz="1022350">
            <a:lnSpc>
              <a:spcPct val="90000"/>
            </a:lnSpc>
            <a:spcBef>
              <a:spcPct val="0"/>
            </a:spcBef>
            <a:spcAft>
              <a:spcPct val="35000"/>
            </a:spcAft>
            <a:buNone/>
          </a:pPr>
          <a:r>
            <a:rPr lang="en-US" sz="2300" kern="1200"/>
            <a:t>Using</a:t>
          </a:r>
        </a:p>
      </dsp:txBody>
      <dsp:txXfrm>
        <a:off x="0" y="1114373"/>
        <a:ext cx="2078941" cy="525457"/>
      </dsp:txXfrm>
    </dsp:sp>
    <dsp:sp modelId="{235D9A98-3435-4D25-BAE2-9CDD60521F1F}">
      <dsp:nvSpPr>
        <dsp:cNvPr id="0" name=""/>
        <dsp:cNvSpPr/>
      </dsp:nvSpPr>
      <dsp:spPr>
        <a:xfrm>
          <a:off x="2078941" y="1671358"/>
          <a:ext cx="8315765" cy="52545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49" tIns="133466" rIns="161349" bIns="133466" numCol="1" spcCol="1270" anchor="ctr" anchorCtr="0">
          <a:noAutofit/>
        </a:bodyPr>
        <a:lstStyle/>
        <a:p>
          <a:pPr marL="0" lvl="0" indent="0" algn="l" defTabSz="800100">
            <a:lnSpc>
              <a:spcPct val="90000"/>
            </a:lnSpc>
            <a:spcBef>
              <a:spcPct val="0"/>
            </a:spcBef>
            <a:spcAft>
              <a:spcPct val="35000"/>
            </a:spcAft>
            <a:buNone/>
          </a:pPr>
          <a:r>
            <a:rPr lang="en-US" sz="1800" kern="1200"/>
            <a:t>Relating someone else’s information accurately.</a:t>
          </a:r>
        </a:p>
      </dsp:txBody>
      <dsp:txXfrm>
        <a:off x="2078941" y="1671358"/>
        <a:ext cx="8315765" cy="525457"/>
      </dsp:txXfrm>
    </dsp:sp>
    <dsp:sp modelId="{CA074B9D-C2BE-4082-A1E6-37390799965F}">
      <dsp:nvSpPr>
        <dsp:cNvPr id="0" name=""/>
        <dsp:cNvSpPr/>
      </dsp:nvSpPr>
      <dsp:spPr>
        <a:xfrm>
          <a:off x="0" y="1671358"/>
          <a:ext cx="2078941" cy="52545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11" tIns="51903" rIns="110011" bIns="51903" numCol="1" spcCol="1270" anchor="ctr" anchorCtr="0">
          <a:noAutofit/>
        </a:bodyPr>
        <a:lstStyle/>
        <a:p>
          <a:pPr marL="0" lvl="0" indent="0" algn="ctr" defTabSz="1022350">
            <a:lnSpc>
              <a:spcPct val="90000"/>
            </a:lnSpc>
            <a:spcBef>
              <a:spcPct val="0"/>
            </a:spcBef>
            <a:spcAft>
              <a:spcPct val="35000"/>
            </a:spcAft>
            <a:buNone/>
          </a:pPr>
          <a:r>
            <a:rPr lang="en-US" sz="2300" kern="1200"/>
            <a:t>Relating</a:t>
          </a:r>
        </a:p>
      </dsp:txBody>
      <dsp:txXfrm>
        <a:off x="0" y="1671358"/>
        <a:ext cx="2078941" cy="525457"/>
      </dsp:txXfrm>
    </dsp:sp>
    <dsp:sp modelId="{1DAD8849-300F-4FE4-B055-C48C0D3B62B0}">
      <dsp:nvSpPr>
        <dsp:cNvPr id="0" name=""/>
        <dsp:cNvSpPr/>
      </dsp:nvSpPr>
      <dsp:spPr>
        <a:xfrm>
          <a:off x="2078941" y="2228342"/>
          <a:ext cx="8315765" cy="52545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49" tIns="133466" rIns="161349" bIns="133466" numCol="1" spcCol="1270" anchor="ctr" anchorCtr="0">
          <a:noAutofit/>
        </a:bodyPr>
        <a:lstStyle/>
        <a:p>
          <a:pPr marL="0" lvl="0" indent="0" algn="l" defTabSz="800100">
            <a:lnSpc>
              <a:spcPct val="90000"/>
            </a:lnSpc>
            <a:spcBef>
              <a:spcPct val="0"/>
            </a:spcBef>
            <a:spcAft>
              <a:spcPct val="35000"/>
            </a:spcAft>
            <a:buNone/>
          </a:pPr>
          <a:r>
            <a:rPr lang="en-US" sz="1800" kern="1200"/>
            <a:t>Writing Clearly.</a:t>
          </a:r>
        </a:p>
      </dsp:txBody>
      <dsp:txXfrm>
        <a:off x="2078941" y="2228342"/>
        <a:ext cx="8315765" cy="525457"/>
      </dsp:txXfrm>
    </dsp:sp>
    <dsp:sp modelId="{2A8FDB2A-1F0F-4B22-9E86-D5BD5840253E}">
      <dsp:nvSpPr>
        <dsp:cNvPr id="0" name=""/>
        <dsp:cNvSpPr/>
      </dsp:nvSpPr>
      <dsp:spPr>
        <a:xfrm>
          <a:off x="0" y="2228342"/>
          <a:ext cx="2078941" cy="52545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11" tIns="51903" rIns="110011" bIns="51903" numCol="1" spcCol="1270" anchor="ctr" anchorCtr="0">
          <a:noAutofit/>
        </a:bodyPr>
        <a:lstStyle/>
        <a:p>
          <a:pPr marL="0" lvl="0" indent="0" algn="ctr" defTabSz="1022350">
            <a:lnSpc>
              <a:spcPct val="90000"/>
            </a:lnSpc>
            <a:spcBef>
              <a:spcPct val="0"/>
            </a:spcBef>
            <a:spcAft>
              <a:spcPct val="35000"/>
            </a:spcAft>
            <a:buNone/>
          </a:pPr>
          <a:r>
            <a:rPr lang="en-US" sz="2300" kern="1200"/>
            <a:t>Writing</a:t>
          </a:r>
        </a:p>
      </dsp:txBody>
      <dsp:txXfrm>
        <a:off x="0" y="2228342"/>
        <a:ext cx="2078941" cy="525457"/>
      </dsp:txXfrm>
    </dsp:sp>
    <dsp:sp modelId="{434B8FA2-F3F9-4334-851C-E198DE1C8967}">
      <dsp:nvSpPr>
        <dsp:cNvPr id="0" name=""/>
        <dsp:cNvSpPr/>
      </dsp:nvSpPr>
      <dsp:spPr>
        <a:xfrm>
          <a:off x="2078941" y="2785327"/>
          <a:ext cx="8315765" cy="52545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49" tIns="133466" rIns="161349" bIns="133466" numCol="1" spcCol="1270" anchor="ctr" anchorCtr="0">
          <a:noAutofit/>
        </a:bodyPr>
        <a:lstStyle/>
        <a:p>
          <a:pPr marL="0" lvl="0" indent="0" algn="l" defTabSz="800100">
            <a:lnSpc>
              <a:spcPct val="90000"/>
            </a:lnSpc>
            <a:spcBef>
              <a:spcPct val="0"/>
            </a:spcBef>
            <a:spcAft>
              <a:spcPct val="35000"/>
            </a:spcAft>
            <a:buNone/>
          </a:pPr>
          <a:r>
            <a:rPr lang="en-US" sz="1800" kern="1200"/>
            <a:t>Speaking in  language appropriate to listeners.</a:t>
          </a:r>
        </a:p>
      </dsp:txBody>
      <dsp:txXfrm>
        <a:off x="2078941" y="2785327"/>
        <a:ext cx="8315765" cy="525457"/>
      </dsp:txXfrm>
    </dsp:sp>
    <dsp:sp modelId="{E75AA653-715A-456B-A249-F271C9EB76CC}">
      <dsp:nvSpPr>
        <dsp:cNvPr id="0" name=""/>
        <dsp:cNvSpPr/>
      </dsp:nvSpPr>
      <dsp:spPr>
        <a:xfrm>
          <a:off x="0" y="2785327"/>
          <a:ext cx="2078941" cy="52545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11" tIns="51903" rIns="110011" bIns="51903" numCol="1" spcCol="1270" anchor="ctr" anchorCtr="0">
          <a:noAutofit/>
        </a:bodyPr>
        <a:lstStyle/>
        <a:p>
          <a:pPr marL="0" lvl="0" indent="0" algn="ctr" defTabSz="1022350">
            <a:lnSpc>
              <a:spcPct val="90000"/>
            </a:lnSpc>
            <a:spcBef>
              <a:spcPct val="0"/>
            </a:spcBef>
            <a:spcAft>
              <a:spcPct val="35000"/>
            </a:spcAft>
            <a:buNone/>
          </a:pPr>
          <a:r>
            <a:rPr lang="en-US" sz="2300" kern="1200"/>
            <a:t>Speaking</a:t>
          </a:r>
        </a:p>
      </dsp:txBody>
      <dsp:txXfrm>
        <a:off x="0" y="2785327"/>
        <a:ext cx="2078941" cy="525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380D-39D9-4506-8DB9-16FE991A6580}">
      <dsp:nvSpPr>
        <dsp:cNvPr id="0" name=""/>
        <dsp:cNvSpPr/>
      </dsp:nvSpPr>
      <dsp:spPr>
        <a:xfrm>
          <a:off x="3162" y="323606"/>
          <a:ext cx="2508625" cy="1505175"/>
        </a:xfrm>
        <a:prstGeom prst="rect">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Layout of room, position of table and chairs.</a:t>
          </a:r>
          <a:endParaRPr lang="en-US" sz="2100" kern="1200"/>
        </a:p>
      </dsp:txBody>
      <dsp:txXfrm>
        <a:off x="3162" y="323606"/>
        <a:ext cx="2508625" cy="1505175"/>
      </dsp:txXfrm>
    </dsp:sp>
    <dsp:sp modelId="{715B47E8-98F7-44DF-BB86-9008DE50A42D}">
      <dsp:nvSpPr>
        <dsp:cNvPr id="0" name=""/>
        <dsp:cNvSpPr/>
      </dsp:nvSpPr>
      <dsp:spPr>
        <a:xfrm>
          <a:off x="2762649" y="323606"/>
          <a:ext cx="2508625" cy="1505175"/>
        </a:xfrm>
        <a:prstGeom prst="rect">
          <a:avLst/>
        </a:prstGeom>
        <a:blipFill>
          <a:blip xmlns:r="http://schemas.openxmlformats.org/officeDocument/2006/relationships" r:embed="rId1">
            <a:duotone>
              <a:schemeClr val="accent5">
                <a:hueOff val="431236"/>
                <a:satOff val="-3289"/>
                <a:lumOff val="-1457"/>
                <a:alphaOff val="0"/>
                <a:shade val="88000"/>
                <a:lumMod val="88000"/>
              </a:schemeClr>
              <a:schemeClr val="accent5">
                <a:hueOff val="431236"/>
                <a:satOff val="-3289"/>
                <a:lumOff val="-145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Visual aids must be visible to listeners if used.</a:t>
          </a:r>
          <a:endParaRPr lang="en-US" sz="2100" kern="1200"/>
        </a:p>
      </dsp:txBody>
      <dsp:txXfrm>
        <a:off x="2762649" y="323606"/>
        <a:ext cx="2508625" cy="1505175"/>
      </dsp:txXfrm>
    </dsp:sp>
    <dsp:sp modelId="{FF25F463-4ABB-478D-837C-A427EEFFA8C1}">
      <dsp:nvSpPr>
        <dsp:cNvPr id="0" name=""/>
        <dsp:cNvSpPr/>
      </dsp:nvSpPr>
      <dsp:spPr>
        <a:xfrm>
          <a:off x="5522137" y="323606"/>
          <a:ext cx="2508625" cy="1505175"/>
        </a:xfrm>
        <a:prstGeom prst="rect">
          <a:avLst/>
        </a:prstGeom>
        <a:blipFill>
          <a:blip xmlns:r="http://schemas.openxmlformats.org/officeDocument/2006/relationships" r:embed="rId1">
            <a:duotone>
              <a:schemeClr val="accent5">
                <a:hueOff val="862472"/>
                <a:satOff val="-6578"/>
                <a:lumOff val="-2913"/>
                <a:alphaOff val="0"/>
                <a:shade val="88000"/>
                <a:lumMod val="88000"/>
              </a:schemeClr>
              <a:schemeClr val="accent5">
                <a:hueOff val="862472"/>
                <a:satOff val="-6578"/>
                <a:lumOff val="-291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Teaching at the incorrect level.</a:t>
          </a:r>
          <a:endParaRPr lang="en-US" sz="2100" kern="1200"/>
        </a:p>
      </dsp:txBody>
      <dsp:txXfrm>
        <a:off x="5522137" y="323606"/>
        <a:ext cx="2508625" cy="1505175"/>
      </dsp:txXfrm>
    </dsp:sp>
    <dsp:sp modelId="{E720E993-FEB9-4A9B-8A45-7D4B26EE59E4}">
      <dsp:nvSpPr>
        <dsp:cNvPr id="0" name=""/>
        <dsp:cNvSpPr/>
      </dsp:nvSpPr>
      <dsp:spPr>
        <a:xfrm>
          <a:off x="8281625" y="323606"/>
          <a:ext cx="2508625" cy="1505175"/>
        </a:xfrm>
        <a:prstGeom prst="rect">
          <a:avLst/>
        </a:prstGeom>
        <a:blipFill>
          <a:blip xmlns:r="http://schemas.openxmlformats.org/officeDocument/2006/relationships" r:embed="rId1">
            <a:duotone>
              <a:schemeClr val="accent5">
                <a:hueOff val="1293708"/>
                <a:satOff val="-9867"/>
                <a:lumOff val="-4370"/>
                <a:alphaOff val="0"/>
                <a:shade val="88000"/>
                <a:lumMod val="88000"/>
              </a:schemeClr>
              <a:schemeClr val="accent5">
                <a:hueOff val="1293708"/>
                <a:satOff val="-9867"/>
                <a:lumOff val="-437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Using Jargonese and acronyms.</a:t>
          </a:r>
          <a:endParaRPr lang="en-US" sz="2100" kern="1200"/>
        </a:p>
      </dsp:txBody>
      <dsp:txXfrm>
        <a:off x="8281625" y="323606"/>
        <a:ext cx="2508625" cy="1505175"/>
      </dsp:txXfrm>
    </dsp:sp>
    <dsp:sp modelId="{D7D5AF49-617E-4121-B9F8-3EDB8143B072}">
      <dsp:nvSpPr>
        <dsp:cNvPr id="0" name=""/>
        <dsp:cNvSpPr/>
      </dsp:nvSpPr>
      <dsp:spPr>
        <a:xfrm>
          <a:off x="3162" y="2079643"/>
          <a:ext cx="2508625" cy="1505175"/>
        </a:xfrm>
        <a:prstGeom prst="rect">
          <a:avLst/>
        </a:prstGeom>
        <a:blipFill>
          <a:blip xmlns:r="http://schemas.openxmlformats.org/officeDocument/2006/relationships" r:embed="rId1">
            <a:duotone>
              <a:schemeClr val="accent5">
                <a:hueOff val="1724944"/>
                <a:satOff val="-13155"/>
                <a:lumOff val="-5826"/>
                <a:alphaOff val="0"/>
                <a:shade val="88000"/>
                <a:lumMod val="88000"/>
              </a:schemeClr>
              <a:schemeClr val="accent5">
                <a:hueOff val="1724944"/>
                <a:satOff val="-13155"/>
                <a:lumOff val="-582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Experiential filters?</a:t>
          </a:r>
          <a:endParaRPr lang="en-US" sz="2100" kern="1200"/>
        </a:p>
      </dsp:txBody>
      <dsp:txXfrm>
        <a:off x="3162" y="2079643"/>
        <a:ext cx="2508625" cy="1505175"/>
      </dsp:txXfrm>
    </dsp:sp>
    <dsp:sp modelId="{AC9D50EE-8784-42BF-9E6E-3A7E40814F97}">
      <dsp:nvSpPr>
        <dsp:cNvPr id="0" name=""/>
        <dsp:cNvSpPr/>
      </dsp:nvSpPr>
      <dsp:spPr>
        <a:xfrm>
          <a:off x="2762649" y="2079643"/>
          <a:ext cx="2508625" cy="1505175"/>
        </a:xfrm>
        <a:prstGeom prst="rect">
          <a:avLst/>
        </a:prstGeom>
        <a:blipFill>
          <a:blip xmlns:r="http://schemas.openxmlformats.org/officeDocument/2006/relationships" r:embed="rId1">
            <a:duotone>
              <a:schemeClr val="accent5">
                <a:hueOff val="2156180"/>
                <a:satOff val="-16444"/>
                <a:lumOff val="-7283"/>
                <a:alphaOff val="0"/>
                <a:shade val="88000"/>
                <a:lumMod val="88000"/>
              </a:schemeClr>
              <a:schemeClr val="accent5">
                <a:hueOff val="2156180"/>
                <a:satOff val="-16444"/>
                <a:lumOff val="-728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Noise/Distractions.</a:t>
          </a:r>
          <a:endParaRPr lang="en-US" sz="2100" kern="1200"/>
        </a:p>
      </dsp:txBody>
      <dsp:txXfrm>
        <a:off x="2762649" y="2079643"/>
        <a:ext cx="2508625" cy="1505175"/>
      </dsp:txXfrm>
    </dsp:sp>
    <dsp:sp modelId="{E123A8ED-9107-4BAE-9E6C-6F31CBCB9984}">
      <dsp:nvSpPr>
        <dsp:cNvPr id="0" name=""/>
        <dsp:cNvSpPr/>
      </dsp:nvSpPr>
      <dsp:spPr>
        <a:xfrm>
          <a:off x="5522137" y="2079643"/>
          <a:ext cx="2508625" cy="1505175"/>
        </a:xfrm>
        <a:prstGeom prst="rect">
          <a:avLst/>
        </a:prstGeom>
        <a:blipFill>
          <a:blip xmlns:r="http://schemas.openxmlformats.org/officeDocument/2006/relationships" r:embed="rId1">
            <a:duotone>
              <a:schemeClr val="accent5">
                <a:hueOff val="2587415"/>
                <a:satOff val="-19733"/>
                <a:lumOff val="-8739"/>
                <a:alphaOff val="0"/>
                <a:shade val="88000"/>
                <a:lumMod val="88000"/>
              </a:schemeClr>
              <a:schemeClr val="accent5">
                <a:hueOff val="2587415"/>
                <a:satOff val="-19733"/>
                <a:lumOff val="-873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Ergonomics/Comfort, Hunger &amp; Thirst. (Maslow)</a:t>
          </a:r>
          <a:endParaRPr lang="en-US" sz="2100" kern="1200"/>
        </a:p>
      </dsp:txBody>
      <dsp:txXfrm>
        <a:off x="5522137" y="2079643"/>
        <a:ext cx="2508625" cy="1505175"/>
      </dsp:txXfrm>
    </dsp:sp>
    <dsp:sp modelId="{E214EF66-4357-472C-BD41-6A849162532C}">
      <dsp:nvSpPr>
        <dsp:cNvPr id="0" name=""/>
        <dsp:cNvSpPr/>
      </dsp:nvSpPr>
      <dsp:spPr>
        <a:xfrm>
          <a:off x="8281625" y="2079643"/>
          <a:ext cx="2508625" cy="1505175"/>
        </a:xfrm>
        <a:prstGeom prst="rect">
          <a:avLst/>
        </a:prstGeom>
        <a:blipFill>
          <a:blip xmlns:r="http://schemas.openxmlformats.org/officeDocument/2006/relationships" r:embed="rId1">
            <a:duotone>
              <a:schemeClr val="accent5">
                <a:hueOff val="3018651"/>
                <a:satOff val="-23022"/>
                <a:lumOff val="-10196"/>
                <a:alphaOff val="0"/>
                <a:shade val="88000"/>
                <a:lumMod val="88000"/>
              </a:schemeClr>
              <a:schemeClr val="accent5">
                <a:hueOff val="3018651"/>
                <a:satOff val="-23022"/>
                <a:lumOff val="-1019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t>Medium used to convey message.</a:t>
          </a:r>
          <a:endParaRPr lang="en-US" sz="2100" kern="1200"/>
        </a:p>
      </dsp:txBody>
      <dsp:txXfrm>
        <a:off x="8281625" y="2079643"/>
        <a:ext cx="2508625" cy="1505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ABFF7-4DCA-4D38-B651-2C7D77CC8C36}">
      <dsp:nvSpPr>
        <dsp:cNvPr id="0" name=""/>
        <dsp:cNvSpPr/>
      </dsp:nvSpPr>
      <dsp:spPr>
        <a:xfrm>
          <a:off x="0" y="24443"/>
          <a:ext cx="5759656" cy="1272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a:t>There are Two sets of Filters to consider!</a:t>
          </a:r>
          <a:endParaRPr lang="en-US" sz="3200" kern="1200"/>
        </a:p>
      </dsp:txBody>
      <dsp:txXfrm>
        <a:off x="62141" y="86584"/>
        <a:ext cx="5635374" cy="1148678"/>
      </dsp:txXfrm>
    </dsp:sp>
    <dsp:sp modelId="{5D954821-A51A-4ED0-8DB5-7B946234DC37}">
      <dsp:nvSpPr>
        <dsp:cNvPr id="0" name=""/>
        <dsp:cNvSpPr/>
      </dsp:nvSpPr>
      <dsp:spPr>
        <a:xfrm>
          <a:off x="0" y="1297403"/>
          <a:ext cx="5759656"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b="1" kern="1200"/>
            <a:t>The Sender’s filters influence the expression of the message with the chosen words, gestures and voice tones/inflections used.</a:t>
          </a:r>
          <a:endParaRPr lang="en-US" sz="2500" kern="1200"/>
        </a:p>
        <a:p>
          <a:pPr marL="228600" lvl="1" indent="-228600" algn="l" defTabSz="1111250">
            <a:lnSpc>
              <a:spcPct val="90000"/>
            </a:lnSpc>
            <a:spcBef>
              <a:spcPct val="0"/>
            </a:spcBef>
            <a:spcAft>
              <a:spcPct val="20000"/>
            </a:spcAft>
            <a:buChar char="•"/>
          </a:pPr>
          <a:r>
            <a:rPr lang="en-GB" sz="2500" b="1" kern="1200" dirty="0"/>
            <a:t>The Receiver's filters define how the message is received &amp; understood.</a:t>
          </a:r>
          <a:endParaRPr lang="en-US" sz="2500" kern="1200" dirty="0"/>
        </a:p>
      </dsp:txBody>
      <dsp:txXfrm>
        <a:off x="0" y="1297403"/>
        <a:ext cx="5759656" cy="2252160"/>
      </dsp:txXfrm>
    </dsp:sp>
    <dsp:sp modelId="{F9996467-118C-41AD-AA36-9DA3B988041C}">
      <dsp:nvSpPr>
        <dsp:cNvPr id="0" name=""/>
        <dsp:cNvSpPr/>
      </dsp:nvSpPr>
      <dsp:spPr>
        <a:xfrm>
          <a:off x="0" y="3549563"/>
          <a:ext cx="5759656" cy="1272960"/>
        </a:xfrm>
        <a:prstGeom prst="roundRect">
          <a:avLst/>
        </a:prstGeom>
        <a:solidFill>
          <a:schemeClr val="accent2">
            <a:hueOff val="3599988"/>
            <a:satOff val="-1850"/>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a:t>SO……….</a:t>
          </a:r>
          <a:endParaRPr lang="en-US" sz="3200" kern="1200"/>
        </a:p>
      </dsp:txBody>
      <dsp:txXfrm>
        <a:off x="62141" y="3611704"/>
        <a:ext cx="5635374" cy="1148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FBA0E-3F17-41E1-B807-3DBB6801447A}">
      <dsp:nvSpPr>
        <dsp:cNvPr id="0" name=""/>
        <dsp:cNvSpPr/>
      </dsp:nvSpPr>
      <dsp:spPr>
        <a:xfrm>
          <a:off x="0" y="0"/>
          <a:ext cx="8634730" cy="85985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If I </a:t>
          </a:r>
          <a:r>
            <a:rPr lang="en-GB" sz="2000" b="1" u="sng" kern="1200"/>
            <a:t>write</a:t>
          </a:r>
          <a:r>
            <a:rPr lang="en-GB" sz="2000" b="1" kern="1200"/>
            <a:t> the word “speed” I have two common alternatives: “speed” or “Speed”.</a:t>
          </a:r>
          <a:endParaRPr lang="en-US" sz="2000" kern="1200"/>
        </a:p>
      </dsp:txBody>
      <dsp:txXfrm>
        <a:off x="25184" y="25184"/>
        <a:ext cx="7634224" cy="809485"/>
      </dsp:txXfrm>
    </dsp:sp>
    <dsp:sp modelId="{F0B48A15-8C72-4317-A978-C4C174B30AFA}">
      <dsp:nvSpPr>
        <dsp:cNvPr id="0" name=""/>
        <dsp:cNvSpPr/>
      </dsp:nvSpPr>
      <dsp:spPr>
        <a:xfrm>
          <a:off x="723158" y="1016190"/>
          <a:ext cx="8634730" cy="859853"/>
        </a:xfrm>
        <a:prstGeom prst="roundRect">
          <a:avLst>
            <a:gd name="adj" fmla="val 10000"/>
          </a:avLst>
        </a:prstGeom>
        <a:blipFill>
          <a:blip xmlns:r="http://schemas.openxmlformats.org/officeDocument/2006/relationships" r:embed="rId1">
            <a:duotone>
              <a:schemeClr val="accent2">
                <a:hueOff val="1199996"/>
                <a:satOff val="-617"/>
                <a:lumOff val="-1569"/>
                <a:alphaOff val="0"/>
                <a:shade val="88000"/>
                <a:lumMod val="88000"/>
              </a:schemeClr>
              <a:schemeClr val="accent2">
                <a:hueOff val="1199996"/>
                <a:satOff val="-617"/>
                <a:lumOff val="-156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The latter version has a capital letter at the start which, when not at the start of a sentence, strongly implies it is a proper name.</a:t>
          </a:r>
          <a:endParaRPr lang="en-US" sz="2000" kern="1200"/>
        </a:p>
      </dsp:txBody>
      <dsp:txXfrm>
        <a:off x="748342" y="1041374"/>
        <a:ext cx="7302298" cy="809485"/>
      </dsp:txXfrm>
    </dsp:sp>
    <dsp:sp modelId="{0F0C594F-5BCC-4377-955B-AEFC0BC45DC0}">
      <dsp:nvSpPr>
        <dsp:cNvPr id="0" name=""/>
        <dsp:cNvSpPr/>
      </dsp:nvSpPr>
      <dsp:spPr>
        <a:xfrm>
          <a:off x="1435523" y="2032381"/>
          <a:ext cx="8634730" cy="859853"/>
        </a:xfrm>
        <a:prstGeom prst="roundRect">
          <a:avLst>
            <a:gd name="adj" fmla="val 10000"/>
          </a:avLst>
        </a:prstGeom>
        <a:blipFill>
          <a:blip xmlns:r="http://schemas.openxmlformats.org/officeDocument/2006/relationships" r:embed="rId1">
            <a:duotone>
              <a:schemeClr val="accent2">
                <a:hueOff val="2399992"/>
                <a:satOff val="-1233"/>
                <a:lumOff val="-3137"/>
                <a:alphaOff val="0"/>
                <a:shade val="88000"/>
                <a:lumMod val="88000"/>
              </a:schemeClr>
              <a:schemeClr val="accent2">
                <a:hueOff val="2399992"/>
                <a:satOff val="-1233"/>
                <a:lumOff val="-313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However, when I </a:t>
          </a:r>
          <a:r>
            <a:rPr lang="en-GB" sz="2000" b="1" u="sng" kern="1200"/>
            <a:t>say</a:t>
          </a:r>
          <a:r>
            <a:rPr lang="en-GB" sz="2000" b="1" kern="1200"/>
            <a:t> the word, the listener is unable to discern whether I have used a capital letter or not.</a:t>
          </a:r>
          <a:endParaRPr lang="en-US" sz="2000" kern="1200"/>
        </a:p>
      </dsp:txBody>
      <dsp:txXfrm>
        <a:off x="1460707" y="2057565"/>
        <a:ext cx="7313092" cy="809485"/>
      </dsp:txXfrm>
    </dsp:sp>
    <dsp:sp modelId="{2CA504F6-5A4C-4390-804B-12F5F27E96F3}">
      <dsp:nvSpPr>
        <dsp:cNvPr id="0" name=""/>
        <dsp:cNvSpPr/>
      </dsp:nvSpPr>
      <dsp:spPr>
        <a:xfrm>
          <a:off x="2158682" y="3048571"/>
          <a:ext cx="8634730" cy="859853"/>
        </a:xfrm>
        <a:prstGeom prst="roundRect">
          <a:avLst>
            <a:gd name="adj" fmla="val 10000"/>
          </a:avLst>
        </a:prstGeom>
        <a:blipFill>
          <a:blip xmlns:r="http://schemas.openxmlformats.org/officeDocument/2006/relationships" r:embed="rId1">
            <a:duotone>
              <a:schemeClr val="accent2">
                <a:hueOff val="3599988"/>
                <a:satOff val="-1850"/>
                <a:lumOff val="-4706"/>
                <a:alphaOff val="0"/>
                <a:shade val="88000"/>
                <a:lumMod val="88000"/>
              </a:schemeClr>
              <a:schemeClr val="accent2">
                <a:hueOff val="3599988"/>
                <a:satOff val="-1850"/>
                <a:lumOff val="-470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That is, The medium used (written or spoken word) also acts as a filter on the information communicated and can distort it’s meaning.</a:t>
          </a:r>
          <a:endParaRPr lang="en-US" sz="2000" kern="1200"/>
        </a:p>
      </dsp:txBody>
      <dsp:txXfrm>
        <a:off x="2183866" y="3073755"/>
        <a:ext cx="7302298" cy="809485"/>
      </dsp:txXfrm>
    </dsp:sp>
    <dsp:sp modelId="{F1CC3013-7144-47C9-BC1D-2120D8CB5B7B}">
      <dsp:nvSpPr>
        <dsp:cNvPr id="0" name=""/>
        <dsp:cNvSpPr/>
      </dsp:nvSpPr>
      <dsp:spPr>
        <a:xfrm>
          <a:off x="8075825" y="658569"/>
          <a:ext cx="558904" cy="55890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201578" y="658569"/>
        <a:ext cx="307398" cy="420575"/>
      </dsp:txXfrm>
    </dsp:sp>
    <dsp:sp modelId="{72B298B9-8119-4463-A37C-EACB4953628B}">
      <dsp:nvSpPr>
        <dsp:cNvPr id="0" name=""/>
        <dsp:cNvSpPr/>
      </dsp:nvSpPr>
      <dsp:spPr>
        <a:xfrm>
          <a:off x="8798984" y="1674760"/>
          <a:ext cx="558904" cy="558904"/>
        </a:xfrm>
        <a:prstGeom prst="downArrow">
          <a:avLst>
            <a:gd name="adj1" fmla="val 55000"/>
            <a:gd name="adj2" fmla="val 45000"/>
          </a:avLst>
        </a:prstGeom>
        <a:solidFill>
          <a:schemeClr val="accent2">
            <a:tint val="40000"/>
            <a:alpha val="90000"/>
            <a:hueOff val="1928913"/>
            <a:satOff val="-1059"/>
            <a:lumOff val="-525"/>
            <a:alphaOff val="0"/>
          </a:schemeClr>
        </a:solidFill>
        <a:ln w="9525" cap="flat" cmpd="sng" algn="ctr">
          <a:solidFill>
            <a:schemeClr val="accent2">
              <a:tint val="40000"/>
              <a:alpha val="90000"/>
              <a:hueOff val="1928913"/>
              <a:satOff val="-1059"/>
              <a:lumOff val="-5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924737" y="1674760"/>
        <a:ext cx="307398" cy="420575"/>
      </dsp:txXfrm>
    </dsp:sp>
    <dsp:sp modelId="{768C1E5E-6F95-4CE4-8083-2B9206451C81}">
      <dsp:nvSpPr>
        <dsp:cNvPr id="0" name=""/>
        <dsp:cNvSpPr/>
      </dsp:nvSpPr>
      <dsp:spPr>
        <a:xfrm>
          <a:off x="9511349" y="2690950"/>
          <a:ext cx="558904" cy="558904"/>
        </a:xfrm>
        <a:prstGeom prst="downArrow">
          <a:avLst>
            <a:gd name="adj1" fmla="val 55000"/>
            <a:gd name="adj2" fmla="val 45000"/>
          </a:avLst>
        </a:prstGeom>
        <a:solidFill>
          <a:schemeClr val="accent2">
            <a:tint val="40000"/>
            <a:alpha val="90000"/>
            <a:hueOff val="3857825"/>
            <a:satOff val="-2119"/>
            <a:lumOff val="-1051"/>
            <a:alphaOff val="0"/>
          </a:schemeClr>
        </a:solidFill>
        <a:ln w="9525" cap="flat" cmpd="sng" algn="ctr">
          <a:solidFill>
            <a:schemeClr val="accent2">
              <a:tint val="40000"/>
              <a:alpha val="90000"/>
              <a:hueOff val="3857825"/>
              <a:satOff val="-2119"/>
              <a:lumOff val="-10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637102" y="2690950"/>
        <a:ext cx="307398" cy="420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60851-5AF5-4EDC-B5FD-E72AA41325D0}">
      <dsp:nvSpPr>
        <dsp:cNvPr id="0" name=""/>
        <dsp:cNvSpPr/>
      </dsp:nvSpPr>
      <dsp:spPr>
        <a:xfrm>
          <a:off x="0" y="2211"/>
          <a:ext cx="6208437" cy="11209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6BC11-4664-4544-B735-8BAD995786D4}">
      <dsp:nvSpPr>
        <dsp:cNvPr id="0" name=""/>
        <dsp:cNvSpPr/>
      </dsp:nvSpPr>
      <dsp:spPr>
        <a:xfrm>
          <a:off x="339072" y="254414"/>
          <a:ext cx="616496" cy="616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13093-6B90-4347-8C16-E1B39D3218A7}">
      <dsp:nvSpPr>
        <dsp:cNvPr id="0" name=""/>
        <dsp:cNvSpPr/>
      </dsp:nvSpPr>
      <dsp:spPr>
        <a:xfrm>
          <a:off x="1294641" y="2211"/>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800100">
            <a:lnSpc>
              <a:spcPct val="90000"/>
            </a:lnSpc>
            <a:spcBef>
              <a:spcPct val="0"/>
            </a:spcBef>
            <a:spcAft>
              <a:spcPct val="35000"/>
            </a:spcAft>
            <a:buNone/>
          </a:pPr>
          <a:r>
            <a:rPr lang="en-GB" sz="1800" b="1" kern="1200" dirty="0"/>
            <a:t>A common mistake made in “informing” is that the person informing thinks the recipient of the information will attribute the same meaning to it.</a:t>
          </a:r>
          <a:endParaRPr lang="en-US" sz="1800" kern="1200" dirty="0"/>
        </a:p>
      </dsp:txBody>
      <dsp:txXfrm>
        <a:off x="1294641" y="2211"/>
        <a:ext cx="4913795" cy="1120902"/>
      </dsp:txXfrm>
    </dsp:sp>
    <dsp:sp modelId="{0866CC0F-92AE-42D1-8C61-F5C098EC6185}">
      <dsp:nvSpPr>
        <dsp:cNvPr id="0" name=""/>
        <dsp:cNvSpPr/>
      </dsp:nvSpPr>
      <dsp:spPr>
        <a:xfrm>
          <a:off x="0" y="1403339"/>
          <a:ext cx="6208437" cy="11209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C9B4C9-3808-48C4-8AFA-9C93D429E228}">
      <dsp:nvSpPr>
        <dsp:cNvPr id="0" name=""/>
        <dsp:cNvSpPr/>
      </dsp:nvSpPr>
      <dsp:spPr>
        <a:xfrm>
          <a:off x="339072" y="1655542"/>
          <a:ext cx="616496" cy="616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E2DF90-EC09-4D8C-BD20-5EE35D9A154B}">
      <dsp:nvSpPr>
        <dsp:cNvPr id="0" name=""/>
        <dsp:cNvSpPr/>
      </dsp:nvSpPr>
      <dsp:spPr>
        <a:xfrm>
          <a:off x="1294641" y="1403339"/>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800100">
            <a:lnSpc>
              <a:spcPct val="90000"/>
            </a:lnSpc>
            <a:spcBef>
              <a:spcPct val="0"/>
            </a:spcBef>
            <a:spcAft>
              <a:spcPct val="35000"/>
            </a:spcAft>
            <a:buNone/>
          </a:pPr>
          <a:r>
            <a:rPr lang="en-GB" sz="1800" b="1" kern="1200"/>
            <a:t>This is very often not the case! And what’s worse when people miscommunicate, they do not even realise that they have misunderstood each other!</a:t>
          </a:r>
          <a:endParaRPr lang="en-US" sz="1800" kern="1200"/>
        </a:p>
      </dsp:txBody>
      <dsp:txXfrm>
        <a:off x="1294641" y="1403339"/>
        <a:ext cx="4913795" cy="1120902"/>
      </dsp:txXfrm>
    </dsp:sp>
    <dsp:sp modelId="{9E4152C6-D865-4884-BAD6-9FFFC87EDA12}">
      <dsp:nvSpPr>
        <dsp:cNvPr id="0" name=""/>
        <dsp:cNvSpPr/>
      </dsp:nvSpPr>
      <dsp:spPr>
        <a:xfrm>
          <a:off x="0" y="2804466"/>
          <a:ext cx="6208437" cy="11209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51A19-3D2D-4A3B-8542-2ABFE8A4E0B4}">
      <dsp:nvSpPr>
        <dsp:cNvPr id="0" name=""/>
        <dsp:cNvSpPr/>
      </dsp:nvSpPr>
      <dsp:spPr>
        <a:xfrm>
          <a:off x="339072" y="3056669"/>
          <a:ext cx="616496" cy="616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73A0B7-D032-4BD6-9B50-A4A72A677C5D}">
      <dsp:nvSpPr>
        <dsp:cNvPr id="0" name=""/>
        <dsp:cNvSpPr/>
      </dsp:nvSpPr>
      <dsp:spPr>
        <a:xfrm>
          <a:off x="1294641" y="2804466"/>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800100">
            <a:lnSpc>
              <a:spcPct val="90000"/>
            </a:lnSpc>
            <a:spcBef>
              <a:spcPct val="0"/>
            </a:spcBef>
            <a:spcAft>
              <a:spcPct val="35000"/>
            </a:spcAft>
            <a:buNone/>
          </a:pPr>
          <a:r>
            <a:rPr lang="en-GB" sz="1800" b="1" kern="1200"/>
            <a:t>The informer has assumed the listener has understood. </a:t>
          </a:r>
          <a:endParaRPr lang="en-US" sz="1800" kern="1200"/>
        </a:p>
      </dsp:txBody>
      <dsp:txXfrm>
        <a:off x="1294641" y="2804466"/>
        <a:ext cx="4913795" cy="1120902"/>
      </dsp:txXfrm>
    </dsp:sp>
    <dsp:sp modelId="{6F32ADE5-C405-4725-80AE-6A051C48EEB5}">
      <dsp:nvSpPr>
        <dsp:cNvPr id="0" name=""/>
        <dsp:cNvSpPr/>
      </dsp:nvSpPr>
      <dsp:spPr>
        <a:xfrm>
          <a:off x="0" y="4205594"/>
          <a:ext cx="6208437" cy="11209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FC01C-0E14-46A3-9009-B121E9990E42}">
      <dsp:nvSpPr>
        <dsp:cNvPr id="0" name=""/>
        <dsp:cNvSpPr/>
      </dsp:nvSpPr>
      <dsp:spPr>
        <a:xfrm>
          <a:off x="339072" y="4457797"/>
          <a:ext cx="616496" cy="616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F84FBB-8344-4772-9CDF-5D2396870D12}">
      <dsp:nvSpPr>
        <dsp:cNvPr id="0" name=""/>
        <dsp:cNvSpPr/>
      </dsp:nvSpPr>
      <dsp:spPr>
        <a:xfrm>
          <a:off x="1294641" y="4205594"/>
          <a:ext cx="4913795" cy="112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29" tIns="118629" rIns="118629" bIns="118629" numCol="1" spcCol="1270" anchor="ctr" anchorCtr="0">
          <a:noAutofit/>
        </a:bodyPr>
        <a:lstStyle/>
        <a:p>
          <a:pPr marL="0" lvl="0" indent="0" algn="l" defTabSz="800100">
            <a:lnSpc>
              <a:spcPct val="90000"/>
            </a:lnSpc>
            <a:spcBef>
              <a:spcPct val="0"/>
            </a:spcBef>
            <a:spcAft>
              <a:spcPct val="35000"/>
            </a:spcAft>
            <a:buNone/>
          </a:pPr>
          <a:r>
            <a:rPr lang="en-GB" sz="1800" b="1" i="1" kern="1200"/>
            <a:t>NAFOF ( Never Assume Find Out First)</a:t>
          </a:r>
          <a:endParaRPr lang="en-US" sz="1800" kern="1200"/>
        </a:p>
      </dsp:txBody>
      <dsp:txXfrm>
        <a:off x="1294641" y="4205594"/>
        <a:ext cx="4913795" cy="1120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ACE61-B037-45DA-B558-6038B7EE8D41}">
      <dsp:nvSpPr>
        <dsp:cNvPr id="0" name=""/>
        <dsp:cNvSpPr/>
      </dsp:nvSpPr>
      <dsp:spPr>
        <a:xfrm>
          <a:off x="4406962" y="392"/>
          <a:ext cx="1492243" cy="96995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WHEN</a:t>
          </a:r>
        </a:p>
      </dsp:txBody>
      <dsp:txXfrm>
        <a:off x="4454311" y="47741"/>
        <a:ext cx="1397545" cy="875260"/>
      </dsp:txXfrm>
    </dsp:sp>
    <dsp:sp modelId="{6BEF9B14-8773-48D4-8E03-3A81C45F2E78}">
      <dsp:nvSpPr>
        <dsp:cNvPr id="0" name=""/>
        <dsp:cNvSpPr/>
      </dsp:nvSpPr>
      <dsp:spPr>
        <a:xfrm>
          <a:off x="4741638" y="606906"/>
          <a:ext cx="3203692" cy="3203692"/>
        </a:xfrm>
        <a:custGeom>
          <a:avLst/>
          <a:gdLst/>
          <a:ahLst/>
          <a:cxnLst/>
          <a:rect l="0" t="0" r="0" b="0"/>
          <a:pathLst>
            <a:path>
              <a:moveTo>
                <a:pt x="1177824" y="57140"/>
              </a:moveTo>
              <a:arcTo wR="1601846" hR="1601846" stAng="15279024" swAng="4837305"/>
            </a:path>
          </a:pathLst>
        </a:custGeom>
        <a:noFill/>
        <a:ln w="5080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ED52F357-CDF6-440E-9E1D-B579991D8847}">
      <dsp:nvSpPr>
        <dsp:cNvPr id="0" name=""/>
        <dsp:cNvSpPr/>
      </dsp:nvSpPr>
      <dsp:spPr>
        <a:xfrm>
          <a:off x="7024136" y="1557859"/>
          <a:ext cx="1669805" cy="96995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WHO TO</a:t>
          </a:r>
        </a:p>
      </dsp:txBody>
      <dsp:txXfrm>
        <a:off x="7071485" y="1605208"/>
        <a:ext cx="1575107" cy="875260"/>
      </dsp:txXfrm>
    </dsp:sp>
    <dsp:sp modelId="{837BA8AD-6C31-4B0B-B0C2-9427B64792FB}">
      <dsp:nvSpPr>
        <dsp:cNvPr id="0" name=""/>
        <dsp:cNvSpPr/>
      </dsp:nvSpPr>
      <dsp:spPr>
        <a:xfrm>
          <a:off x="4723416" y="358692"/>
          <a:ext cx="3203692" cy="3203692"/>
        </a:xfrm>
        <a:custGeom>
          <a:avLst/>
          <a:gdLst/>
          <a:ahLst/>
          <a:cxnLst/>
          <a:rect l="0" t="0" r="0" b="0"/>
          <a:pathLst>
            <a:path>
              <a:moveTo>
                <a:pt x="3092102" y="2189253"/>
              </a:moveTo>
              <a:arcTo wR="1601846" hR="1601846" stAng="1290758" swAng="4988438"/>
            </a:path>
          </a:pathLst>
        </a:custGeom>
        <a:noFill/>
        <a:ln w="5080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1FB90387-2AEB-4B41-A564-A28C9C09B0B7}">
      <dsp:nvSpPr>
        <dsp:cNvPr id="0" name=""/>
        <dsp:cNvSpPr/>
      </dsp:nvSpPr>
      <dsp:spPr>
        <a:xfrm>
          <a:off x="4406962" y="3204084"/>
          <a:ext cx="1492243" cy="96995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HOW</a:t>
          </a:r>
        </a:p>
      </dsp:txBody>
      <dsp:txXfrm>
        <a:off x="4454311" y="3251433"/>
        <a:ext cx="1397545" cy="875260"/>
      </dsp:txXfrm>
    </dsp:sp>
    <dsp:sp modelId="{E004C122-E891-4124-BFC6-CFC5BD189DE3}">
      <dsp:nvSpPr>
        <dsp:cNvPr id="0" name=""/>
        <dsp:cNvSpPr/>
      </dsp:nvSpPr>
      <dsp:spPr>
        <a:xfrm>
          <a:off x="2211226" y="415153"/>
          <a:ext cx="3203692" cy="3203692"/>
        </a:xfrm>
        <a:custGeom>
          <a:avLst/>
          <a:gdLst/>
          <a:ahLst/>
          <a:cxnLst/>
          <a:rect l="0" t="0" r="0" b="0"/>
          <a:pathLst>
            <a:path>
              <a:moveTo>
                <a:pt x="2173982" y="3098031"/>
              </a:moveTo>
              <a:arcTo wR="1601846" hR="1601846" stAng="4144398" swAng="5516382"/>
            </a:path>
          </a:pathLst>
        </a:custGeom>
        <a:noFill/>
        <a:ln w="5080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33CFA13F-34B6-421B-8D04-28377A8C3A6B}">
      <dsp:nvSpPr>
        <dsp:cNvPr id="0" name=""/>
        <dsp:cNvSpPr/>
      </dsp:nvSpPr>
      <dsp:spPr>
        <a:xfrm>
          <a:off x="1513420" y="1546068"/>
          <a:ext cx="1492243" cy="96995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WHAT</a:t>
          </a:r>
        </a:p>
      </dsp:txBody>
      <dsp:txXfrm>
        <a:off x="1560769" y="1593417"/>
        <a:ext cx="1397545" cy="875260"/>
      </dsp:txXfrm>
    </dsp:sp>
    <dsp:sp modelId="{7858E1B3-E75C-4D0D-82C4-81F3635483A5}">
      <dsp:nvSpPr>
        <dsp:cNvPr id="0" name=""/>
        <dsp:cNvSpPr/>
      </dsp:nvSpPr>
      <dsp:spPr>
        <a:xfrm>
          <a:off x="2191989" y="547764"/>
          <a:ext cx="3203692" cy="3203692"/>
        </a:xfrm>
        <a:custGeom>
          <a:avLst/>
          <a:gdLst/>
          <a:ahLst/>
          <a:cxnLst/>
          <a:rect l="0" t="0" r="0" b="0"/>
          <a:pathLst>
            <a:path>
              <a:moveTo>
                <a:pt x="126763" y="977313"/>
              </a:moveTo>
              <a:arcTo wR="1601846" hR="1601846" stAng="12176834" swAng="5324688"/>
            </a:path>
          </a:pathLst>
        </a:custGeom>
        <a:noFill/>
        <a:ln w="5080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3/4/2022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3/4/2022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lstStyle/>
          <a:p>
            <a:r>
              <a:rPr lang="en-US"/>
              <a:t>Communication</a:t>
            </a:r>
            <a:endParaRPr lang="en-US" dirty="0"/>
          </a:p>
        </p:txBody>
      </p:sp>
      <p:sp>
        <p:nvSpPr>
          <p:cNvPr id="3" name="Subtitle 2">
            <a:extLst>
              <a:ext uri="{FF2B5EF4-FFF2-40B4-BE49-F238E27FC236}">
                <a16:creationId xmlns:a16="http://schemas.microsoft.com/office/drawing/2014/main" id="{E196AA59-09C3-034B-B2E6-25FEBD77A47D}"/>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custDataLst>
      <p:tags r:id="rId1"/>
    </p:custDataLst>
    <p:extLst>
      <p:ext uri="{BB962C8B-B14F-4D97-AF65-F5344CB8AC3E}">
        <p14:creationId xmlns:p14="http://schemas.microsoft.com/office/powerpoint/2010/main" val="290720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5A4C-BBED-46FB-8E15-74EE939260B8}"/>
              </a:ext>
            </a:extLst>
          </p:cNvPr>
          <p:cNvSpPr>
            <a:spLocks noGrp="1"/>
          </p:cNvSpPr>
          <p:nvPr>
            <p:ph type="title"/>
          </p:nvPr>
        </p:nvSpPr>
        <p:spPr/>
        <p:txBody>
          <a:bodyPr/>
          <a:lstStyle/>
          <a:p>
            <a:r>
              <a:rPr lang="en-GB" b="1" dirty="0">
                <a:latin typeface="+mn-lt"/>
                <a:cs typeface="Arial" pitchFamily="34" charset="0"/>
              </a:rPr>
              <a:t>Communication Methods</a:t>
            </a:r>
            <a:endParaRPr lang="en-GB" dirty="0">
              <a:latin typeface="+mn-lt"/>
            </a:endParaRPr>
          </a:p>
        </p:txBody>
      </p:sp>
      <p:sp>
        <p:nvSpPr>
          <p:cNvPr id="8" name="Content Placeholder 7">
            <a:extLst>
              <a:ext uri="{FF2B5EF4-FFF2-40B4-BE49-F238E27FC236}">
                <a16:creationId xmlns:a16="http://schemas.microsoft.com/office/drawing/2014/main" id="{7D4A7F74-9E0D-4D6F-86CE-968BC311A8F5}"/>
              </a:ext>
            </a:extLst>
          </p:cNvPr>
          <p:cNvSpPr>
            <a:spLocks noGrp="1"/>
          </p:cNvSpPr>
          <p:nvPr>
            <p:ph sz="quarter" idx="13"/>
          </p:nvPr>
        </p:nvSpPr>
        <p:spPr/>
        <p:txBody>
          <a:bodyPr>
            <a:normAutofit/>
          </a:bodyPr>
          <a:lstStyle/>
          <a:p>
            <a:pPr>
              <a:lnSpc>
                <a:spcPct val="110000"/>
              </a:lnSpc>
              <a:buClr>
                <a:schemeClr val="tx2"/>
              </a:buClr>
              <a:buBlip>
                <a:blip r:embed="rId3"/>
              </a:buBlip>
            </a:pPr>
            <a:r>
              <a:rPr lang="en-GB" b="1" dirty="0">
                <a:solidFill>
                  <a:schemeClr val="tx2"/>
                </a:solidFill>
                <a:latin typeface="Arial" pitchFamily="34" charset="0"/>
                <a:cs typeface="Arial" pitchFamily="34" charset="0"/>
              </a:rPr>
              <a:t>Telephone.</a:t>
            </a:r>
          </a:p>
          <a:p>
            <a:pPr>
              <a:lnSpc>
                <a:spcPct val="110000"/>
              </a:lnSpc>
              <a:buClr>
                <a:schemeClr val="tx2"/>
              </a:buClr>
              <a:buBlip>
                <a:blip r:embed="rId3"/>
              </a:buBlip>
            </a:pPr>
            <a:r>
              <a:rPr lang="en-GB" b="1" dirty="0">
                <a:solidFill>
                  <a:schemeClr val="tx2"/>
                </a:solidFill>
                <a:latin typeface="Arial" pitchFamily="34" charset="0"/>
                <a:cs typeface="Arial" pitchFamily="34" charset="0"/>
              </a:rPr>
              <a:t>Face to Face Conversation.</a:t>
            </a:r>
          </a:p>
          <a:p>
            <a:pPr>
              <a:lnSpc>
                <a:spcPct val="110000"/>
              </a:lnSpc>
              <a:buClr>
                <a:schemeClr val="tx2"/>
              </a:buClr>
              <a:buBlip>
                <a:blip r:embed="rId3"/>
              </a:buBlip>
            </a:pPr>
            <a:r>
              <a:rPr lang="en-GB" b="1" dirty="0">
                <a:solidFill>
                  <a:schemeClr val="tx2"/>
                </a:solidFill>
                <a:latin typeface="Arial" pitchFamily="34" charset="0"/>
                <a:cs typeface="Arial" pitchFamily="34" charset="0"/>
              </a:rPr>
              <a:t>Video Conferencing.</a:t>
            </a:r>
          </a:p>
          <a:p>
            <a:pPr>
              <a:lnSpc>
                <a:spcPct val="110000"/>
              </a:lnSpc>
              <a:buClr>
                <a:schemeClr val="tx2"/>
              </a:buClr>
              <a:buBlip>
                <a:blip r:embed="rId3"/>
              </a:buBlip>
            </a:pPr>
            <a:r>
              <a:rPr lang="en-GB" b="1" dirty="0">
                <a:solidFill>
                  <a:schemeClr val="tx2"/>
                </a:solidFill>
                <a:latin typeface="Arial" pitchFamily="34" charset="0"/>
                <a:cs typeface="Arial" pitchFamily="34" charset="0"/>
              </a:rPr>
              <a:t>Skype/Facetime</a:t>
            </a:r>
          </a:p>
          <a:p>
            <a:pPr>
              <a:lnSpc>
                <a:spcPct val="110000"/>
              </a:lnSpc>
              <a:buClr>
                <a:schemeClr val="tx2"/>
              </a:buClr>
              <a:buBlip>
                <a:blip r:embed="rId3"/>
              </a:buBlip>
            </a:pPr>
            <a:r>
              <a:rPr lang="en-GB" b="1" dirty="0">
                <a:solidFill>
                  <a:schemeClr val="tx2"/>
                </a:solidFill>
                <a:latin typeface="Arial" pitchFamily="34" charset="0"/>
                <a:cs typeface="Arial" pitchFamily="34" charset="0"/>
              </a:rPr>
              <a:t>Internet social-networks &amp; chat rooms/Blogs</a:t>
            </a:r>
          </a:p>
          <a:p>
            <a:pPr>
              <a:lnSpc>
                <a:spcPct val="110000"/>
              </a:lnSpc>
              <a:buClr>
                <a:schemeClr val="tx2"/>
              </a:buClr>
              <a:buBlip>
                <a:blip r:embed="rId3"/>
              </a:buBlip>
            </a:pPr>
            <a:r>
              <a:rPr lang="en-GB" b="1" dirty="0">
                <a:solidFill>
                  <a:schemeClr val="tx2"/>
                </a:solidFill>
                <a:latin typeface="Arial" pitchFamily="34" charset="0"/>
                <a:cs typeface="Arial" pitchFamily="34" charset="0"/>
              </a:rPr>
              <a:t>Speeches.</a:t>
            </a:r>
          </a:p>
          <a:p>
            <a:pPr>
              <a:lnSpc>
                <a:spcPct val="110000"/>
              </a:lnSpc>
              <a:buClr>
                <a:schemeClr val="tx2"/>
              </a:buClr>
              <a:buBlip>
                <a:blip r:embed="rId3"/>
              </a:buBlip>
            </a:pPr>
            <a:r>
              <a:rPr lang="en-GB" b="1" dirty="0">
                <a:solidFill>
                  <a:schemeClr val="tx2"/>
                </a:solidFill>
                <a:latin typeface="Arial" pitchFamily="34" charset="0"/>
                <a:cs typeface="Arial" pitchFamily="34" charset="0"/>
              </a:rPr>
              <a:t>Lectures.</a:t>
            </a:r>
            <a:endParaRPr lang="en-GB" dirty="0"/>
          </a:p>
        </p:txBody>
      </p:sp>
      <p:sp>
        <p:nvSpPr>
          <p:cNvPr id="6" name="Text Placeholder 5">
            <a:extLst>
              <a:ext uri="{FF2B5EF4-FFF2-40B4-BE49-F238E27FC236}">
                <a16:creationId xmlns:a16="http://schemas.microsoft.com/office/drawing/2014/main" id="{A6F4C870-94AC-48DF-8CA9-5684FBC6954B}"/>
              </a:ext>
            </a:extLst>
          </p:cNvPr>
          <p:cNvSpPr>
            <a:spLocks noGrp="1"/>
          </p:cNvSpPr>
          <p:nvPr>
            <p:ph type="body" idx="4294967295"/>
          </p:nvPr>
        </p:nvSpPr>
        <p:spPr>
          <a:xfrm>
            <a:off x="758757" y="1322962"/>
            <a:ext cx="4097406" cy="1420238"/>
          </a:xfrm>
        </p:spPr>
        <p:txBody>
          <a:bodyPr/>
          <a:lstStyle/>
          <a:p>
            <a:r>
              <a:rPr lang="en-GB" b="1" u="sng" dirty="0">
                <a:latin typeface="Arial" pitchFamily="34" charset="0"/>
                <a:cs typeface="Arial" pitchFamily="34" charset="0"/>
              </a:rPr>
              <a:t>Verbal</a:t>
            </a:r>
          </a:p>
          <a:p>
            <a:endParaRPr lang="en-GB" dirty="0"/>
          </a:p>
        </p:txBody>
      </p:sp>
      <p:sp>
        <p:nvSpPr>
          <p:cNvPr id="7" name="Text Placeholder 6">
            <a:extLst>
              <a:ext uri="{FF2B5EF4-FFF2-40B4-BE49-F238E27FC236}">
                <a16:creationId xmlns:a16="http://schemas.microsoft.com/office/drawing/2014/main" id="{2F250A9A-1277-4E3F-9178-27508B3F5460}"/>
              </a:ext>
            </a:extLst>
          </p:cNvPr>
          <p:cNvSpPr>
            <a:spLocks noGrp="1"/>
          </p:cNvSpPr>
          <p:nvPr>
            <p:ph type="body" sz="quarter" idx="4294967295"/>
          </p:nvPr>
        </p:nvSpPr>
        <p:spPr>
          <a:xfrm>
            <a:off x="7327900" y="1482725"/>
            <a:ext cx="4864100" cy="929735"/>
          </a:xfrm>
        </p:spPr>
        <p:txBody>
          <a:bodyPr/>
          <a:lstStyle/>
          <a:p>
            <a:r>
              <a:rPr lang="en-GB" b="1" u="sng" dirty="0">
                <a:latin typeface="Arial" pitchFamily="34" charset="0"/>
                <a:cs typeface="Arial" pitchFamily="34" charset="0"/>
              </a:rPr>
              <a:t>Non Verbal</a:t>
            </a:r>
          </a:p>
          <a:p>
            <a:endParaRPr lang="en-GB" dirty="0"/>
          </a:p>
        </p:txBody>
      </p:sp>
      <p:sp>
        <p:nvSpPr>
          <p:cNvPr id="9" name="Content Placeholder 8">
            <a:extLst>
              <a:ext uri="{FF2B5EF4-FFF2-40B4-BE49-F238E27FC236}">
                <a16:creationId xmlns:a16="http://schemas.microsoft.com/office/drawing/2014/main" id="{CC66E165-FA95-4355-A856-EFB3048836DB}"/>
              </a:ext>
            </a:extLst>
          </p:cNvPr>
          <p:cNvSpPr>
            <a:spLocks noGrp="1"/>
          </p:cNvSpPr>
          <p:nvPr>
            <p:ph sz="quarter" idx="4294967295"/>
          </p:nvPr>
        </p:nvSpPr>
        <p:spPr>
          <a:xfrm>
            <a:off x="7889132" y="2178997"/>
            <a:ext cx="4302868" cy="3196278"/>
          </a:xfrm>
        </p:spPr>
        <p:txBody>
          <a:bodyPr>
            <a:normAutofit fontScale="92500" lnSpcReduction="10000"/>
          </a:bodyPr>
          <a:lstStyle/>
          <a:p>
            <a:pPr>
              <a:buClr>
                <a:schemeClr val="tx2"/>
              </a:buClr>
              <a:buBlip>
                <a:blip r:embed="rId3"/>
              </a:buBlip>
            </a:pPr>
            <a:r>
              <a:rPr lang="en-GB" sz="2000" b="1" dirty="0">
                <a:solidFill>
                  <a:schemeClr val="tx2"/>
                </a:solidFill>
                <a:latin typeface="Arial" pitchFamily="34" charset="0"/>
                <a:cs typeface="Arial" pitchFamily="34" charset="0"/>
              </a:rPr>
              <a:t>Letters.</a:t>
            </a:r>
          </a:p>
          <a:p>
            <a:pPr>
              <a:buClr>
                <a:schemeClr val="tx2"/>
              </a:buClr>
              <a:buBlip>
                <a:blip r:embed="rId3"/>
              </a:buBlip>
            </a:pPr>
            <a:r>
              <a:rPr lang="en-GB" sz="2000" b="1" dirty="0">
                <a:solidFill>
                  <a:schemeClr val="tx2"/>
                </a:solidFill>
                <a:latin typeface="Arial" pitchFamily="34" charset="0"/>
                <a:cs typeface="Arial" pitchFamily="34" charset="0"/>
              </a:rPr>
              <a:t>E mails.</a:t>
            </a:r>
          </a:p>
          <a:p>
            <a:pPr>
              <a:buClr>
                <a:schemeClr val="tx2"/>
              </a:buClr>
              <a:buBlip>
                <a:blip r:embed="rId3"/>
              </a:buBlip>
            </a:pPr>
            <a:r>
              <a:rPr lang="en-GB" sz="2000" b="1" dirty="0">
                <a:solidFill>
                  <a:schemeClr val="tx2"/>
                </a:solidFill>
                <a:latin typeface="Arial" pitchFamily="34" charset="0"/>
                <a:cs typeface="Arial" pitchFamily="34" charset="0"/>
              </a:rPr>
              <a:t>Reports.</a:t>
            </a:r>
          </a:p>
          <a:p>
            <a:pPr>
              <a:buClr>
                <a:schemeClr val="tx2"/>
              </a:buClr>
              <a:buBlip>
                <a:blip r:embed="rId3"/>
              </a:buBlip>
            </a:pPr>
            <a:r>
              <a:rPr lang="en-GB" sz="2000" b="1" dirty="0">
                <a:solidFill>
                  <a:schemeClr val="tx2"/>
                </a:solidFill>
                <a:latin typeface="Arial" pitchFamily="34" charset="0"/>
                <a:cs typeface="Arial" pitchFamily="34" charset="0"/>
              </a:rPr>
              <a:t>Handouts.</a:t>
            </a:r>
          </a:p>
          <a:p>
            <a:pPr>
              <a:buClr>
                <a:schemeClr val="tx2"/>
              </a:buClr>
              <a:buBlip>
                <a:blip r:embed="rId3"/>
              </a:buBlip>
            </a:pPr>
            <a:r>
              <a:rPr lang="en-GB" sz="2000" b="1" dirty="0">
                <a:solidFill>
                  <a:schemeClr val="tx2"/>
                </a:solidFill>
                <a:latin typeface="Arial" pitchFamily="34" charset="0"/>
                <a:cs typeface="Arial" pitchFamily="34" charset="0"/>
              </a:rPr>
              <a:t>Body Language.</a:t>
            </a:r>
          </a:p>
          <a:p>
            <a:pPr>
              <a:buClr>
                <a:schemeClr val="tx2"/>
              </a:buClr>
              <a:buBlip>
                <a:blip r:embed="rId3"/>
              </a:buBlip>
            </a:pPr>
            <a:r>
              <a:rPr lang="en-GB" sz="2000" b="1" dirty="0">
                <a:solidFill>
                  <a:schemeClr val="tx2"/>
                </a:solidFill>
                <a:latin typeface="Arial" pitchFamily="34" charset="0"/>
                <a:cs typeface="Arial" pitchFamily="34" charset="0"/>
              </a:rPr>
              <a:t>Visual Images.</a:t>
            </a:r>
          </a:p>
          <a:p>
            <a:pPr>
              <a:buClr>
                <a:schemeClr val="tx2"/>
              </a:buClr>
              <a:buBlip>
                <a:blip r:embed="rId3"/>
              </a:buBlip>
            </a:pPr>
            <a:r>
              <a:rPr lang="en-GB" sz="2000" b="1" dirty="0">
                <a:solidFill>
                  <a:schemeClr val="tx2"/>
                </a:solidFill>
                <a:latin typeface="Arial" pitchFamily="34" charset="0"/>
                <a:cs typeface="Arial" pitchFamily="34" charset="0"/>
              </a:rPr>
              <a:t>Other Social Media.</a:t>
            </a:r>
          </a:p>
          <a:p>
            <a:endParaRPr lang="en-GB" dirty="0"/>
          </a:p>
        </p:txBody>
      </p:sp>
    </p:spTree>
    <p:custDataLst>
      <p:tags r:id="rId1"/>
    </p:custDataLst>
    <p:extLst>
      <p:ext uri="{BB962C8B-B14F-4D97-AF65-F5344CB8AC3E}">
        <p14:creationId xmlns:p14="http://schemas.microsoft.com/office/powerpoint/2010/main" val="249979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30FD-7DA2-4A67-9549-632D09FC19FF}"/>
              </a:ext>
            </a:extLst>
          </p:cNvPr>
          <p:cNvSpPr>
            <a:spLocks noGrp="1"/>
          </p:cNvSpPr>
          <p:nvPr>
            <p:ph type="title"/>
          </p:nvPr>
        </p:nvSpPr>
        <p:spPr/>
        <p:txBody>
          <a:bodyPr/>
          <a:lstStyle/>
          <a:p>
            <a:r>
              <a:rPr lang="en-GB" b="1" dirty="0">
                <a:latin typeface="+mn-lt"/>
                <a:cs typeface="Arial" pitchFamily="34" charset="0"/>
              </a:rPr>
              <a:t>Communication  Methods</a:t>
            </a:r>
            <a:endParaRPr lang="en-GB" dirty="0">
              <a:latin typeface="+mn-lt"/>
            </a:endParaRPr>
          </a:p>
        </p:txBody>
      </p:sp>
      <p:sp>
        <p:nvSpPr>
          <p:cNvPr id="3" name="Text Placeholder 2">
            <a:extLst>
              <a:ext uri="{FF2B5EF4-FFF2-40B4-BE49-F238E27FC236}">
                <a16:creationId xmlns:a16="http://schemas.microsoft.com/office/drawing/2014/main" id="{301C1009-F796-4D37-8E6D-9B39A48B9750}"/>
              </a:ext>
            </a:extLst>
          </p:cNvPr>
          <p:cNvSpPr>
            <a:spLocks noGrp="1"/>
          </p:cNvSpPr>
          <p:nvPr>
            <p:ph type="body" idx="1"/>
          </p:nvPr>
        </p:nvSpPr>
        <p:spPr>
          <a:xfrm>
            <a:off x="918356" y="1361872"/>
            <a:ext cx="4856158" cy="1158140"/>
          </a:xfrm>
        </p:spPr>
        <p:txBody>
          <a:bodyPr/>
          <a:lstStyle/>
          <a:p>
            <a:pPr algn="ctr"/>
            <a:r>
              <a:rPr lang="en-GB" b="1" u="sng" dirty="0">
                <a:solidFill>
                  <a:srgbClr val="F47C18"/>
                </a:solidFill>
                <a:latin typeface="Arial" pitchFamily="34" charset="0"/>
                <a:cs typeface="Arial" pitchFamily="34" charset="0"/>
              </a:rPr>
              <a:t>Verbal</a:t>
            </a:r>
          </a:p>
          <a:p>
            <a:endParaRPr lang="en-GB" dirty="0"/>
          </a:p>
        </p:txBody>
      </p:sp>
      <p:sp>
        <p:nvSpPr>
          <p:cNvPr id="4" name="Content Placeholder 3">
            <a:extLst>
              <a:ext uri="{FF2B5EF4-FFF2-40B4-BE49-F238E27FC236}">
                <a16:creationId xmlns:a16="http://schemas.microsoft.com/office/drawing/2014/main" id="{CC15BDC1-0080-4EC6-A86B-690A58F2B1F7}"/>
              </a:ext>
            </a:extLst>
          </p:cNvPr>
          <p:cNvSpPr>
            <a:spLocks noGrp="1"/>
          </p:cNvSpPr>
          <p:nvPr>
            <p:ph sz="quarter" idx="13"/>
          </p:nvPr>
        </p:nvSpPr>
        <p:spPr>
          <a:xfrm>
            <a:off x="685802" y="2178996"/>
            <a:ext cx="5088712" cy="3195589"/>
          </a:xfrm>
        </p:spPr>
        <p:txBody>
          <a:bodyPr>
            <a:normAutofit fontScale="62500" lnSpcReduction="20000"/>
          </a:bodyPr>
          <a:lstStyle/>
          <a:p>
            <a:pPr algn="ctr">
              <a:buNone/>
            </a:pPr>
            <a:r>
              <a:rPr lang="en-GB" sz="2900" b="1" u="sng" dirty="0">
                <a:solidFill>
                  <a:schemeClr val="tx2"/>
                </a:solidFill>
                <a:latin typeface="Arial" pitchFamily="34" charset="0"/>
                <a:cs typeface="Arial" pitchFamily="34" charset="0"/>
              </a:rPr>
              <a:t>Strengths</a:t>
            </a:r>
          </a:p>
          <a:p>
            <a:pPr>
              <a:lnSpc>
                <a:spcPct val="150000"/>
              </a:lnSpc>
              <a:buClr>
                <a:schemeClr val="tx2"/>
              </a:buClr>
              <a:buBlip>
                <a:blip r:embed="rId3"/>
              </a:buBlip>
            </a:pPr>
            <a:r>
              <a:rPr lang="en-GB" sz="2900" b="1" dirty="0">
                <a:solidFill>
                  <a:schemeClr val="tx2"/>
                </a:solidFill>
                <a:latin typeface="Arial" pitchFamily="34" charset="0"/>
                <a:cs typeface="Arial" pitchFamily="34" charset="0"/>
              </a:rPr>
              <a:t>The role of body language.</a:t>
            </a:r>
          </a:p>
          <a:p>
            <a:pPr>
              <a:lnSpc>
                <a:spcPct val="150000"/>
              </a:lnSpc>
              <a:buClr>
                <a:schemeClr val="tx2"/>
              </a:buClr>
              <a:buBlip>
                <a:blip r:embed="rId3"/>
              </a:buBlip>
            </a:pPr>
            <a:r>
              <a:rPr lang="en-GB" sz="2900" b="1" dirty="0">
                <a:solidFill>
                  <a:schemeClr val="tx2"/>
                </a:solidFill>
                <a:latin typeface="Arial" pitchFamily="34" charset="0"/>
                <a:cs typeface="Arial" pitchFamily="34" charset="0"/>
              </a:rPr>
              <a:t>Can convey feelings.</a:t>
            </a:r>
          </a:p>
          <a:p>
            <a:pPr>
              <a:lnSpc>
                <a:spcPct val="150000"/>
              </a:lnSpc>
              <a:buClr>
                <a:schemeClr val="tx2"/>
              </a:buClr>
              <a:buBlip>
                <a:blip r:embed="rId3"/>
              </a:buBlip>
            </a:pPr>
            <a:r>
              <a:rPr lang="en-GB" sz="2900" b="1" dirty="0">
                <a:solidFill>
                  <a:schemeClr val="tx2"/>
                </a:solidFill>
                <a:latin typeface="Arial" pitchFamily="34" charset="0"/>
                <a:cs typeface="Arial" pitchFamily="34" charset="0"/>
              </a:rPr>
              <a:t>Voice inflections emphasise.</a:t>
            </a:r>
          </a:p>
          <a:p>
            <a:pPr algn="ctr">
              <a:lnSpc>
                <a:spcPct val="150000"/>
              </a:lnSpc>
              <a:buClr>
                <a:schemeClr val="tx2"/>
              </a:buClr>
              <a:buNone/>
            </a:pPr>
            <a:r>
              <a:rPr lang="en-GB" sz="2900" b="1" u="sng" dirty="0">
                <a:solidFill>
                  <a:schemeClr val="tx2"/>
                </a:solidFill>
                <a:latin typeface="Arial" pitchFamily="34" charset="0"/>
              </a:rPr>
              <a:t>Weaknesses</a:t>
            </a:r>
          </a:p>
          <a:p>
            <a:pPr>
              <a:lnSpc>
                <a:spcPct val="150000"/>
              </a:lnSpc>
              <a:buClr>
                <a:schemeClr val="tx2"/>
              </a:buClr>
              <a:buBlip>
                <a:blip r:embed="rId3"/>
              </a:buBlip>
            </a:pPr>
            <a:r>
              <a:rPr lang="en-GB" sz="2900" b="1" dirty="0">
                <a:solidFill>
                  <a:schemeClr val="tx2"/>
                </a:solidFill>
                <a:latin typeface="Arial" pitchFamily="34" charset="0"/>
                <a:cs typeface="Arial" pitchFamily="34" charset="0"/>
              </a:rPr>
              <a:t>Cannot give long list of memorable details.</a:t>
            </a:r>
          </a:p>
          <a:p>
            <a:endParaRPr lang="en-GB" dirty="0"/>
          </a:p>
        </p:txBody>
      </p:sp>
      <p:sp>
        <p:nvSpPr>
          <p:cNvPr id="6" name="Content Placeholder 5">
            <a:extLst>
              <a:ext uri="{FF2B5EF4-FFF2-40B4-BE49-F238E27FC236}">
                <a16:creationId xmlns:a16="http://schemas.microsoft.com/office/drawing/2014/main" id="{06E5D41A-36B4-40D6-81A4-E5C3B9A8A687}"/>
              </a:ext>
            </a:extLst>
          </p:cNvPr>
          <p:cNvSpPr>
            <a:spLocks noGrp="1"/>
          </p:cNvSpPr>
          <p:nvPr>
            <p:ph sz="quarter" idx="14"/>
          </p:nvPr>
        </p:nvSpPr>
        <p:spPr>
          <a:xfrm>
            <a:off x="5993969" y="2178996"/>
            <a:ext cx="5088713" cy="3671388"/>
          </a:xfrm>
        </p:spPr>
        <p:txBody>
          <a:bodyPr>
            <a:normAutofit fontScale="85000" lnSpcReduction="20000"/>
          </a:bodyPr>
          <a:lstStyle/>
          <a:p>
            <a:pPr algn="ctr">
              <a:buNone/>
            </a:pPr>
            <a:r>
              <a:rPr lang="en-GB" b="1" u="sng" dirty="0">
                <a:solidFill>
                  <a:schemeClr val="tx2"/>
                </a:solidFill>
                <a:latin typeface="Arial" pitchFamily="34" charset="0"/>
              </a:rPr>
              <a:t>Strengths</a:t>
            </a:r>
          </a:p>
          <a:p>
            <a:pPr>
              <a:buClr>
                <a:schemeClr val="tx2"/>
              </a:buClr>
              <a:buBlip>
                <a:blip r:embed="rId3"/>
              </a:buBlip>
            </a:pPr>
            <a:r>
              <a:rPr lang="en-GB" sz="2100" b="1" dirty="0">
                <a:solidFill>
                  <a:schemeClr val="tx2"/>
                </a:solidFill>
                <a:latin typeface="Arial" pitchFamily="34" charset="0"/>
              </a:rPr>
              <a:t>Written material is proof of communication?</a:t>
            </a:r>
          </a:p>
          <a:p>
            <a:pPr>
              <a:buClr>
                <a:schemeClr val="tx2"/>
              </a:buClr>
              <a:buBlip>
                <a:blip r:embed="rId3"/>
              </a:buBlip>
            </a:pPr>
            <a:r>
              <a:rPr lang="en-GB" sz="2100" b="1" dirty="0">
                <a:solidFill>
                  <a:schemeClr val="tx2"/>
                </a:solidFill>
                <a:latin typeface="Arial" pitchFamily="34" charset="0"/>
              </a:rPr>
              <a:t>Written material perceived as authoritative &amp; tangible.</a:t>
            </a:r>
          </a:p>
          <a:p>
            <a:pPr algn="ctr">
              <a:buNone/>
            </a:pPr>
            <a:endParaRPr lang="en-GB" sz="2100" b="1" u="sng" dirty="0">
              <a:solidFill>
                <a:schemeClr val="tx2"/>
              </a:solidFill>
              <a:latin typeface="Arial" pitchFamily="34" charset="0"/>
            </a:endParaRPr>
          </a:p>
          <a:p>
            <a:pPr algn="ctr">
              <a:buNone/>
            </a:pPr>
            <a:r>
              <a:rPr lang="en-GB" sz="2100" b="1" u="sng" dirty="0">
                <a:solidFill>
                  <a:schemeClr val="tx2"/>
                </a:solidFill>
                <a:latin typeface="Arial" pitchFamily="34" charset="0"/>
              </a:rPr>
              <a:t>Weaknesses</a:t>
            </a:r>
          </a:p>
          <a:p>
            <a:pPr>
              <a:buClr>
                <a:schemeClr val="tx2"/>
              </a:buClr>
              <a:buBlip>
                <a:blip r:embed="rId3"/>
              </a:buBlip>
            </a:pPr>
            <a:r>
              <a:rPr lang="en-GB" sz="2100" b="1" dirty="0">
                <a:solidFill>
                  <a:schemeClr val="tx2"/>
                </a:solidFill>
                <a:latin typeface="Arial" pitchFamily="34" charset="0"/>
              </a:rPr>
              <a:t>Does not convey feelings, thoughts, emphasis or expression/inflection. </a:t>
            </a:r>
          </a:p>
          <a:p>
            <a:endParaRPr lang="en-GB" dirty="0"/>
          </a:p>
        </p:txBody>
      </p:sp>
      <p:sp>
        <p:nvSpPr>
          <p:cNvPr id="7" name="Text Placeholder 3">
            <a:extLst>
              <a:ext uri="{FF2B5EF4-FFF2-40B4-BE49-F238E27FC236}">
                <a16:creationId xmlns:a16="http://schemas.microsoft.com/office/drawing/2014/main" id="{8A7B2B1F-A45E-41B6-9E38-7457AA06BD39}"/>
              </a:ext>
            </a:extLst>
          </p:cNvPr>
          <p:cNvSpPr>
            <a:spLocks noGrp="1"/>
          </p:cNvSpPr>
          <p:nvPr>
            <p:ph type="body" sz="quarter" idx="3"/>
          </p:nvPr>
        </p:nvSpPr>
        <p:spPr>
          <a:xfrm>
            <a:off x="6218238" y="2063750"/>
            <a:ext cx="4864100" cy="456262"/>
          </a:xfrm>
        </p:spPr>
        <p:txBody>
          <a:bodyPr/>
          <a:lstStyle/>
          <a:p>
            <a:pPr algn="ctr"/>
            <a:r>
              <a:rPr lang="en-GB" b="1" u="sng" dirty="0">
                <a:solidFill>
                  <a:srgbClr val="F47C18"/>
                </a:solidFill>
                <a:latin typeface="Arial" pitchFamily="34" charset="0"/>
                <a:cs typeface="Arial" pitchFamily="34" charset="0"/>
              </a:rPr>
              <a:t>Non Verbal</a:t>
            </a:r>
          </a:p>
          <a:p>
            <a:pPr algn="ctr"/>
            <a:endParaRPr lang="en-GB" dirty="0"/>
          </a:p>
        </p:txBody>
      </p:sp>
    </p:spTree>
    <p:custDataLst>
      <p:tags r:id="rId1"/>
    </p:custDataLst>
    <p:extLst>
      <p:ext uri="{BB962C8B-B14F-4D97-AF65-F5344CB8AC3E}">
        <p14:creationId xmlns:p14="http://schemas.microsoft.com/office/powerpoint/2010/main" val="149860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4FE1-252D-4914-86C8-AA59E494CA02}"/>
              </a:ext>
            </a:extLst>
          </p:cNvPr>
          <p:cNvSpPr>
            <a:spLocks noGrp="1"/>
          </p:cNvSpPr>
          <p:nvPr>
            <p:ph type="title"/>
          </p:nvPr>
        </p:nvSpPr>
        <p:spPr/>
        <p:txBody>
          <a:bodyPr/>
          <a:lstStyle/>
          <a:p>
            <a:r>
              <a:rPr lang="en-GB" b="1" dirty="0"/>
              <a:t>Barriers To Communication</a:t>
            </a:r>
            <a:endParaRPr lang="en-GB" dirty="0"/>
          </a:p>
        </p:txBody>
      </p:sp>
      <p:sp>
        <p:nvSpPr>
          <p:cNvPr id="7" name="Content Placeholder 6">
            <a:extLst>
              <a:ext uri="{FF2B5EF4-FFF2-40B4-BE49-F238E27FC236}">
                <a16:creationId xmlns:a16="http://schemas.microsoft.com/office/drawing/2014/main" id="{A4C623D8-318C-4C4D-8340-E10D556CDD80}"/>
              </a:ext>
            </a:extLst>
          </p:cNvPr>
          <p:cNvSpPr>
            <a:spLocks noGrp="1"/>
          </p:cNvSpPr>
          <p:nvPr>
            <p:ph sz="quarter" idx="13"/>
          </p:nvPr>
        </p:nvSpPr>
        <p:spPr/>
        <p:txBody>
          <a:bodyPr>
            <a:normAutofit fontScale="70000" lnSpcReduction="20000"/>
          </a:bodyPr>
          <a:lstStyle/>
          <a:p>
            <a:pPr marL="0" indent="0">
              <a:buClr>
                <a:schemeClr val="accent1"/>
              </a:buClr>
              <a:buNone/>
            </a:pPr>
            <a:r>
              <a:rPr lang="en-GB" sz="1400" b="1" u="sng" dirty="0">
                <a:solidFill>
                  <a:schemeClr val="tx2"/>
                </a:solidFill>
                <a:latin typeface="Arial" pitchFamily="34" charset="0"/>
                <a:cs typeface="Arial" pitchFamily="34" charset="0"/>
              </a:rPr>
              <a:t>Verbal</a:t>
            </a:r>
          </a:p>
          <a:p>
            <a:pPr>
              <a:lnSpc>
                <a:spcPct val="160000"/>
              </a:lnSpc>
              <a:buClr>
                <a:schemeClr val="accent1"/>
              </a:buClr>
              <a:buBlip>
                <a:blip r:embed="rId3"/>
              </a:buBlip>
            </a:pPr>
            <a:r>
              <a:rPr lang="en-GB" sz="2000" b="1" dirty="0">
                <a:solidFill>
                  <a:schemeClr val="tx2"/>
                </a:solidFill>
                <a:latin typeface="Arial" pitchFamily="34" charset="0"/>
                <a:cs typeface="Arial" pitchFamily="34" charset="0"/>
              </a:rPr>
              <a:t>Interrogating.</a:t>
            </a:r>
          </a:p>
          <a:p>
            <a:pPr>
              <a:lnSpc>
                <a:spcPct val="160000"/>
              </a:lnSpc>
              <a:buClr>
                <a:schemeClr val="accent1"/>
              </a:buClr>
              <a:buBlip>
                <a:blip r:embed="rId3"/>
              </a:buBlip>
            </a:pPr>
            <a:r>
              <a:rPr lang="en-GB" sz="2000" b="1" dirty="0">
                <a:solidFill>
                  <a:schemeClr val="tx2"/>
                </a:solidFill>
                <a:latin typeface="Arial" pitchFamily="34" charset="0"/>
                <a:cs typeface="Arial" pitchFamily="34" charset="0"/>
              </a:rPr>
              <a:t>Criticizing.</a:t>
            </a:r>
          </a:p>
          <a:p>
            <a:pPr>
              <a:lnSpc>
                <a:spcPct val="160000"/>
              </a:lnSpc>
              <a:buClr>
                <a:schemeClr val="accent1"/>
              </a:buClr>
              <a:buBlip>
                <a:blip r:embed="rId3"/>
              </a:buBlip>
            </a:pPr>
            <a:r>
              <a:rPr lang="en-GB" sz="2000" b="1" dirty="0">
                <a:solidFill>
                  <a:schemeClr val="tx2"/>
                </a:solidFill>
                <a:latin typeface="Arial" pitchFamily="34" charset="0"/>
                <a:cs typeface="Arial" pitchFamily="34" charset="0"/>
              </a:rPr>
              <a:t>Blaming.</a:t>
            </a:r>
          </a:p>
          <a:p>
            <a:pPr>
              <a:lnSpc>
                <a:spcPct val="160000"/>
              </a:lnSpc>
              <a:buClr>
                <a:schemeClr val="accent1"/>
              </a:buClr>
              <a:buBlip>
                <a:blip r:embed="rId3"/>
              </a:buBlip>
            </a:pPr>
            <a:r>
              <a:rPr lang="en-GB" sz="2000" b="1" dirty="0">
                <a:solidFill>
                  <a:schemeClr val="tx2"/>
                </a:solidFill>
                <a:latin typeface="Arial" pitchFamily="34" charset="0"/>
                <a:cs typeface="Arial" pitchFamily="34" charset="0"/>
              </a:rPr>
              <a:t>Shaming.</a:t>
            </a:r>
          </a:p>
          <a:p>
            <a:pPr>
              <a:lnSpc>
                <a:spcPct val="160000"/>
              </a:lnSpc>
              <a:buClr>
                <a:schemeClr val="accent1"/>
              </a:buClr>
              <a:buBlip>
                <a:blip r:embed="rId3"/>
              </a:buBlip>
            </a:pPr>
            <a:r>
              <a:rPr lang="en-GB" sz="2000" b="1" dirty="0">
                <a:solidFill>
                  <a:schemeClr val="tx2"/>
                </a:solidFill>
                <a:latin typeface="Arial" pitchFamily="34" charset="0"/>
                <a:cs typeface="Arial" pitchFamily="34" charset="0"/>
              </a:rPr>
              <a:t>Moralizing.</a:t>
            </a:r>
          </a:p>
          <a:p>
            <a:pPr>
              <a:lnSpc>
                <a:spcPct val="160000"/>
              </a:lnSpc>
              <a:buClr>
                <a:schemeClr val="accent1"/>
              </a:buClr>
              <a:buBlip>
                <a:blip r:embed="rId3"/>
              </a:buBlip>
            </a:pPr>
            <a:r>
              <a:rPr lang="en-GB" sz="2000" b="1" dirty="0">
                <a:solidFill>
                  <a:schemeClr val="tx2"/>
                </a:solidFill>
                <a:latin typeface="Arial" pitchFamily="34" charset="0"/>
                <a:cs typeface="Arial" pitchFamily="34" charset="0"/>
              </a:rPr>
              <a:t>Preaching.</a:t>
            </a:r>
          </a:p>
          <a:p>
            <a:pPr>
              <a:lnSpc>
                <a:spcPct val="160000"/>
              </a:lnSpc>
              <a:buClr>
                <a:schemeClr val="accent1"/>
              </a:buClr>
              <a:buBlip>
                <a:blip r:embed="rId3"/>
              </a:buBlip>
            </a:pPr>
            <a:r>
              <a:rPr lang="en-GB" sz="2000" b="1" dirty="0">
                <a:solidFill>
                  <a:schemeClr val="tx2"/>
                </a:solidFill>
                <a:latin typeface="Arial" pitchFamily="34" charset="0"/>
                <a:cs typeface="Arial" pitchFamily="34" charset="0"/>
              </a:rPr>
              <a:t>Name-calling.</a:t>
            </a:r>
            <a:endParaRPr lang="en-GB" dirty="0"/>
          </a:p>
        </p:txBody>
      </p:sp>
      <p:sp>
        <p:nvSpPr>
          <p:cNvPr id="8" name="Content Placeholder 7">
            <a:extLst>
              <a:ext uri="{FF2B5EF4-FFF2-40B4-BE49-F238E27FC236}">
                <a16:creationId xmlns:a16="http://schemas.microsoft.com/office/drawing/2014/main" id="{FCE15788-C511-46FC-A95C-124C86CCEE4D}"/>
              </a:ext>
            </a:extLst>
          </p:cNvPr>
          <p:cNvSpPr>
            <a:spLocks noGrp="1"/>
          </p:cNvSpPr>
          <p:nvPr>
            <p:ph sz="quarter" idx="14"/>
          </p:nvPr>
        </p:nvSpPr>
        <p:spPr/>
        <p:txBody>
          <a:bodyPr>
            <a:normAutofit fontScale="62500" lnSpcReduction="20000"/>
          </a:bodyPr>
          <a:lstStyle/>
          <a:p>
            <a:pPr marL="0" indent="0">
              <a:buNone/>
            </a:pPr>
            <a:r>
              <a:rPr lang="en-GB" sz="1400" b="1" u="sng" dirty="0">
                <a:solidFill>
                  <a:schemeClr val="tx2"/>
                </a:solidFill>
                <a:latin typeface="Arial" pitchFamily="34" charset="0"/>
              </a:rPr>
              <a:t>Non Verbal</a:t>
            </a:r>
          </a:p>
          <a:p>
            <a:pPr>
              <a:lnSpc>
                <a:spcPct val="170000"/>
              </a:lnSpc>
              <a:buClr>
                <a:schemeClr val="accent1"/>
              </a:buClr>
              <a:buBlip>
                <a:blip r:embed="rId3"/>
              </a:buBlip>
            </a:pPr>
            <a:r>
              <a:rPr lang="en-GB" sz="2000" b="1" dirty="0">
                <a:solidFill>
                  <a:schemeClr val="tx2"/>
                </a:solidFill>
                <a:latin typeface="Arial" pitchFamily="34" charset="0"/>
                <a:cs typeface="Arial" pitchFamily="34" charset="0"/>
              </a:rPr>
              <a:t>Rolling eyes.</a:t>
            </a:r>
          </a:p>
          <a:p>
            <a:pPr>
              <a:lnSpc>
                <a:spcPct val="170000"/>
              </a:lnSpc>
              <a:buClr>
                <a:schemeClr val="accent1"/>
              </a:buClr>
              <a:buBlip>
                <a:blip r:embed="rId3"/>
              </a:buBlip>
            </a:pPr>
            <a:r>
              <a:rPr lang="en-GB" sz="2000" b="1" dirty="0">
                <a:solidFill>
                  <a:schemeClr val="tx2"/>
                </a:solidFill>
                <a:latin typeface="Arial" pitchFamily="34" charset="0"/>
                <a:cs typeface="Arial" pitchFamily="34" charset="0"/>
              </a:rPr>
              <a:t>Quick/Slow movements.</a:t>
            </a:r>
          </a:p>
          <a:p>
            <a:pPr>
              <a:lnSpc>
                <a:spcPct val="170000"/>
              </a:lnSpc>
              <a:buClr>
                <a:schemeClr val="accent1"/>
              </a:buClr>
              <a:buBlip>
                <a:blip r:embed="rId3"/>
              </a:buBlip>
            </a:pPr>
            <a:r>
              <a:rPr lang="en-GB" sz="2000" b="1" dirty="0">
                <a:solidFill>
                  <a:schemeClr val="tx2"/>
                </a:solidFill>
                <a:latin typeface="Arial" pitchFamily="34" charset="0"/>
                <a:cs typeface="Arial" pitchFamily="34" charset="0"/>
              </a:rPr>
              <a:t>Arms crossed.</a:t>
            </a:r>
          </a:p>
          <a:p>
            <a:pPr>
              <a:lnSpc>
                <a:spcPct val="170000"/>
              </a:lnSpc>
              <a:buClr>
                <a:schemeClr val="accent1"/>
              </a:buClr>
              <a:buBlip>
                <a:blip r:embed="rId3"/>
              </a:buBlip>
            </a:pPr>
            <a:r>
              <a:rPr lang="en-GB" sz="2000" b="1" dirty="0">
                <a:solidFill>
                  <a:schemeClr val="tx2"/>
                </a:solidFill>
                <a:latin typeface="Arial" pitchFamily="34" charset="0"/>
                <a:cs typeface="Arial" pitchFamily="34" charset="0"/>
              </a:rPr>
              <a:t>Legs crossed.</a:t>
            </a:r>
          </a:p>
          <a:p>
            <a:pPr>
              <a:lnSpc>
                <a:spcPct val="170000"/>
              </a:lnSpc>
              <a:buClr>
                <a:schemeClr val="accent1"/>
              </a:buClr>
              <a:buBlip>
                <a:blip r:embed="rId3"/>
              </a:buBlip>
            </a:pPr>
            <a:r>
              <a:rPr lang="en-GB" sz="2000" b="1" dirty="0">
                <a:solidFill>
                  <a:schemeClr val="tx2"/>
                </a:solidFill>
                <a:latin typeface="Arial" pitchFamily="34" charset="0"/>
                <a:cs typeface="Arial" pitchFamily="34" charset="0"/>
              </a:rPr>
              <a:t>Slouching.</a:t>
            </a:r>
          </a:p>
          <a:p>
            <a:pPr>
              <a:lnSpc>
                <a:spcPct val="170000"/>
              </a:lnSpc>
              <a:buClr>
                <a:schemeClr val="accent1"/>
              </a:buClr>
              <a:buBlip>
                <a:blip r:embed="rId3"/>
              </a:buBlip>
            </a:pPr>
            <a:r>
              <a:rPr lang="en-GB" sz="2000" b="1" dirty="0">
                <a:solidFill>
                  <a:schemeClr val="tx2"/>
                </a:solidFill>
                <a:latin typeface="Arial" pitchFamily="34" charset="0"/>
                <a:cs typeface="Arial" pitchFamily="34" charset="0"/>
              </a:rPr>
              <a:t>Doodling.(fiddling with Mobile phones)</a:t>
            </a:r>
          </a:p>
          <a:p>
            <a:pPr>
              <a:lnSpc>
                <a:spcPct val="170000"/>
              </a:lnSpc>
              <a:buClr>
                <a:schemeClr val="accent1"/>
              </a:buClr>
              <a:buBlip>
                <a:blip r:embed="rId3"/>
              </a:buBlip>
            </a:pPr>
            <a:r>
              <a:rPr lang="en-GB" sz="2000" b="1" dirty="0">
                <a:solidFill>
                  <a:schemeClr val="tx2"/>
                </a:solidFill>
                <a:latin typeface="Arial" pitchFamily="34" charset="0"/>
                <a:cs typeface="Arial" pitchFamily="34" charset="0"/>
              </a:rPr>
              <a:t>Avoiding eye contact.</a:t>
            </a:r>
            <a:endParaRPr lang="en-GB" dirty="0"/>
          </a:p>
        </p:txBody>
      </p:sp>
    </p:spTree>
    <p:custDataLst>
      <p:tags r:id="rId1"/>
    </p:custDataLst>
    <p:extLst>
      <p:ext uri="{BB962C8B-B14F-4D97-AF65-F5344CB8AC3E}">
        <p14:creationId xmlns:p14="http://schemas.microsoft.com/office/powerpoint/2010/main" val="358296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4DAAB9-1F6E-44A6-8EBD-11AA857B2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1E161A9-7665-4879-A16F-4250B484B160}"/>
              </a:ext>
            </a:extLst>
          </p:cNvPr>
          <p:cNvSpPr>
            <a:spLocks noGrp="1"/>
          </p:cNvSpPr>
          <p:nvPr>
            <p:ph type="title"/>
          </p:nvPr>
        </p:nvSpPr>
        <p:spPr>
          <a:xfrm>
            <a:off x="685800" y="685800"/>
            <a:ext cx="10792837" cy="1151965"/>
          </a:xfrm>
        </p:spPr>
        <p:txBody>
          <a:bodyPr>
            <a:normAutofit/>
          </a:bodyPr>
          <a:lstStyle/>
          <a:p>
            <a:r>
              <a:rPr lang="en-GB" b="1" dirty="0">
                <a:cs typeface="Arial" pitchFamily="34" charset="0"/>
              </a:rPr>
              <a:t>Other Barriers</a:t>
            </a:r>
            <a:endParaRPr lang="en-GB" dirty="0"/>
          </a:p>
        </p:txBody>
      </p:sp>
      <p:graphicFrame>
        <p:nvGraphicFramePr>
          <p:cNvPr id="13" name="Content Placeholder 10">
            <a:extLst>
              <a:ext uri="{FF2B5EF4-FFF2-40B4-BE49-F238E27FC236}">
                <a16:creationId xmlns:a16="http://schemas.microsoft.com/office/drawing/2014/main" id="{984FDD7E-FD43-487C-84FC-422292913F25}"/>
              </a:ext>
            </a:extLst>
          </p:cNvPr>
          <p:cNvGraphicFramePr>
            <a:graphicFrameLocks noGrp="1"/>
          </p:cNvGraphicFramePr>
          <p:nvPr>
            <p:ph sz="quarter" idx="13"/>
            <p:extLst>
              <p:ext uri="{D42A27DB-BD31-4B8C-83A1-F6EECF244321}">
                <p14:modId xmlns:p14="http://schemas.microsoft.com/office/powerpoint/2010/main" val="2637104160"/>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2835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7"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Rectangle 18">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8FC769BA-8CE5-4713-835F-5C28CD9AA898}"/>
              </a:ext>
            </a:extLst>
          </p:cNvPr>
          <p:cNvSpPr>
            <a:spLocks noGrp="1"/>
          </p:cNvSpPr>
          <p:nvPr>
            <p:ph type="title"/>
          </p:nvPr>
        </p:nvSpPr>
        <p:spPr>
          <a:xfrm>
            <a:off x="685802" y="685800"/>
            <a:ext cx="3381946" cy="4846967"/>
          </a:xfrm>
        </p:spPr>
        <p:txBody>
          <a:bodyPr>
            <a:normAutofit/>
          </a:bodyPr>
          <a:lstStyle/>
          <a:p>
            <a:r>
              <a:rPr lang="en-GB" sz="4800" b="1">
                <a:solidFill>
                  <a:srgbClr val="FFFFFF"/>
                </a:solidFill>
              </a:rPr>
              <a:t>Task</a:t>
            </a:r>
            <a:endParaRPr lang="en-GB" sz="4800">
              <a:solidFill>
                <a:srgbClr val="FFFFFF"/>
              </a:solidFill>
            </a:endParaRPr>
          </a:p>
        </p:txBody>
      </p:sp>
      <p:sp>
        <p:nvSpPr>
          <p:cNvPr id="8" name="Content Placeholder 7">
            <a:extLst>
              <a:ext uri="{FF2B5EF4-FFF2-40B4-BE49-F238E27FC236}">
                <a16:creationId xmlns:a16="http://schemas.microsoft.com/office/drawing/2014/main" id="{CDD73B36-1AED-4F16-98BB-744CD941BF7E}"/>
              </a:ext>
            </a:extLst>
          </p:cNvPr>
          <p:cNvSpPr>
            <a:spLocks noGrp="1"/>
          </p:cNvSpPr>
          <p:nvPr>
            <p:ph sz="quarter" idx="13"/>
          </p:nvPr>
        </p:nvSpPr>
        <p:spPr>
          <a:xfrm>
            <a:off x="5111886" y="685800"/>
            <a:ext cx="5968621" cy="4688785"/>
          </a:xfrm>
        </p:spPr>
        <p:txBody>
          <a:bodyPr>
            <a:normAutofit/>
          </a:bodyPr>
          <a:lstStyle/>
          <a:p>
            <a:pPr marL="0" indent="0">
              <a:buNone/>
            </a:pPr>
            <a:r>
              <a:rPr lang="en-GB" sz="4000" dirty="0">
                <a:latin typeface="Arial Black" pitchFamily="34" charset="0"/>
              </a:rPr>
              <a:t>What do you think I mean if I say the word:</a:t>
            </a:r>
          </a:p>
          <a:p>
            <a:pPr marL="0" indent="0">
              <a:buNone/>
            </a:pPr>
            <a:endParaRPr lang="en-GB" sz="4000" dirty="0">
              <a:latin typeface="Arial Black" pitchFamily="34" charset="0"/>
            </a:endParaRPr>
          </a:p>
          <a:p>
            <a:pPr marL="0" indent="0">
              <a:buNone/>
            </a:pPr>
            <a:r>
              <a:rPr lang="en-GB" sz="4000" dirty="0">
                <a:latin typeface="Arial Black" pitchFamily="34" charset="0"/>
              </a:rPr>
              <a:t>			“Speed”?</a:t>
            </a:r>
          </a:p>
          <a:p>
            <a:endParaRPr lang="en-GB" dirty="0"/>
          </a:p>
        </p:txBody>
      </p:sp>
    </p:spTree>
    <p:custDataLst>
      <p:tags r:id="rId1"/>
    </p:custDataLst>
    <p:extLst>
      <p:ext uri="{BB962C8B-B14F-4D97-AF65-F5344CB8AC3E}">
        <p14:creationId xmlns:p14="http://schemas.microsoft.com/office/powerpoint/2010/main" val="187604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3" name="Freeform: Shape 12">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CF92F6BD-23BD-4197-953A-7A194DE852AC}"/>
              </a:ext>
            </a:extLst>
          </p:cNvPr>
          <p:cNvSpPr>
            <a:spLocks noGrp="1"/>
          </p:cNvSpPr>
          <p:nvPr>
            <p:ph type="title"/>
          </p:nvPr>
        </p:nvSpPr>
        <p:spPr>
          <a:xfrm>
            <a:off x="643467" y="643467"/>
            <a:ext cx="3654995" cy="5163364"/>
          </a:xfrm>
        </p:spPr>
        <p:txBody>
          <a:bodyPr>
            <a:normAutofit/>
          </a:bodyPr>
          <a:lstStyle/>
          <a:p>
            <a:r>
              <a:rPr lang="en-GB" sz="4400" b="1"/>
              <a:t>Task</a:t>
            </a:r>
            <a:endParaRPr lang="en-GB" sz="4400" dirty="0"/>
          </a:p>
        </p:txBody>
      </p:sp>
      <p:sp>
        <p:nvSpPr>
          <p:cNvPr id="15" name="5-Point Star 24">
            <a:extLst>
              <a:ext uri="{FF2B5EF4-FFF2-40B4-BE49-F238E27FC236}">
                <a16:creationId xmlns:a16="http://schemas.microsoft.com/office/drawing/2014/main" id="{89E829E7-17BB-4272-A707-8219BDF46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29" y="3098827"/>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734F3239-D29E-42FE-B4AC-6C0678BE0FC0}"/>
              </a:ext>
            </a:extLst>
          </p:cNvPr>
          <p:cNvSpPr>
            <a:spLocks noGrp="1"/>
          </p:cNvSpPr>
          <p:nvPr>
            <p:ph sz="quarter" idx="13"/>
          </p:nvPr>
        </p:nvSpPr>
        <p:spPr>
          <a:xfrm>
            <a:off x="3560763" y="165100"/>
            <a:ext cx="7988300" cy="6478588"/>
          </a:xfrm>
        </p:spPr>
        <p:txBody>
          <a:bodyPr>
            <a:normAutofit/>
          </a:bodyPr>
          <a:lstStyle/>
          <a:p>
            <a:pPr marL="0" indent="0">
              <a:lnSpc>
                <a:spcPct val="110000"/>
              </a:lnSpc>
              <a:buNone/>
            </a:pPr>
            <a:r>
              <a:rPr lang="en-GB" sz="2800" dirty="0">
                <a:latin typeface="Arial Black" pitchFamily="34" charset="0"/>
              </a:rPr>
              <a:t>What do you think I mean if I say the word:</a:t>
            </a:r>
          </a:p>
          <a:p>
            <a:pPr marL="0" indent="0">
              <a:lnSpc>
                <a:spcPct val="110000"/>
              </a:lnSpc>
              <a:buNone/>
            </a:pPr>
            <a:r>
              <a:rPr lang="en-GB" sz="2800" dirty="0">
                <a:latin typeface="Arial Black" pitchFamily="34" charset="0"/>
              </a:rPr>
              <a:t>“Speed”?</a:t>
            </a:r>
          </a:p>
          <a:p>
            <a:pPr marL="0" indent="0">
              <a:lnSpc>
                <a:spcPct val="110000"/>
              </a:lnSpc>
              <a:buNone/>
            </a:pPr>
            <a:endParaRPr lang="en-GB" sz="1700" dirty="0">
              <a:latin typeface="Arial Black" pitchFamily="34" charset="0"/>
            </a:endParaRPr>
          </a:p>
          <a:p>
            <a:pPr marL="0" indent="0">
              <a:lnSpc>
                <a:spcPct val="110000"/>
              </a:lnSpc>
              <a:buNone/>
            </a:pPr>
            <a:endParaRPr lang="en-GB" sz="1700" dirty="0">
              <a:latin typeface="Arial Black" pitchFamily="34" charset="0"/>
            </a:endParaRPr>
          </a:p>
          <a:p>
            <a:pPr>
              <a:lnSpc>
                <a:spcPct val="110000"/>
              </a:lnSpc>
              <a:buBlip>
                <a:blip r:embed="rId4"/>
              </a:buBlip>
            </a:pPr>
            <a:r>
              <a:rPr lang="en-GB" sz="1700" dirty="0">
                <a:latin typeface="Arial Black" pitchFamily="34" charset="0"/>
              </a:rPr>
              <a:t>Velocity, Distance over Time; rate of progress.</a:t>
            </a:r>
          </a:p>
          <a:p>
            <a:pPr>
              <a:lnSpc>
                <a:spcPct val="110000"/>
              </a:lnSpc>
              <a:buBlip>
                <a:blip r:embed="rId4"/>
              </a:buBlip>
            </a:pPr>
            <a:r>
              <a:rPr lang="en-GB" sz="1700" dirty="0">
                <a:latin typeface="Arial Black" pitchFamily="34" charset="0"/>
              </a:rPr>
              <a:t>Going Fast.</a:t>
            </a:r>
          </a:p>
          <a:p>
            <a:pPr>
              <a:lnSpc>
                <a:spcPct val="110000"/>
              </a:lnSpc>
              <a:buBlip>
                <a:blip r:embed="rId4"/>
              </a:buBlip>
            </a:pPr>
            <a:r>
              <a:rPr lang="en-GB" sz="1700" dirty="0">
                <a:latin typeface="Arial Black" pitchFamily="34" charset="0"/>
              </a:rPr>
              <a:t>Exceeding The Speed Limit.</a:t>
            </a:r>
          </a:p>
          <a:p>
            <a:pPr>
              <a:lnSpc>
                <a:spcPct val="110000"/>
              </a:lnSpc>
              <a:buBlip>
                <a:blip r:embed="rId4"/>
              </a:buBlip>
            </a:pPr>
            <a:r>
              <a:rPr lang="en-GB" sz="1700" dirty="0">
                <a:latin typeface="Arial Black" pitchFamily="34" charset="0"/>
              </a:rPr>
              <a:t>Drugs</a:t>
            </a:r>
          </a:p>
          <a:p>
            <a:pPr>
              <a:lnSpc>
                <a:spcPct val="110000"/>
              </a:lnSpc>
              <a:buBlip>
                <a:blip r:embed="rId4"/>
              </a:buBlip>
            </a:pPr>
            <a:r>
              <a:rPr lang="en-GB" sz="1700" dirty="0">
                <a:latin typeface="Arial Black" pitchFamily="34" charset="0"/>
              </a:rPr>
              <a:t>A Film with Keanu Reeves &amp; Sandra Bullock</a:t>
            </a:r>
          </a:p>
          <a:p>
            <a:pPr>
              <a:lnSpc>
                <a:spcPct val="110000"/>
              </a:lnSpc>
              <a:buBlip>
                <a:blip r:embed="rId4"/>
              </a:buBlip>
            </a:pPr>
            <a:r>
              <a:rPr lang="en-GB" sz="1700" dirty="0">
                <a:latin typeface="Arial Black" pitchFamily="34" charset="0"/>
              </a:rPr>
              <a:t>The Footballer Who Played For Everton, Newcastle and managed </a:t>
            </a:r>
            <a:r>
              <a:rPr lang="en-GB" sz="1700" dirty="0" err="1">
                <a:latin typeface="Arial Black" pitchFamily="34" charset="0"/>
              </a:rPr>
              <a:t>Wales’</a:t>
            </a:r>
            <a:r>
              <a:rPr lang="en-GB" sz="1700" dirty="0">
                <a:latin typeface="Arial Black" pitchFamily="34" charset="0"/>
              </a:rPr>
              <a:t> National Football Team before his untimely Death.</a:t>
            </a:r>
          </a:p>
          <a:p>
            <a:pPr>
              <a:lnSpc>
                <a:spcPct val="110000"/>
              </a:lnSpc>
            </a:pPr>
            <a:endParaRPr lang="en-GB" sz="1700" dirty="0"/>
          </a:p>
        </p:txBody>
      </p:sp>
      <p:sp>
        <p:nvSpPr>
          <p:cNvPr id="17" name="Freeform: Shape 16">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158164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5FD65D-F6F1-402A-AAA4-5C5E9AA7F505}"/>
              </a:ext>
            </a:extLst>
          </p:cNvPr>
          <p:cNvSpPr>
            <a:spLocks noGrp="1"/>
          </p:cNvSpPr>
          <p:nvPr>
            <p:ph type="title"/>
          </p:nvPr>
        </p:nvSpPr>
        <p:spPr>
          <a:xfrm>
            <a:off x="588146" y="634753"/>
            <a:ext cx="10396882" cy="1151965"/>
          </a:xfrm>
        </p:spPr>
        <p:txBody>
          <a:bodyPr>
            <a:normAutofit/>
          </a:bodyPr>
          <a:lstStyle/>
          <a:p>
            <a:r>
              <a:rPr lang="en-GB" sz="5400" dirty="0"/>
              <a:t>English Is A Complex Language</a:t>
            </a:r>
            <a:endParaRPr lang="en-GB" dirty="0"/>
          </a:p>
        </p:txBody>
      </p:sp>
      <p:sp>
        <p:nvSpPr>
          <p:cNvPr id="8" name="Content Placeholder 7">
            <a:extLst>
              <a:ext uri="{FF2B5EF4-FFF2-40B4-BE49-F238E27FC236}">
                <a16:creationId xmlns:a16="http://schemas.microsoft.com/office/drawing/2014/main" id="{027B50C2-D64E-4C6C-AEDD-30AB6D99888B}"/>
              </a:ext>
            </a:extLst>
          </p:cNvPr>
          <p:cNvSpPr>
            <a:spLocks noGrp="1"/>
          </p:cNvSpPr>
          <p:nvPr>
            <p:ph sz="quarter" idx="13"/>
          </p:nvPr>
        </p:nvSpPr>
        <p:spPr/>
        <p:txBody>
          <a:bodyPr/>
          <a:lstStyle/>
          <a:p>
            <a:pPr>
              <a:buBlip>
                <a:blip r:embed="rId3"/>
              </a:buBlip>
            </a:pPr>
            <a:r>
              <a:rPr lang="en-GB" sz="2000" dirty="0">
                <a:solidFill>
                  <a:schemeClr val="tx2"/>
                </a:solidFill>
                <a:latin typeface="Arial Black" pitchFamily="34" charset="0"/>
              </a:rPr>
              <a:t>So any message is distorted by:</a:t>
            </a:r>
          </a:p>
          <a:p>
            <a:pPr>
              <a:lnSpc>
                <a:spcPct val="150000"/>
              </a:lnSpc>
              <a:buBlip>
                <a:blip r:embed="rId3"/>
              </a:buBlip>
            </a:pPr>
            <a:r>
              <a:rPr lang="en-GB" sz="2000" dirty="0">
                <a:solidFill>
                  <a:schemeClr val="tx2"/>
                </a:solidFill>
                <a:latin typeface="Arial Black" pitchFamily="34" charset="0"/>
              </a:rPr>
              <a:t>The Experiences of both speaker and Listener.</a:t>
            </a:r>
          </a:p>
          <a:p>
            <a:pPr>
              <a:lnSpc>
                <a:spcPct val="250000"/>
              </a:lnSpc>
              <a:buBlip>
                <a:blip r:embed="rId3"/>
              </a:buBlip>
            </a:pPr>
            <a:r>
              <a:rPr lang="en-GB" sz="2000" dirty="0">
                <a:solidFill>
                  <a:schemeClr val="tx2"/>
                </a:solidFill>
                <a:latin typeface="Arial Black" pitchFamily="34" charset="0"/>
              </a:rPr>
              <a:t>The Medium Used to communicate.</a:t>
            </a:r>
          </a:p>
          <a:p>
            <a:endParaRPr lang="en-GB" dirty="0"/>
          </a:p>
        </p:txBody>
      </p:sp>
    </p:spTree>
    <p:custDataLst>
      <p:tags r:id="rId1"/>
    </p:custDataLst>
    <p:extLst>
      <p:ext uri="{BB962C8B-B14F-4D97-AF65-F5344CB8AC3E}">
        <p14:creationId xmlns:p14="http://schemas.microsoft.com/office/powerpoint/2010/main" val="370566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4" name="Picture 13">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15">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6"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7" name="Rectangle 19">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84D9B7D6-C44B-403D-B2CB-2D96580FDFCC}"/>
              </a:ext>
            </a:extLst>
          </p:cNvPr>
          <p:cNvSpPr>
            <a:spLocks noGrp="1"/>
          </p:cNvSpPr>
          <p:nvPr>
            <p:ph type="title"/>
          </p:nvPr>
        </p:nvSpPr>
        <p:spPr>
          <a:xfrm>
            <a:off x="685802" y="685800"/>
            <a:ext cx="3381946" cy="4846967"/>
          </a:xfrm>
        </p:spPr>
        <p:txBody>
          <a:bodyPr>
            <a:normAutofit/>
          </a:bodyPr>
          <a:lstStyle/>
          <a:p>
            <a:r>
              <a:rPr lang="en-GB" sz="4800" b="1">
                <a:solidFill>
                  <a:srgbClr val="FFFFFF"/>
                </a:solidFill>
              </a:rPr>
              <a:t>Filters as Barriers</a:t>
            </a:r>
            <a:endParaRPr lang="en-GB" sz="4800">
              <a:solidFill>
                <a:srgbClr val="FFFFFF"/>
              </a:solidFill>
            </a:endParaRPr>
          </a:p>
        </p:txBody>
      </p:sp>
      <p:graphicFrame>
        <p:nvGraphicFramePr>
          <p:cNvPr id="28" name="Content Placeholder 7">
            <a:extLst>
              <a:ext uri="{FF2B5EF4-FFF2-40B4-BE49-F238E27FC236}">
                <a16:creationId xmlns:a16="http://schemas.microsoft.com/office/drawing/2014/main" id="{8D2DEA93-38E6-4B3F-A1D9-1AD2E1A35B65}"/>
              </a:ext>
            </a:extLst>
          </p:cNvPr>
          <p:cNvGraphicFramePr>
            <a:graphicFrameLocks noGrp="1"/>
          </p:cNvGraphicFramePr>
          <p:nvPr>
            <p:ph sz="quarter" idx="13"/>
            <p:extLst>
              <p:ext uri="{D42A27DB-BD31-4B8C-83A1-F6EECF244321}">
                <p14:modId xmlns:p14="http://schemas.microsoft.com/office/powerpoint/2010/main" val="438309019"/>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98681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AB04774C-E4C3-49B2-B8D8-2C9552E7F507}"/>
              </a:ext>
            </a:extLst>
          </p:cNvPr>
          <p:cNvSpPr>
            <a:spLocks noGrp="1"/>
          </p:cNvSpPr>
          <p:nvPr>
            <p:ph type="title"/>
          </p:nvPr>
        </p:nvSpPr>
        <p:spPr>
          <a:xfrm>
            <a:off x="643467" y="1226122"/>
            <a:ext cx="3054268" cy="4405756"/>
          </a:xfrm>
        </p:spPr>
        <p:txBody>
          <a:bodyPr anchor="ctr">
            <a:normAutofit/>
          </a:bodyPr>
          <a:lstStyle/>
          <a:p>
            <a:r>
              <a:rPr lang="en-GB" sz="3600" b="1">
                <a:solidFill>
                  <a:srgbClr val="FFFFFF"/>
                </a:solidFill>
              </a:rPr>
              <a:t>Filters as Barriers</a:t>
            </a:r>
            <a:endParaRPr lang="en-GB" sz="3600">
              <a:solidFill>
                <a:srgbClr val="FFFFFF"/>
              </a:solidFill>
            </a:endParaRPr>
          </a:p>
        </p:txBody>
      </p:sp>
      <p:sp>
        <p:nvSpPr>
          <p:cNvPr id="15" name="Rectangle 14">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02900496-5B05-42CB-8105-0CF61F160E49}"/>
              </a:ext>
            </a:extLst>
          </p:cNvPr>
          <p:cNvSpPr>
            <a:spLocks noGrp="1"/>
          </p:cNvSpPr>
          <p:nvPr>
            <p:ph sz="quarter" idx="13"/>
          </p:nvPr>
        </p:nvSpPr>
        <p:spPr>
          <a:xfrm>
            <a:off x="4554461" y="214009"/>
            <a:ext cx="6526045" cy="6984459"/>
          </a:xfrm>
        </p:spPr>
        <p:txBody>
          <a:bodyPr anchor="ctr">
            <a:normAutofit/>
          </a:bodyPr>
          <a:lstStyle/>
          <a:p>
            <a:pPr>
              <a:lnSpc>
                <a:spcPct val="110000"/>
              </a:lnSpc>
              <a:buBlip>
                <a:blip r:embed="rId4"/>
              </a:buBlip>
            </a:pPr>
            <a:r>
              <a:rPr lang="en-GB" sz="1500" b="1" dirty="0">
                <a:solidFill>
                  <a:schemeClr val="tx1">
                    <a:lumMod val="95000"/>
                    <a:lumOff val="5000"/>
                  </a:schemeClr>
                </a:solidFill>
                <a:latin typeface="Arial" pitchFamily="34" charset="0"/>
                <a:cs typeface="Arial" pitchFamily="34" charset="0"/>
              </a:rPr>
              <a:t>If you are not interested in football, or have never seen Everton, Newcastle or Wales Play, then you may never have heard of Gary Speed the footballer. Therefore your experience, or lack of it, excludes the “footballer” as a possible response.</a:t>
            </a:r>
          </a:p>
          <a:p>
            <a:pPr>
              <a:lnSpc>
                <a:spcPct val="110000"/>
              </a:lnSpc>
              <a:buBlip>
                <a:blip r:embed="rId4"/>
              </a:buBlip>
            </a:pPr>
            <a:r>
              <a:rPr lang="en-GB" sz="1500" b="1" dirty="0">
                <a:solidFill>
                  <a:schemeClr val="tx1">
                    <a:lumMod val="95000"/>
                    <a:lumOff val="5000"/>
                  </a:schemeClr>
                </a:solidFill>
                <a:latin typeface="Arial" pitchFamily="34" charset="0"/>
                <a:cs typeface="Arial" pitchFamily="34" charset="0"/>
              </a:rPr>
              <a:t>If you are someone who deals everyday with drugs and drug addicts, (social worker) the first thing you may think of is drugs.</a:t>
            </a:r>
          </a:p>
          <a:p>
            <a:pPr>
              <a:lnSpc>
                <a:spcPct val="110000"/>
              </a:lnSpc>
              <a:buBlip>
                <a:blip r:embed="rId4"/>
              </a:buBlip>
            </a:pPr>
            <a:r>
              <a:rPr lang="en-GB" sz="1500" b="1" dirty="0">
                <a:solidFill>
                  <a:schemeClr val="tx1">
                    <a:lumMod val="95000"/>
                    <a:lumOff val="5000"/>
                  </a:schemeClr>
                </a:solidFill>
                <a:latin typeface="Arial" pitchFamily="34" charset="0"/>
                <a:cs typeface="Arial" pitchFamily="34" charset="0"/>
              </a:rPr>
              <a:t>Alternatively, if you are a scientist planning to send a rocket into space, the first thing you may think of is “distance over time” .</a:t>
            </a:r>
          </a:p>
          <a:p>
            <a:pPr>
              <a:lnSpc>
                <a:spcPct val="110000"/>
              </a:lnSpc>
              <a:buBlip>
                <a:blip r:embed="rId4"/>
              </a:buBlip>
            </a:pPr>
            <a:endParaRPr lang="en-GB" sz="1500" b="1" dirty="0">
              <a:solidFill>
                <a:schemeClr val="tx1">
                  <a:lumMod val="95000"/>
                  <a:lumOff val="5000"/>
                </a:schemeClr>
              </a:solidFill>
              <a:latin typeface="Arial" pitchFamily="34" charset="0"/>
              <a:cs typeface="Arial" pitchFamily="34" charset="0"/>
            </a:endParaRPr>
          </a:p>
          <a:p>
            <a:pPr marL="0" indent="0">
              <a:lnSpc>
                <a:spcPct val="110000"/>
              </a:lnSpc>
              <a:buNone/>
            </a:pPr>
            <a:endParaRPr lang="en-GB" sz="1500" b="1" dirty="0">
              <a:solidFill>
                <a:schemeClr val="tx1">
                  <a:lumMod val="95000"/>
                  <a:lumOff val="5000"/>
                </a:schemeClr>
              </a:solidFill>
              <a:latin typeface="Arial" pitchFamily="34" charset="0"/>
              <a:cs typeface="Arial" pitchFamily="34" charset="0"/>
            </a:endParaRPr>
          </a:p>
          <a:p>
            <a:pPr marL="0" indent="0">
              <a:lnSpc>
                <a:spcPct val="110000"/>
              </a:lnSpc>
              <a:buNone/>
            </a:pPr>
            <a:r>
              <a:rPr lang="en-GB" sz="1500" b="1" dirty="0">
                <a:solidFill>
                  <a:schemeClr val="tx1">
                    <a:lumMod val="95000"/>
                    <a:lumOff val="5000"/>
                  </a:schemeClr>
                </a:solidFill>
                <a:latin typeface="Arial Black" pitchFamily="34" charset="0"/>
                <a:cs typeface="Arial" pitchFamily="34" charset="0"/>
              </a:rPr>
              <a:t>Our individual experiences changes the meaning of the words we hear. That experience acts like a filter, removing some meanings and accentuating others.</a:t>
            </a:r>
          </a:p>
          <a:p>
            <a:pPr>
              <a:lnSpc>
                <a:spcPct val="110000"/>
              </a:lnSpc>
            </a:pPr>
            <a:endParaRPr lang="en-GB" sz="15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307131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4DAAB9-1F6E-44A6-8EBD-11AA857B2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2FA958C-31FD-42AA-9EE7-6AAC9A11544F}"/>
              </a:ext>
            </a:extLst>
          </p:cNvPr>
          <p:cNvSpPr>
            <a:spLocks noGrp="1"/>
          </p:cNvSpPr>
          <p:nvPr>
            <p:ph type="title"/>
          </p:nvPr>
        </p:nvSpPr>
        <p:spPr>
          <a:xfrm>
            <a:off x="685800" y="685800"/>
            <a:ext cx="10792837" cy="1151965"/>
          </a:xfrm>
        </p:spPr>
        <p:txBody>
          <a:bodyPr>
            <a:normAutofit/>
          </a:bodyPr>
          <a:lstStyle/>
          <a:p>
            <a:r>
              <a:rPr lang="en-GB"/>
              <a:t>Media As Barriers</a:t>
            </a:r>
            <a:endParaRPr lang="en-GB" dirty="0"/>
          </a:p>
        </p:txBody>
      </p:sp>
      <p:graphicFrame>
        <p:nvGraphicFramePr>
          <p:cNvPr id="10" name="Content Placeholder 7">
            <a:extLst>
              <a:ext uri="{FF2B5EF4-FFF2-40B4-BE49-F238E27FC236}">
                <a16:creationId xmlns:a16="http://schemas.microsoft.com/office/drawing/2014/main" id="{1DD623E0-3A5A-430B-A2A0-BDAFEA8C1E15}"/>
              </a:ext>
            </a:extLst>
          </p:cNvPr>
          <p:cNvGraphicFramePr>
            <a:graphicFrameLocks noGrp="1"/>
          </p:cNvGraphicFramePr>
          <p:nvPr>
            <p:ph sz="quarter" idx="13"/>
            <p:extLst>
              <p:ext uri="{D42A27DB-BD31-4B8C-83A1-F6EECF244321}">
                <p14:modId xmlns:p14="http://schemas.microsoft.com/office/powerpoint/2010/main" val="748437780"/>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1422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7DA39E-FAA5-4084-B623-376AFD9FDB65}"/>
              </a:ext>
            </a:extLst>
          </p:cNvPr>
          <p:cNvSpPr>
            <a:spLocks noGrp="1"/>
          </p:cNvSpPr>
          <p:nvPr>
            <p:ph type="title"/>
          </p:nvPr>
        </p:nvSpPr>
        <p:spPr>
          <a:xfrm>
            <a:off x="643467" y="1226122"/>
            <a:ext cx="3054268" cy="4405756"/>
          </a:xfrm>
        </p:spPr>
        <p:txBody>
          <a:bodyPr anchor="ctr">
            <a:normAutofit/>
          </a:bodyPr>
          <a:lstStyle/>
          <a:p>
            <a:r>
              <a:rPr lang="en-GB" sz="3600" b="1">
                <a:solidFill>
                  <a:srgbClr val="FFFFFF"/>
                </a:solidFill>
              </a:rPr>
              <a:t>Session</a:t>
            </a:r>
            <a:endParaRPr lang="en-GB" sz="3600">
              <a:solidFill>
                <a:srgbClr val="FFFFFF"/>
              </a:solidFill>
            </a:endParaRPr>
          </a:p>
        </p:txBody>
      </p:sp>
      <p:sp>
        <p:nvSpPr>
          <p:cNvPr id="17" name="Rectangle 16">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DCC55AC-82B3-4DBE-A6BA-CEFA7A9DF2B7}"/>
              </a:ext>
            </a:extLst>
          </p:cNvPr>
          <p:cNvSpPr>
            <a:spLocks noGrp="1"/>
          </p:cNvSpPr>
          <p:nvPr>
            <p:ph sz="quarter" idx="13"/>
          </p:nvPr>
        </p:nvSpPr>
        <p:spPr>
          <a:xfrm>
            <a:off x="4554461" y="1226122"/>
            <a:ext cx="6526045" cy="4405756"/>
          </a:xfrm>
        </p:spPr>
        <p:txBody>
          <a:bodyPr anchor="ctr">
            <a:normAutofit/>
          </a:bodyPr>
          <a:lstStyle/>
          <a:p>
            <a:pPr marL="0" indent="0">
              <a:buNone/>
            </a:pPr>
            <a:r>
              <a:rPr lang="en-GB" sz="1600" b="1">
                <a:solidFill>
                  <a:schemeClr val="tx1">
                    <a:lumMod val="95000"/>
                    <a:lumOff val="5000"/>
                  </a:schemeClr>
                </a:solidFill>
                <a:latin typeface="Arial" pitchFamily="34" charset="0"/>
                <a:cs typeface="Arial" pitchFamily="34" charset="0"/>
              </a:rPr>
              <a:t>Aim: To explore effective communication, within the Union environment.</a:t>
            </a:r>
          </a:p>
          <a:p>
            <a:pPr marL="0" indent="0">
              <a:buNone/>
            </a:pPr>
            <a:r>
              <a:rPr lang="en-GB" sz="1600" b="1">
                <a:solidFill>
                  <a:schemeClr val="tx1">
                    <a:lumMod val="95000"/>
                    <a:lumOff val="5000"/>
                  </a:schemeClr>
                </a:solidFill>
                <a:latin typeface="Arial" pitchFamily="34" charset="0"/>
                <a:cs typeface="Arial" pitchFamily="34" charset="0"/>
              </a:rPr>
              <a:t>Also, to identify and eliminate barriers to effective communication.</a:t>
            </a:r>
          </a:p>
          <a:p>
            <a:pPr marL="0" lvl="0" indent="0">
              <a:buNone/>
            </a:pPr>
            <a:endParaRPr lang="en-GB" sz="1600">
              <a:solidFill>
                <a:schemeClr val="tx1">
                  <a:lumMod val="95000"/>
                  <a:lumOff val="5000"/>
                </a:schemeClr>
              </a:solidFill>
              <a:cs typeface="Arial" pitchFamily="34"/>
            </a:endParaRPr>
          </a:p>
        </p:txBody>
      </p:sp>
    </p:spTree>
    <p:custDataLst>
      <p:tags r:id="rId1"/>
    </p:custDataLst>
    <p:extLst>
      <p:ext uri="{BB962C8B-B14F-4D97-AF65-F5344CB8AC3E}">
        <p14:creationId xmlns:p14="http://schemas.microsoft.com/office/powerpoint/2010/main" val="40667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C0934DB-9F1A-48E6-9566-081FE345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886C7D-C382-493B-ADAD-58CB79E7C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4" y="0"/>
            <a:ext cx="4654296" cy="6858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6BC150D8-61F2-4CA8-BC61-62E485C33586}"/>
              </a:ext>
            </a:extLst>
          </p:cNvPr>
          <p:cNvSpPr>
            <a:spLocks noGrp="1"/>
          </p:cNvSpPr>
          <p:nvPr>
            <p:ph type="title"/>
          </p:nvPr>
        </p:nvSpPr>
        <p:spPr>
          <a:xfrm>
            <a:off x="8375515" y="685800"/>
            <a:ext cx="3103122" cy="5400892"/>
          </a:xfrm>
        </p:spPr>
        <p:txBody>
          <a:bodyPr>
            <a:normAutofit/>
          </a:bodyPr>
          <a:lstStyle/>
          <a:p>
            <a:r>
              <a:rPr lang="en-GB">
                <a:solidFill>
                  <a:srgbClr val="FFFFFF"/>
                </a:solidFill>
              </a:rPr>
              <a:t>Don’t Assume.</a:t>
            </a:r>
          </a:p>
        </p:txBody>
      </p:sp>
      <p:graphicFrame>
        <p:nvGraphicFramePr>
          <p:cNvPr id="10" name="Content Placeholder 7">
            <a:extLst>
              <a:ext uri="{FF2B5EF4-FFF2-40B4-BE49-F238E27FC236}">
                <a16:creationId xmlns:a16="http://schemas.microsoft.com/office/drawing/2014/main" id="{E4A9D197-B01E-4DB8-853D-0AAB9D19F1EB}"/>
              </a:ext>
            </a:extLst>
          </p:cNvPr>
          <p:cNvGraphicFramePr>
            <a:graphicFrameLocks noGrp="1"/>
          </p:cNvGraphicFramePr>
          <p:nvPr>
            <p:ph sz="quarter" idx="13"/>
            <p:extLst>
              <p:ext uri="{D42A27DB-BD31-4B8C-83A1-F6EECF244321}">
                <p14:modId xmlns:p14="http://schemas.microsoft.com/office/powerpoint/2010/main" val="1303948224"/>
              </p:ext>
            </p:extLst>
          </p:nvPr>
        </p:nvGraphicFramePr>
        <p:xfrm>
          <a:off x="685800" y="643468"/>
          <a:ext cx="6208437" cy="5328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6188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2895B4-8C57-4547-A7E2-9F7B6C6BC508}"/>
              </a:ext>
            </a:extLst>
          </p:cNvPr>
          <p:cNvSpPr>
            <a:spLocks noGrp="1"/>
          </p:cNvSpPr>
          <p:nvPr>
            <p:ph type="title"/>
          </p:nvPr>
        </p:nvSpPr>
        <p:spPr>
          <a:xfrm>
            <a:off x="5312802" y="685800"/>
            <a:ext cx="5769881" cy="1151965"/>
          </a:xfrm>
        </p:spPr>
        <p:txBody>
          <a:bodyPr>
            <a:normAutofit/>
          </a:bodyPr>
          <a:lstStyle/>
          <a:p>
            <a:r>
              <a:rPr lang="en-GB"/>
              <a:t>Feedback</a:t>
            </a:r>
            <a:endParaRPr lang="en-GB" dirty="0"/>
          </a:p>
        </p:txBody>
      </p:sp>
      <p:pic>
        <p:nvPicPr>
          <p:cNvPr id="10" name="Picture 9" descr="Question mark boxes">
            <a:extLst>
              <a:ext uri="{FF2B5EF4-FFF2-40B4-BE49-F238E27FC236}">
                <a16:creationId xmlns:a16="http://schemas.microsoft.com/office/drawing/2014/main" id="{253ABE52-5636-44A6-AE12-105533775B4D}"/>
              </a:ext>
            </a:extLst>
          </p:cNvPr>
          <p:cNvPicPr>
            <a:picLocks noChangeAspect="1"/>
          </p:cNvPicPr>
          <p:nvPr/>
        </p:nvPicPr>
        <p:blipFill rotWithShape="1">
          <a:blip r:embed="rId4"/>
          <a:srcRect l="29365" r="23485" b="2"/>
          <a:stretch/>
        </p:blipFill>
        <p:spPr>
          <a:xfrm>
            <a:off x="404226" y="10"/>
            <a:ext cx="4443984" cy="5301586"/>
          </a:xfrm>
          <a:prstGeom prst="rect">
            <a:avLst/>
          </a:prstGeom>
          <a:ln w="57150" cmpd="thinThick">
            <a:solidFill>
              <a:schemeClr val="bg1">
                <a:lumMod val="50000"/>
              </a:schemeClr>
            </a:solidFill>
            <a:miter lim="800000"/>
          </a:ln>
        </p:spPr>
      </p:pic>
      <p:sp>
        <p:nvSpPr>
          <p:cNvPr id="8" name="Content Placeholder 7">
            <a:extLst>
              <a:ext uri="{FF2B5EF4-FFF2-40B4-BE49-F238E27FC236}">
                <a16:creationId xmlns:a16="http://schemas.microsoft.com/office/drawing/2014/main" id="{01FBB410-1852-4081-B3BC-61532AB92C5D}"/>
              </a:ext>
            </a:extLst>
          </p:cNvPr>
          <p:cNvSpPr>
            <a:spLocks noGrp="1"/>
          </p:cNvSpPr>
          <p:nvPr>
            <p:ph sz="quarter" idx="13"/>
          </p:nvPr>
        </p:nvSpPr>
        <p:spPr>
          <a:xfrm>
            <a:off x="5306755" y="2142066"/>
            <a:ext cx="5775928" cy="3232519"/>
          </a:xfrm>
        </p:spPr>
        <p:txBody>
          <a:bodyPr>
            <a:normAutofit/>
          </a:bodyPr>
          <a:lstStyle/>
          <a:p>
            <a:pPr>
              <a:lnSpc>
                <a:spcPct val="110000"/>
              </a:lnSpc>
            </a:pPr>
            <a:r>
              <a:rPr lang="en-GB" b="1">
                <a:latin typeface="Arial" pitchFamily="34" charset="0"/>
                <a:cs typeface="Arial" pitchFamily="34" charset="0"/>
              </a:rPr>
              <a:t>The way around this problem is to get feedback from those with whom you have informed on what they have understood by your information. If the feedback agrees, then you have likely communicated (there remains potential for misunderstanding, but is greatly reduced).</a:t>
            </a:r>
          </a:p>
          <a:p>
            <a:pPr>
              <a:lnSpc>
                <a:spcPct val="110000"/>
              </a:lnSpc>
            </a:pPr>
            <a:endParaRPr lang="en-GB"/>
          </a:p>
        </p:txBody>
      </p:sp>
    </p:spTree>
    <p:custDataLst>
      <p:tags r:id="rId1"/>
    </p:custDataLst>
    <p:extLst>
      <p:ext uri="{BB962C8B-B14F-4D97-AF65-F5344CB8AC3E}">
        <p14:creationId xmlns:p14="http://schemas.microsoft.com/office/powerpoint/2010/main" val="137069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F8BBD1-3B26-4FB3-8726-207CA5F8B331}"/>
              </a:ext>
            </a:extLst>
          </p:cNvPr>
          <p:cNvSpPr>
            <a:spLocks noGrp="1"/>
          </p:cNvSpPr>
          <p:nvPr>
            <p:ph type="title"/>
          </p:nvPr>
        </p:nvSpPr>
        <p:spPr>
          <a:xfrm>
            <a:off x="685802" y="0"/>
            <a:ext cx="4951408" cy="1157591"/>
          </a:xfrm>
        </p:spPr>
        <p:txBody>
          <a:bodyPr>
            <a:normAutofit/>
          </a:bodyPr>
          <a:lstStyle/>
          <a:p>
            <a:r>
              <a:rPr lang="en-GB" dirty="0"/>
              <a:t>Feedback</a:t>
            </a:r>
          </a:p>
        </p:txBody>
      </p:sp>
      <p:sp>
        <p:nvSpPr>
          <p:cNvPr id="8" name="Content Placeholder 7">
            <a:extLst>
              <a:ext uri="{FF2B5EF4-FFF2-40B4-BE49-F238E27FC236}">
                <a16:creationId xmlns:a16="http://schemas.microsoft.com/office/drawing/2014/main" id="{46E2EC0F-DA14-41E4-BE6A-13F0B73C1159}"/>
              </a:ext>
            </a:extLst>
          </p:cNvPr>
          <p:cNvSpPr>
            <a:spLocks noGrp="1"/>
          </p:cNvSpPr>
          <p:nvPr>
            <p:ph sz="quarter" idx="13"/>
          </p:nvPr>
        </p:nvSpPr>
        <p:spPr>
          <a:xfrm>
            <a:off x="685801" y="807397"/>
            <a:ext cx="4951410" cy="4557766"/>
          </a:xfrm>
        </p:spPr>
        <p:txBody>
          <a:bodyPr>
            <a:normAutofit lnSpcReduction="10000"/>
          </a:bodyPr>
          <a:lstStyle/>
          <a:p>
            <a:pPr>
              <a:lnSpc>
                <a:spcPct val="110000"/>
              </a:lnSpc>
              <a:buBlip>
                <a:blip r:embed="rId4"/>
              </a:buBlip>
            </a:pPr>
            <a:r>
              <a:rPr lang="en-GB" sz="1600" b="1" i="1" dirty="0">
                <a:latin typeface="Arial" pitchFamily="34" charset="0"/>
                <a:cs typeface="Arial" pitchFamily="34" charset="0"/>
              </a:rPr>
              <a:t>Effective communication therefore involves the following process:</a:t>
            </a:r>
          </a:p>
          <a:p>
            <a:pPr marL="457200" indent="-457200">
              <a:lnSpc>
                <a:spcPct val="110000"/>
              </a:lnSpc>
              <a:buClr>
                <a:schemeClr val="tx2"/>
              </a:buClr>
              <a:buFont typeface="+mj-lt"/>
              <a:buAutoNum type="arabicPeriod"/>
            </a:pPr>
            <a:r>
              <a:rPr lang="en-GB" sz="1600" b="1" dirty="0">
                <a:latin typeface="Arial" pitchFamily="34" charset="0"/>
                <a:cs typeface="Arial" pitchFamily="34" charset="0"/>
              </a:rPr>
              <a:t>Inform.</a:t>
            </a:r>
          </a:p>
          <a:p>
            <a:pPr marL="457200" indent="-457200">
              <a:lnSpc>
                <a:spcPct val="110000"/>
              </a:lnSpc>
              <a:buClr>
                <a:schemeClr val="tx2"/>
              </a:buClr>
              <a:buFont typeface="+mj-lt"/>
              <a:buAutoNum type="arabicPeriod"/>
            </a:pPr>
            <a:r>
              <a:rPr lang="en-GB" sz="1600" b="1" dirty="0">
                <a:latin typeface="Arial" pitchFamily="34" charset="0"/>
                <a:cs typeface="Arial" pitchFamily="34" charset="0"/>
              </a:rPr>
              <a:t>Get Feedback.</a:t>
            </a:r>
          </a:p>
          <a:p>
            <a:pPr marL="457200" indent="-457200">
              <a:lnSpc>
                <a:spcPct val="110000"/>
              </a:lnSpc>
              <a:buClr>
                <a:schemeClr val="tx2"/>
              </a:buClr>
              <a:buFont typeface="+mj-lt"/>
              <a:buAutoNum type="arabicPeriod"/>
            </a:pPr>
            <a:r>
              <a:rPr lang="en-GB" sz="1600" b="1" dirty="0">
                <a:latin typeface="Arial" pitchFamily="34" charset="0"/>
                <a:cs typeface="Arial" pitchFamily="34" charset="0"/>
              </a:rPr>
              <a:t>Check feedback vs. your intended meaning</a:t>
            </a:r>
          </a:p>
          <a:p>
            <a:pPr marL="457200" indent="-457200">
              <a:lnSpc>
                <a:spcPct val="110000"/>
              </a:lnSpc>
              <a:buClr>
                <a:schemeClr val="tx2"/>
              </a:buClr>
              <a:buFont typeface="+mj-lt"/>
              <a:buAutoNum type="arabicPeriod"/>
            </a:pPr>
            <a:r>
              <a:rPr lang="en-GB" sz="1600" b="1" dirty="0">
                <a:latin typeface="Arial" pitchFamily="34" charset="0"/>
                <a:cs typeface="Arial" pitchFamily="34" charset="0"/>
              </a:rPr>
              <a:t>If they agree, then you have communicated and the process ends.</a:t>
            </a:r>
          </a:p>
          <a:p>
            <a:pPr marL="457200" indent="-457200">
              <a:lnSpc>
                <a:spcPct val="110000"/>
              </a:lnSpc>
              <a:buClr>
                <a:schemeClr val="tx2"/>
              </a:buClr>
              <a:buFont typeface="+mj-lt"/>
              <a:buAutoNum type="arabicPeriod"/>
            </a:pPr>
            <a:r>
              <a:rPr lang="en-GB" sz="1600" b="1" dirty="0">
                <a:latin typeface="Arial" pitchFamily="34" charset="0"/>
                <a:cs typeface="Arial" pitchFamily="34" charset="0"/>
              </a:rPr>
              <a:t>If they contradict (or if the potential for misunderstanding remains) re-inform, using different words.</a:t>
            </a:r>
          </a:p>
          <a:p>
            <a:pPr marL="457200" indent="-457200">
              <a:lnSpc>
                <a:spcPct val="110000"/>
              </a:lnSpc>
              <a:buClr>
                <a:schemeClr val="tx2"/>
              </a:buClr>
              <a:buFont typeface="+mj-lt"/>
              <a:buAutoNum type="arabicPeriod"/>
            </a:pPr>
            <a:r>
              <a:rPr lang="en-GB" sz="1600" b="1" dirty="0">
                <a:latin typeface="Arial" pitchFamily="34" charset="0"/>
                <a:cs typeface="Arial" pitchFamily="34" charset="0"/>
              </a:rPr>
              <a:t>Go back to step2</a:t>
            </a:r>
          </a:p>
          <a:p>
            <a:pPr>
              <a:lnSpc>
                <a:spcPct val="110000"/>
              </a:lnSpc>
            </a:pPr>
            <a:endParaRPr lang="en-GB" sz="1300" dirty="0"/>
          </a:p>
        </p:txBody>
      </p:sp>
      <p:pic>
        <p:nvPicPr>
          <p:cNvPr id="10" name="Picture 9" descr="Green dialogue boxes">
            <a:extLst>
              <a:ext uri="{FF2B5EF4-FFF2-40B4-BE49-F238E27FC236}">
                <a16:creationId xmlns:a16="http://schemas.microsoft.com/office/drawing/2014/main" id="{37C28ABC-FCE5-43CF-8CC8-695E6B43E1FC}"/>
              </a:ext>
            </a:extLst>
          </p:cNvPr>
          <p:cNvPicPr>
            <a:picLocks noChangeAspect="1"/>
          </p:cNvPicPr>
          <p:nvPr/>
        </p:nvPicPr>
        <p:blipFill rotWithShape="1">
          <a:blip r:embed="rId5"/>
          <a:srcRect l="5394" r="11223" b="2"/>
          <a:stretch/>
        </p:blipFill>
        <p:spPr>
          <a:xfrm>
            <a:off x="6094410" y="10"/>
            <a:ext cx="5310189" cy="5301586"/>
          </a:xfrm>
          <a:prstGeom prst="rect">
            <a:avLst/>
          </a:prstGeom>
          <a:ln w="57150" cmpd="thinThick">
            <a:solidFill>
              <a:schemeClr val="bg1">
                <a:lumMod val="50000"/>
              </a:schemeClr>
            </a:solidFill>
            <a:miter lim="800000"/>
          </a:ln>
        </p:spPr>
      </p:pic>
    </p:spTree>
    <p:custDataLst>
      <p:tags r:id="rId1"/>
    </p:custDataLst>
    <p:extLst>
      <p:ext uri="{BB962C8B-B14F-4D97-AF65-F5344CB8AC3E}">
        <p14:creationId xmlns:p14="http://schemas.microsoft.com/office/powerpoint/2010/main" val="423528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EA442F-CDC4-4895-8E2A-5E1471EC8E3B}"/>
              </a:ext>
            </a:extLst>
          </p:cNvPr>
          <p:cNvSpPr>
            <a:spLocks noGrp="1"/>
          </p:cNvSpPr>
          <p:nvPr>
            <p:ph type="title"/>
          </p:nvPr>
        </p:nvSpPr>
        <p:spPr/>
        <p:txBody>
          <a:bodyPr/>
          <a:lstStyle/>
          <a:p>
            <a:r>
              <a:rPr lang="en-GB" sz="5400" dirty="0"/>
              <a:t>Process</a:t>
            </a:r>
            <a:endParaRPr lang="en-GB" dirty="0"/>
          </a:p>
        </p:txBody>
      </p:sp>
      <p:graphicFrame>
        <p:nvGraphicFramePr>
          <p:cNvPr id="9" name="Content Placeholder 3">
            <a:extLst>
              <a:ext uri="{FF2B5EF4-FFF2-40B4-BE49-F238E27FC236}">
                <a16:creationId xmlns:a16="http://schemas.microsoft.com/office/drawing/2014/main" id="{463AAD85-6054-4F1D-A4AD-F641D07B0CEB}"/>
              </a:ext>
            </a:extLst>
          </p:cNvPr>
          <p:cNvGraphicFramePr>
            <a:graphicFrameLocks noGrp="1"/>
          </p:cNvGraphicFramePr>
          <p:nvPr>
            <p:ph sz="quarter" idx="13"/>
            <p:extLst>
              <p:ext uri="{D42A27DB-BD31-4B8C-83A1-F6EECF244321}">
                <p14:modId xmlns:p14="http://schemas.microsoft.com/office/powerpoint/2010/main" val="921726926"/>
              </p:ext>
            </p:extLst>
          </p:nvPr>
        </p:nvGraphicFramePr>
        <p:xfrm>
          <a:off x="685800" y="1391478"/>
          <a:ext cx="10394950" cy="417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7613B0C-7B34-455F-AC18-808E37D1206D}"/>
              </a:ext>
            </a:extLst>
          </p:cNvPr>
          <p:cNvSpPr txBox="1"/>
          <p:nvPr/>
        </p:nvSpPr>
        <p:spPr>
          <a:xfrm>
            <a:off x="4820574" y="3429000"/>
            <a:ext cx="1997475" cy="461665"/>
          </a:xfrm>
          <a:prstGeom prst="rect">
            <a:avLst/>
          </a:prstGeom>
          <a:noFill/>
        </p:spPr>
        <p:txBody>
          <a:bodyPr wrap="square" rtlCol="0">
            <a:spAutoFit/>
          </a:bodyPr>
          <a:lstStyle/>
          <a:p>
            <a:r>
              <a:rPr lang="en-GB" sz="2400" dirty="0"/>
              <a:t>Communicate</a:t>
            </a:r>
          </a:p>
        </p:txBody>
      </p:sp>
    </p:spTree>
    <p:custDataLst>
      <p:tags r:id="rId1"/>
    </p:custDataLst>
    <p:extLst>
      <p:ext uri="{BB962C8B-B14F-4D97-AF65-F5344CB8AC3E}">
        <p14:creationId xmlns:p14="http://schemas.microsoft.com/office/powerpoint/2010/main" val="332584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Shape 10">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3" cy="6214534"/>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1" y="685800"/>
            <a:ext cx="10396882" cy="1151965"/>
          </a:xfrm>
        </p:spPr>
        <p:txBody>
          <a:bodyPr>
            <a:normAutofit/>
          </a:bodyPr>
          <a:lstStyle/>
          <a:p>
            <a:r>
              <a:rPr lang="en-GB" b="1" dirty="0"/>
              <a:t>Session</a:t>
            </a:r>
            <a:endParaRPr lang="en-US" dirty="0"/>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685800" y="2063396"/>
            <a:ext cx="10394707" cy="3744737"/>
          </a:xfrm>
        </p:spPr>
        <p:txBody>
          <a:bodyPr>
            <a:normAutofit/>
          </a:bodyPr>
          <a:lstStyle/>
          <a:p>
            <a:pPr marL="0" indent="0">
              <a:buNone/>
            </a:pPr>
            <a:r>
              <a:rPr lang="en-GB" b="1">
                <a:latin typeface="Arial" pitchFamily="34" charset="0"/>
                <a:cs typeface="Arial" pitchFamily="34" charset="0"/>
              </a:rPr>
              <a:t>Objectives:</a:t>
            </a:r>
          </a:p>
          <a:p>
            <a:pPr>
              <a:buClr>
                <a:schemeClr val="tx2">
                  <a:lumMod val="75000"/>
                </a:schemeClr>
              </a:buClr>
              <a:buBlip>
                <a:blip r:embed="rId5"/>
              </a:buBlip>
            </a:pPr>
            <a:r>
              <a:rPr lang="en-GB" b="1">
                <a:latin typeface="Arial" pitchFamily="34" charset="0"/>
                <a:cs typeface="Arial" pitchFamily="34" charset="0"/>
              </a:rPr>
              <a:t>To describe what is effective communication.</a:t>
            </a:r>
          </a:p>
          <a:p>
            <a:pPr>
              <a:buClr>
                <a:schemeClr val="tx2">
                  <a:lumMod val="75000"/>
                </a:schemeClr>
              </a:buClr>
              <a:buBlip>
                <a:blip r:embed="rId5"/>
              </a:buBlip>
            </a:pPr>
            <a:r>
              <a:rPr lang="en-GB" b="1">
                <a:latin typeface="Arial" pitchFamily="34" charset="0"/>
                <a:cs typeface="Arial" pitchFamily="34" charset="0"/>
              </a:rPr>
              <a:t>To discuss how we communicate using non-  verbal/body language.</a:t>
            </a:r>
          </a:p>
          <a:p>
            <a:pPr>
              <a:buClr>
                <a:schemeClr val="tx2">
                  <a:lumMod val="75000"/>
                </a:schemeClr>
              </a:buClr>
              <a:buBlip>
                <a:blip r:embed="rId5"/>
              </a:buBlip>
            </a:pPr>
            <a:r>
              <a:rPr lang="en-GB" b="1">
                <a:latin typeface="Arial" pitchFamily="34" charset="0"/>
                <a:cs typeface="Arial" pitchFamily="34" charset="0"/>
              </a:rPr>
              <a:t>To discuss barriers to effective communication.</a:t>
            </a:r>
          </a:p>
          <a:p>
            <a:pPr>
              <a:buClr>
                <a:schemeClr val="tx2">
                  <a:lumMod val="75000"/>
                </a:schemeClr>
              </a:buClr>
              <a:buBlip>
                <a:blip r:embed="rId5"/>
              </a:buBlip>
            </a:pPr>
            <a:r>
              <a:rPr lang="en-GB" b="1">
                <a:latin typeface="Arial" pitchFamily="34" charset="0"/>
                <a:cs typeface="Arial" pitchFamily="34" charset="0"/>
              </a:rPr>
              <a:t>To take part in a communication skills task to illustrate the value of “active listening” in communication.</a:t>
            </a:r>
          </a:p>
          <a:p>
            <a:pPr marL="0" indent="0">
              <a:buNone/>
            </a:pPr>
            <a:endParaRPr lang="en-US"/>
          </a:p>
        </p:txBody>
      </p:sp>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6"/>
          <a:stretch>
            <a:fillRect/>
          </a:stretch>
        </p:blipFill>
        <p:spPr>
          <a:xfrm>
            <a:off x="9841230" y="5570704"/>
            <a:ext cx="1775513" cy="892792"/>
          </a:xfrm>
          <a:prstGeom prst="rect">
            <a:avLst/>
          </a:prstGeom>
        </p:spPr>
      </p:pic>
    </p:spTree>
    <p:custDataLst>
      <p:tags r:id="rId1"/>
    </p:custDataLst>
    <p:extLst>
      <p:ext uri="{BB962C8B-B14F-4D97-AF65-F5344CB8AC3E}">
        <p14:creationId xmlns:p14="http://schemas.microsoft.com/office/powerpoint/2010/main" val="20913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9D2FF5-C78D-4D0F-A2C2-55D9A33B0A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1DABCD50-2A43-4A08-8C91-7149DE05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0B66C21B-84DF-40D9-824D-29F01DB17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4607EC9A-1A49-428D-BC58-912B66DEC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1" y="685800"/>
            <a:ext cx="4858965" cy="4846967"/>
          </a:xfrm>
        </p:spPr>
        <p:txBody>
          <a:bodyPr>
            <a:normAutofit/>
          </a:bodyPr>
          <a:lstStyle/>
          <a:p>
            <a:r>
              <a:rPr lang="en-GB" sz="5000" b="1">
                <a:solidFill>
                  <a:srgbClr val="FFFFFF"/>
                </a:solidFill>
              </a:rPr>
              <a:t>What Is Communication?</a:t>
            </a:r>
            <a:endParaRPr lang="en-US" sz="5000">
              <a:solidFill>
                <a:srgbClr val="FFFFFF"/>
              </a:solidFill>
            </a:endParaRP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6627446" y="685800"/>
            <a:ext cx="4453061" cy="4846967"/>
          </a:xfrm>
        </p:spPr>
        <p:txBody>
          <a:bodyPr>
            <a:normAutofit/>
          </a:bodyPr>
          <a:lstStyle/>
          <a:p>
            <a:pPr>
              <a:buNone/>
            </a:pPr>
            <a:endParaRPr lang="en-GB" b="1">
              <a:latin typeface="Arial" pitchFamily="34" charset="0"/>
            </a:endParaRPr>
          </a:p>
          <a:p>
            <a:pPr>
              <a:buNone/>
            </a:pPr>
            <a:r>
              <a:rPr lang="en-GB" b="1">
                <a:latin typeface="Arial" pitchFamily="34" charset="0"/>
              </a:rPr>
              <a:t>The word Communication is derived from the Latin word “Communis”,</a:t>
            </a:r>
          </a:p>
          <a:p>
            <a:pPr>
              <a:buNone/>
            </a:pPr>
            <a:r>
              <a:rPr lang="en-GB" b="1">
                <a:latin typeface="Arial" pitchFamily="34" charset="0"/>
              </a:rPr>
              <a:t> Meaning </a:t>
            </a:r>
          </a:p>
          <a:p>
            <a:pPr>
              <a:buNone/>
            </a:pPr>
            <a:r>
              <a:rPr lang="en-GB" b="1">
                <a:latin typeface="Arial" pitchFamily="34" charset="0"/>
              </a:rPr>
              <a:t>“to make common”.</a:t>
            </a:r>
          </a:p>
          <a:p>
            <a:pPr>
              <a:buNone/>
            </a:pPr>
            <a:endParaRPr lang="en-GB" b="1">
              <a:latin typeface="Arial" pitchFamily="34" charset="0"/>
            </a:endParaRPr>
          </a:p>
          <a:p>
            <a:pPr>
              <a:buNone/>
            </a:pPr>
            <a:r>
              <a:rPr lang="en-GB">
                <a:latin typeface="Arial" pitchFamily="34" charset="0"/>
              </a:rPr>
              <a:t>http://en.wiktionary.org/wiki/communis</a:t>
            </a:r>
          </a:p>
          <a:p>
            <a:pPr marL="0" indent="0">
              <a:buNone/>
            </a:pPr>
            <a:endParaRPr lang="en-US"/>
          </a:p>
          <a:p>
            <a:endParaRPr lang="en-US" dirty="0"/>
          </a:p>
        </p:txBody>
      </p:sp>
      <p:pic>
        <p:nvPicPr>
          <p:cNvPr id="4" name="Content Placeholder 4">
            <a:extLst>
              <a:ext uri="{FF2B5EF4-FFF2-40B4-BE49-F238E27FC236}">
                <a16:creationId xmlns:a16="http://schemas.microsoft.com/office/drawing/2014/main" id="{1C208E9B-D0FC-5849-8A6B-3FBE5EF9EA31}"/>
              </a:ext>
            </a:extLst>
          </p:cNvPr>
          <p:cNvPicPr>
            <a:picLocks noChangeAspect="1"/>
          </p:cNvPicPr>
          <p:nvPr/>
        </p:nvPicPr>
        <p:blipFill>
          <a:blip r:embed="rId5"/>
          <a:stretch>
            <a:fillRect/>
          </a:stretch>
        </p:blipFill>
        <p:spPr>
          <a:xfrm>
            <a:off x="9841230" y="5570704"/>
            <a:ext cx="1775513" cy="892792"/>
          </a:xfrm>
          <a:prstGeom prst="rect">
            <a:avLst/>
          </a:prstGeom>
        </p:spPr>
      </p:pic>
    </p:spTree>
    <p:custDataLst>
      <p:tags r:id="rId1"/>
    </p:custDataLst>
    <p:extLst>
      <p:ext uri="{BB962C8B-B14F-4D97-AF65-F5344CB8AC3E}">
        <p14:creationId xmlns:p14="http://schemas.microsoft.com/office/powerpoint/2010/main" val="29496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8E14CA5-276A-42A1-922E-71239EC38D0B}"/>
              </a:ext>
            </a:extLst>
          </p:cNvPr>
          <p:cNvSpPr>
            <a:spLocks noGrp="1"/>
          </p:cNvSpPr>
          <p:nvPr>
            <p:ph type="title"/>
          </p:nvPr>
        </p:nvSpPr>
        <p:spPr>
          <a:xfrm>
            <a:off x="685802" y="685800"/>
            <a:ext cx="3381946" cy="4846967"/>
          </a:xfrm>
        </p:spPr>
        <p:txBody>
          <a:bodyPr>
            <a:normAutofit/>
          </a:bodyPr>
          <a:lstStyle/>
          <a:p>
            <a:r>
              <a:rPr lang="en-GB" sz="3400" b="1">
                <a:solidFill>
                  <a:srgbClr val="FFFFFF"/>
                </a:solidFill>
              </a:rPr>
              <a:t>What Is Communication?</a:t>
            </a:r>
            <a:endParaRPr lang="en-GB" sz="3400">
              <a:solidFill>
                <a:srgbClr val="FFFFFF"/>
              </a:solidFill>
            </a:endParaRPr>
          </a:p>
        </p:txBody>
      </p:sp>
      <p:graphicFrame>
        <p:nvGraphicFramePr>
          <p:cNvPr id="5" name="Content Placeholder 2">
            <a:extLst>
              <a:ext uri="{FF2B5EF4-FFF2-40B4-BE49-F238E27FC236}">
                <a16:creationId xmlns:a16="http://schemas.microsoft.com/office/drawing/2014/main" id="{C710F5B3-B8A4-442D-A0F5-0757F180FD59}"/>
              </a:ext>
            </a:extLst>
          </p:cNvPr>
          <p:cNvGraphicFramePr>
            <a:graphicFrameLocks noGrp="1"/>
          </p:cNvGraphicFramePr>
          <p:nvPr>
            <p:ph sz="quarter" idx="13"/>
            <p:extLst>
              <p:ext uri="{D42A27DB-BD31-4B8C-83A1-F6EECF244321}">
                <p14:modId xmlns:p14="http://schemas.microsoft.com/office/powerpoint/2010/main" val="1508170547"/>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50981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6"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8"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0"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46" name="Rectangle 45">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F3B75-547E-2B45-B758-4900A07C9DFC}"/>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4100" b="1"/>
              <a:t>Shannon &amp; Weaver’s Academic Communication Model</a:t>
            </a:r>
            <a:endParaRPr lang="en-US" sz="4100"/>
          </a:p>
        </p:txBody>
      </p:sp>
      <p:sp>
        <p:nvSpPr>
          <p:cNvPr id="48"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Picture 2" descr="Diagram&#10;&#10;Description automatically generated">
            <a:extLst>
              <a:ext uri="{FF2B5EF4-FFF2-40B4-BE49-F238E27FC236}">
                <a16:creationId xmlns:a16="http://schemas.microsoft.com/office/drawing/2014/main" id="{1E077363-B548-4C3C-9F6E-0F554BADC1E5}"/>
              </a:ext>
            </a:extLst>
          </p:cNvPr>
          <p:cNvPicPr>
            <a:picLocks noGrp="1" noChangeAspect="1" noChangeArrowheads="1"/>
          </p:cNvPicPr>
          <p:nvPr>
            <p:ph sz="quarter" idx="13"/>
          </p:nvPr>
        </p:nvPicPr>
        <p:blipFill>
          <a:blip r:embed="rId5" cstate="print">
            <a:extLst>
              <a:ext uri="{28A0092B-C50C-407E-A947-70E740481C1C}">
                <a14:useLocalDpi xmlns:a14="http://schemas.microsoft.com/office/drawing/2010/main" val="0"/>
              </a:ext>
            </a:extLst>
          </a:blip>
          <a:stretch>
            <a:fillRect/>
          </a:stretch>
        </p:blipFill>
        <p:spPr bwMode="auto">
          <a:xfrm>
            <a:off x="1246591" y="691546"/>
            <a:ext cx="9695701" cy="3514694"/>
          </a:xfrm>
          <a:prstGeom prst="rect">
            <a:avLst/>
          </a:prstGeom>
          <a:solidFill>
            <a:srgbClr val="FFDF79"/>
          </a:solidFill>
        </p:spPr>
      </p:pic>
      <p:pic>
        <p:nvPicPr>
          <p:cNvPr id="10" name="Content Placeholder 4" descr="Logo&#10;&#10;Description automatically generated">
            <a:extLst>
              <a:ext uri="{FF2B5EF4-FFF2-40B4-BE49-F238E27FC236}">
                <a16:creationId xmlns:a16="http://schemas.microsoft.com/office/drawing/2014/main" id="{7C71DF79-66DC-4348-99E3-DE2BB50263E6}"/>
              </a:ext>
            </a:extLst>
          </p:cNvPr>
          <p:cNvPicPr>
            <a:picLocks noChangeAspect="1"/>
          </p:cNvPicPr>
          <p:nvPr/>
        </p:nvPicPr>
        <p:blipFill>
          <a:blip r:embed="rId6"/>
          <a:stretch>
            <a:fillRect/>
          </a:stretch>
        </p:blipFill>
        <p:spPr>
          <a:xfrm>
            <a:off x="9841230" y="5570704"/>
            <a:ext cx="1775513" cy="892792"/>
          </a:xfrm>
          <a:prstGeom prst="rect">
            <a:avLst/>
          </a:prstGeom>
        </p:spPr>
      </p:pic>
    </p:spTree>
    <p:custDataLst>
      <p:tags r:id="rId1"/>
    </p:custDataLst>
    <p:extLst>
      <p:ext uri="{BB962C8B-B14F-4D97-AF65-F5344CB8AC3E}">
        <p14:creationId xmlns:p14="http://schemas.microsoft.com/office/powerpoint/2010/main" val="413989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C1932-AA1D-4632-A383-48976F5BFD67}"/>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6600" b="1"/>
              <a:t>Something Missing?</a:t>
            </a:r>
            <a:endParaRPr lang="en-US" sz="6600"/>
          </a:p>
        </p:txBody>
      </p:sp>
      <p:sp>
        <p:nvSpPr>
          <p:cNvPr id="23"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 name="Picture 2">
            <a:extLst>
              <a:ext uri="{FF2B5EF4-FFF2-40B4-BE49-F238E27FC236}">
                <a16:creationId xmlns:a16="http://schemas.microsoft.com/office/drawing/2014/main" id="{130F5EB0-0488-4FAF-A88D-A4E0805CEE2B}"/>
              </a:ext>
            </a:extLst>
          </p:cNvPr>
          <p:cNvPicPr>
            <a:picLocks noGrp="1" noChangeAspect="1" noChangeArrowheads="1"/>
          </p:cNvPicPr>
          <p:nvPr>
            <p:ph sz="quarter" idx="13"/>
          </p:nvPr>
        </p:nvPicPr>
        <p:blipFill>
          <a:blip r:embed="rId5" cstate="print">
            <a:extLst>
              <a:ext uri="{28A0092B-C50C-407E-A947-70E740481C1C}">
                <a14:useLocalDpi xmlns:a14="http://schemas.microsoft.com/office/drawing/2010/main" val="0"/>
              </a:ext>
            </a:extLst>
          </a:blip>
          <a:stretch>
            <a:fillRect/>
          </a:stretch>
        </p:blipFill>
        <p:spPr bwMode="auto">
          <a:xfrm>
            <a:off x="1246591" y="691546"/>
            <a:ext cx="9695701" cy="3514694"/>
          </a:xfrm>
          <a:prstGeom prst="rect">
            <a:avLst/>
          </a:prstGeom>
          <a:solidFill>
            <a:srgbClr val="FFDF79"/>
          </a:solidFill>
        </p:spPr>
      </p:pic>
    </p:spTree>
    <p:custDataLst>
      <p:tags r:id="rId1"/>
    </p:custDataLst>
    <p:extLst>
      <p:ext uri="{BB962C8B-B14F-4D97-AF65-F5344CB8AC3E}">
        <p14:creationId xmlns:p14="http://schemas.microsoft.com/office/powerpoint/2010/main" val="74134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6D161-6D43-44C7-9627-F2D1F5972095}"/>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6600" b="1"/>
              <a:t>Same Model But?</a:t>
            </a:r>
            <a:endParaRPr lang="en-US" sz="6600"/>
          </a:p>
        </p:txBody>
      </p:sp>
      <p:sp>
        <p:nvSpPr>
          <p:cNvPr id="23"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 name="Picture 2">
            <a:extLst>
              <a:ext uri="{FF2B5EF4-FFF2-40B4-BE49-F238E27FC236}">
                <a16:creationId xmlns:a16="http://schemas.microsoft.com/office/drawing/2014/main" id="{A83BFD21-0599-4BFC-A526-1CD6FBF101A5}"/>
              </a:ext>
            </a:extLst>
          </p:cNvPr>
          <p:cNvPicPr>
            <a:picLocks noGrp="1" noChangeAspect="1" noChangeArrowheads="1"/>
          </p:cNvPicPr>
          <p:nvPr>
            <p:ph sz="quarter" idx="13"/>
          </p:nvPr>
        </p:nvPicPr>
        <p:blipFill>
          <a:blip r:embed="rId5" cstate="print">
            <a:extLst>
              <a:ext uri="{28A0092B-C50C-407E-A947-70E740481C1C}">
                <a14:useLocalDpi xmlns:a14="http://schemas.microsoft.com/office/drawing/2010/main" val="0"/>
              </a:ext>
            </a:extLst>
          </a:blip>
          <a:stretch>
            <a:fillRect/>
          </a:stretch>
        </p:blipFill>
        <p:spPr bwMode="auto">
          <a:xfrm>
            <a:off x="1246591" y="691546"/>
            <a:ext cx="9695701" cy="3514694"/>
          </a:xfrm>
          <a:prstGeom prst="rect">
            <a:avLst/>
          </a:prstGeom>
          <a:solidFill>
            <a:srgbClr val="FFDF79"/>
          </a:solidFill>
        </p:spPr>
      </p:pic>
    </p:spTree>
    <p:custDataLst>
      <p:tags r:id="rId1"/>
    </p:custDataLst>
    <p:extLst>
      <p:ext uri="{BB962C8B-B14F-4D97-AF65-F5344CB8AC3E}">
        <p14:creationId xmlns:p14="http://schemas.microsoft.com/office/powerpoint/2010/main" val="43048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7010-863F-4CA9-9500-5BBFC212111E}"/>
              </a:ext>
            </a:extLst>
          </p:cNvPr>
          <p:cNvSpPr>
            <a:spLocks noGrp="1"/>
          </p:cNvSpPr>
          <p:nvPr>
            <p:ph type="title"/>
          </p:nvPr>
        </p:nvSpPr>
        <p:spPr/>
        <p:txBody>
          <a:bodyPr>
            <a:normAutofit fontScale="90000"/>
          </a:bodyPr>
          <a:lstStyle/>
          <a:p>
            <a:r>
              <a:rPr lang="en-GB" b="1" dirty="0"/>
              <a:t>Effective Communication </a:t>
            </a:r>
            <a:br>
              <a:rPr lang="en-GB" b="1" dirty="0"/>
            </a:br>
            <a:r>
              <a:rPr lang="en-GB" b="1" dirty="0"/>
              <a:t>Skills</a:t>
            </a:r>
            <a:endParaRPr lang="en-GB" dirty="0"/>
          </a:p>
        </p:txBody>
      </p:sp>
      <p:graphicFrame>
        <p:nvGraphicFramePr>
          <p:cNvPr id="7" name="Content Placeholder 2">
            <a:extLst>
              <a:ext uri="{FF2B5EF4-FFF2-40B4-BE49-F238E27FC236}">
                <a16:creationId xmlns:a16="http://schemas.microsoft.com/office/drawing/2014/main" id="{2CCFDBA2-7B1F-4067-BD34-2F7486704692}"/>
              </a:ext>
            </a:extLst>
          </p:cNvPr>
          <p:cNvGraphicFramePr>
            <a:graphicFrameLocks noGrp="1"/>
          </p:cNvGraphicFramePr>
          <p:nvPr>
            <p:ph sz="quarter" idx="13"/>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7499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592</TotalTime>
  <Words>998</Words>
  <Application>Microsoft Office PowerPoint</Application>
  <PresentationFormat>Widescreen</PresentationFormat>
  <Paragraphs>151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Impact</vt:lpstr>
      <vt:lpstr>Main Event</vt:lpstr>
      <vt:lpstr>Communication</vt:lpstr>
      <vt:lpstr>Session</vt:lpstr>
      <vt:lpstr>Session</vt:lpstr>
      <vt:lpstr>What Is Communication?</vt:lpstr>
      <vt:lpstr>What Is Communication?</vt:lpstr>
      <vt:lpstr>Shannon &amp; Weaver’s Academic Communication Model</vt:lpstr>
      <vt:lpstr>Something Missing?</vt:lpstr>
      <vt:lpstr>Same Model But?</vt:lpstr>
      <vt:lpstr>Effective Communication  Skills</vt:lpstr>
      <vt:lpstr>Communication Methods</vt:lpstr>
      <vt:lpstr>Communication  Methods</vt:lpstr>
      <vt:lpstr>Barriers To Communication</vt:lpstr>
      <vt:lpstr>Other Barriers</vt:lpstr>
      <vt:lpstr>Task</vt:lpstr>
      <vt:lpstr>Task</vt:lpstr>
      <vt:lpstr>English Is A Complex Language</vt:lpstr>
      <vt:lpstr>Filters as Barriers</vt:lpstr>
      <vt:lpstr>Filters as Barriers</vt:lpstr>
      <vt:lpstr>Media As Barriers</vt:lpstr>
      <vt:lpstr>Don’t Assume.</vt:lpstr>
      <vt:lpstr>Feedback</vt:lpstr>
      <vt:lpstr>Feedback</vt:lpstr>
      <vt:lpstr>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Ian Pfluger</cp:lastModifiedBy>
  <cp:revision>45</cp:revision>
  <dcterms:created xsi:type="dcterms:W3CDTF">2020-04-06T08:39:37Z</dcterms:created>
  <dcterms:modified xsi:type="dcterms:W3CDTF">2022-03-04T10:26:44Z</dcterms:modified>
</cp:coreProperties>
</file>