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73" r:id="rId3"/>
    <p:sldId id="267" r:id="rId4"/>
    <p:sldId id="274" r:id="rId5"/>
    <p:sldId id="275" r:id="rId6"/>
    <p:sldId id="264" r:id="rId7"/>
    <p:sldId id="265" r:id="rId8"/>
    <p:sldId id="266" r:id="rId9"/>
    <p:sldId id="276" r:id="rId10"/>
    <p:sldId id="280" r:id="rId11"/>
    <p:sldId id="258" r:id="rId12"/>
    <p:sldId id="278" r:id="rId13"/>
    <p:sldId id="260" r:id="rId14"/>
    <p:sldId id="261"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5321"/>
  </p:normalViewPr>
  <p:slideViewPr>
    <p:cSldViewPr snapToGrid="0" snapToObjects="1">
      <p:cViewPr varScale="1">
        <p:scale>
          <a:sx n="91" d="100"/>
          <a:sy n="91" d="100"/>
        </p:scale>
        <p:origin x="72" y="16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2938"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B6ACE71A-9A48-4989-A501-8ADF474BC8FD}"/>
    <pc:docChg chg="undo custSel delSld modSld sldOrd">
      <pc:chgData name="Andrew Walker" userId="b4a0bcce7ba9e92a" providerId="LiveId" clId="{B6ACE71A-9A48-4989-A501-8ADF474BC8FD}" dt="2021-01-27T16:35:36.454" v="400" actId="1076"/>
      <pc:docMkLst>
        <pc:docMk/>
      </pc:docMkLst>
      <pc:sldChg chg="modSp mod ord modAnim">
        <pc:chgData name="Andrew Walker" userId="b4a0bcce7ba9e92a" providerId="LiveId" clId="{B6ACE71A-9A48-4989-A501-8ADF474BC8FD}" dt="2021-01-27T16:34:38.109" v="381" actId="14100"/>
        <pc:sldMkLst>
          <pc:docMk/>
          <pc:sldMk cId="0" sldId="258"/>
        </pc:sldMkLst>
        <pc:spChg chg="mod">
          <ac:chgData name="Andrew Walker" userId="b4a0bcce7ba9e92a" providerId="LiveId" clId="{B6ACE71A-9A48-4989-A501-8ADF474BC8FD}" dt="2021-01-27T16:34:38.109" v="381" actId="14100"/>
          <ac:spMkLst>
            <pc:docMk/>
            <pc:sldMk cId="0" sldId="258"/>
            <ac:spMk id="60418" creationId="{B6AB11B8-50FF-4669-B5EF-A1A2EEAC79B6}"/>
          </ac:spMkLst>
        </pc:spChg>
        <pc:spChg chg="mod">
          <ac:chgData name="Andrew Walker" userId="b4a0bcce7ba9e92a" providerId="LiveId" clId="{B6ACE71A-9A48-4989-A501-8ADF474BC8FD}" dt="2021-01-27T15:53:36.189" v="94" actId="1076"/>
          <ac:spMkLst>
            <pc:docMk/>
            <pc:sldMk cId="0" sldId="258"/>
            <ac:spMk id="60419" creationId="{1AAB9B0B-2F55-4718-B7C9-5946975E9359}"/>
          </ac:spMkLst>
        </pc:spChg>
      </pc:sldChg>
      <pc:sldChg chg="modSp mod modAnim">
        <pc:chgData name="Andrew Walker" userId="b4a0bcce7ba9e92a" providerId="LiveId" clId="{B6ACE71A-9A48-4989-A501-8ADF474BC8FD}" dt="2021-01-27T16:33:53.131" v="373" actId="14100"/>
        <pc:sldMkLst>
          <pc:docMk/>
          <pc:sldMk cId="0" sldId="260"/>
        </pc:sldMkLst>
        <pc:spChg chg="mod">
          <ac:chgData name="Andrew Walker" userId="b4a0bcce7ba9e92a" providerId="LiveId" clId="{B6ACE71A-9A48-4989-A501-8ADF474BC8FD}" dt="2021-01-27T16:33:53.131" v="373" actId="14100"/>
          <ac:spMkLst>
            <pc:docMk/>
            <pc:sldMk cId="0" sldId="260"/>
            <ac:spMk id="62466" creationId="{671B2750-C895-46DA-9B2D-1D43712160D9}"/>
          </ac:spMkLst>
        </pc:spChg>
        <pc:spChg chg="mod">
          <ac:chgData name="Andrew Walker" userId="b4a0bcce7ba9e92a" providerId="LiveId" clId="{B6ACE71A-9A48-4989-A501-8ADF474BC8FD}" dt="2021-01-27T15:57:30.447" v="141" actId="14100"/>
          <ac:spMkLst>
            <pc:docMk/>
            <pc:sldMk cId="0" sldId="260"/>
            <ac:spMk id="62467" creationId="{1E4C5D00-DF9D-4D24-B009-7CE67520FB76}"/>
          </ac:spMkLst>
        </pc:spChg>
      </pc:sldChg>
      <pc:sldChg chg="modSp mod modAnim">
        <pc:chgData name="Andrew Walker" userId="b4a0bcce7ba9e92a" providerId="LiveId" clId="{B6ACE71A-9A48-4989-A501-8ADF474BC8FD}" dt="2021-01-27T16:34:06.869" v="375" actId="20577"/>
        <pc:sldMkLst>
          <pc:docMk/>
          <pc:sldMk cId="0" sldId="261"/>
        </pc:sldMkLst>
        <pc:spChg chg="mod">
          <ac:chgData name="Andrew Walker" userId="b4a0bcce7ba9e92a" providerId="LiveId" clId="{B6ACE71A-9A48-4989-A501-8ADF474BC8FD}" dt="2021-01-27T16:34:06.869" v="375" actId="20577"/>
          <ac:spMkLst>
            <pc:docMk/>
            <pc:sldMk cId="0" sldId="261"/>
            <ac:spMk id="63490" creationId="{D6C67A44-3F52-4424-BF5A-558F3A573109}"/>
          </ac:spMkLst>
        </pc:spChg>
        <pc:spChg chg="mod">
          <ac:chgData name="Andrew Walker" userId="b4a0bcce7ba9e92a" providerId="LiveId" clId="{B6ACE71A-9A48-4989-A501-8ADF474BC8FD}" dt="2021-01-27T16:01:04.661" v="173" actId="313"/>
          <ac:spMkLst>
            <pc:docMk/>
            <pc:sldMk cId="0" sldId="261"/>
            <ac:spMk id="63491" creationId="{D3542CDB-6C95-4F9A-A9FE-3D198F86A5F7}"/>
          </ac:spMkLst>
        </pc:spChg>
      </pc:sldChg>
      <pc:sldChg chg="modSp mod modAnim">
        <pc:chgData name="Andrew Walker" userId="b4a0bcce7ba9e92a" providerId="LiveId" clId="{B6ACE71A-9A48-4989-A501-8ADF474BC8FD}" dt="2021-01-27T16:34:13.090" v="378" actId="27636"/>
        <pc:sldMkLst>
          <pc:docMk/>
          <pc:sldMk cId="0" sldId="262"/>
        </pc:sldMkLst>
        <pc:spChg chg="mod">
          <ac:chgData name="Andrew Walker" userId="b4a0bcce7ba9e92a" providerId="LiveId" clId="{B6ACE71A-9A48-4989-A501-8ADF474BC8FD}" dt="2021-01-27T16:34:13.090" v="378" actId="27636"/>
          <ac:spMkLst>
            <pc:docMk/>
            <pc:sldMk cId="0" sldId="262"/>
            <ac:spMk id="64514" creationId="{6E86127B-41F6-41B4-9AB1-F05F344E1127}"/>
          </ac:spMkLst>
        </pc:spChg>
        <pc:spChg chg="mod">
          <ac:chgData name="Andrew Walker" userId="b4a0bcce7ba9e92a" providerId="LiveId" clId="{B6ACE71A-9A48-4989-A501-8ADF474BC8FD}" dt="2021-01-27T16:03:28.840" v="198" actId="15"/>
          <ac:spMkLst>
            <pc:docMk/>
            <pc:sldMk cId="0" sldId="262"/>
            <ac:spMk id="64515" creationId="{E9E1C097-B3C2-49DA-8C3C-3B3833778092}"/>
          </ac:spMkLst>
        </pc:spChg>
      </pc:sldChg>
      <pc:sldChg chg="del">
        <pc:chgData name="Andrew Walker" userId="b4a0bcce7ba9e92a" providerId="LiveId" clId="{B6ACE71A-9A48-4989-A501-8ADF474BC8FD}" dt="2021-01-27T16:08:17.896" v="222" actId="47"/>
        <pc:sldMkLst>
          <pc:docMk/>
          <pc:sldMk cId="0" sldId="263"/>
        </pc:sldMkLst>
      </pc:sldChg>
      <pc:sldChg chg="modSp mod ord modAnim">
        <pc:chgData name="Andrew Walker" userId="b4a0bcce7ba9e92a" providerId="LiveId" clId="{B6ACE71A-9A48-4989-A501-8ADF474BC8FD}" dt="2021-01-27T16:35:15.439" v="395" actId="14100"/>
        <pc:sldMkLst>
          <pc:docMk/>
          <pc:sldMk cId="0" sldId="264"/>
        </pc:sldMkLst>
        <pc:spChg chg="mod">
          <ac:chgData name="Andrew Walker" userId="b4a0bcce7ba9e92a" providerId="LiveId" clId="{B6ACE71A-9A48-4989-A501-8ADF474BC8FD}" dt="2021-01-27T16:35:15.439" v="395" actId="14100"/>
          <ac:spMkLst>
            <pc:docMk/>
            <pc:sldMk cId="0" sldId="264"/>
            <ac:spMk id="66562" creationId="{0AB5E911-3890-4CBB-ACAD-E562AA5A36C6}"/>
          </ac:spMkLst>
        </pc:spChg>
        <pc:spChg chg="mod">
          <ac:chgData name="Andrew Walker" userId="b4a0bcce7ba9e92a" providerId="LiveId" clId="{B6ACE71A-9A48-4989-A501-8ADF474BC8FD}" dt="2021-01-27T16:17:10.134" v="297" actId="1076"/>
          <ac:spMkLst>
            <pc:docMk/>
            <pc:sldMk cId="0" sldId="264"/>
            <ac:spMk id="66563" creationId="{CD5FCDA1-317F-4A6C-9D93-11CB9BAD96AA}"/>
          </ac:spMkLst>
        </pc:spChg>
      </pc:sldChg>
      <pc:sldChg chg="modSp mod ord modAnim">
        <pc:chgData name="Andrew Walker" userId="b4a0bcce7ba9e92a" providerId="LiveId" clId="{B6ACE71A-9A48-4989-A501-8ADF474BC8FD}" dt="2021-01-27T16:35:06.925" v="392" actId="27636"/>
        <pc:sldMkLst>
          <pc:docMk/>
          <pc:sldMk cId="0" sldId="265"/>
        </pc:sldMkLst>
        <pc:spChg chg="mod">
          <ac:chgData name="Andrew Walker" userId="b4a0bcce7ba9e92a" providerId="LiveId" clId="{B6ACE71A-9A48-4989-A501-8ADF474BC8FD}" dt="2021-01-27T16:35:06.925" v="392" actId="27636"/>
          <ac:spMkLst>
            <pc:docMk/>
            <pc:sldMk cId="0" sldId="265"/>
            <ac:spMk id="67586" creationId="{12B79EEA-BA67-416C-AD2B-EA42D12D9A41}"/>
          </ac:spMkLst>
        </pc:spChg>
        <pc:spChg chg="mod">
          <ac:chgData name="Andrew Walker" userId="b4a0bcce7ba9e92a" providerId="LiveId" clId="{B6ACE71A-9A48-4989-A501-8ADF474BC8FD}" dt="2021-01-27T16:13:38.137" v="253" actId="14100"/>
          <ac:spMkLst>
            <pc:docMk/>
            <pc:sldMk cId="0" sldId="265"/>
            <ac:spMk id="67587" creationId="{20337F4A-629D-4CB2-B533-3A6EC66FFDA2}"/>
          </ac:spMkLst>
        </pc:spChg>
      </pc:sldChg>
      <pc:sldChg chg="modSp mod ord modAnim">
        <pc:chgData name="Andrew Walker" userId="b4a0bcce7ba9e92a" providerId="LiveId" clId="{B6ACE71A-9A48-4989-A501-8ADF474BC8FD}" dt="2021-01-27T16:34:55.078" v="389" actId="27636"/>
        <pc:sldMkLst>
          <pc:docMk/>
          <pc:sldMk cId="0" sldId="266"/>
        </pc:sldMkLst>
        <pc:spChg chg="mod">
          <ac:chgData name="Andrew Walker" userId="b4a0bcce7ba9e92a" providerId="LiveId" clId="{B6ACE71A-9A48-4989-A501-8ADF474BC8FD}" dt="2021-01-27T16:34:55.078" v="389" actId="27636"/>
          <ac:spMkLst>
            <pc:docMk/>
            <pc:sldMk cId="0" sldId="266"/>
            <ac:spMk id="68610" creationId="{79C46792-13A3-41CC-919E-44F61DB61A3B}"/>
          </ac:spMkLst>
        </pc:spChg>
        <pc:spChg chg="mod">
          <ac:chgData name="Andrew Walker" userId="b4a0bcce7ba9e92a" providerId="LiveId" clId="{B6ACE71A-9A48-4989-A501-8ADF474BC8FD}" dt="2021-01-27T16:21:36.886" v="331" actId="255"/>
          <ac:spMkLst>
            <pc:docMk/>
            <pc:sldMk cId="0" sldId="266"/>
            <ac:spMk id="68611" creationId="{87557E51-0035-4F53-B496-5FE715657E82}"/>
          </ac:spMkLst>
        </pc:spChg>
      </pc:sldChg>
      <pc:sldChg chg="modSp mod ord modAnim">
        <pc:chgData name="Andrew Walker" userId="b4a0bcce7ba9e92a" providerId="LiveId" clId="{B6ACE71A-9A48-4989-A501-8ADF474BC8FD}" dt="2021-01-27T16:35:25.926" v="398" actId="27636"/>
        <pc:sldMkLst>
          <pc:docMk/>
          <pc:sldMk cId="0" sldId="267"/>
        </pc:sldMkLst>
        <pc:spChg chg="mod">
          <ac:chgData name="Andrew Walker" userId="b4a0bcce7ba9e92a" providerId="LiveId" clId="{B6ACE71A-9A48-4989-A501-8ADF474BC8FD}" dt="2021-01-27T16:35:25.926" v="398" actId="27636"/>
          <ac:spMkLst>
            <pc:docMk/>
            <pc:sldMk cId="0" sldId="267"/>
            <ac:spMk id="69634" creationId="{1729A8CA-A379-4F1A-9F45-E85590A63322}"/>
          </ac:spMkLst>
        </pc:spChg>
        <pc:spChg chg="mod">
          <ac:chgData name="Andrew Walker" userId="b4a0bcce7ba9e92a" providerId="LiveId" clId="{B6ACE71A-9A48-4989-A501-8ADF474BC8FD}" dt="2021-01-27T16:07:25.693" v="221" actId="14100"/>
          <ac:spMkLst>
            <pc:docMk/>
            <pc:sldMk cId="0" sldId="267"/>
            <ac:spMk id="69635" creationId="{3BAA06BD-91F6-4BB1-88B0-AC8A0ABF2E9C}"/>
          </ac:spMkLst>
        </pc:spChg>
      </pc:sldChg>
      <pc:sldChg chg="del">
        <pc:chgData name="Andrew Walker" userId="b4a0bcce7ba9e92a" providerId="LiveId" clId="{B6ACE71A-9A48-4989-A501-8ADF474BC8FD}" dt="2021-01-27T16:09:44.781" v="225" actId="47"/>
        <pc:sldMkLst>
          <pc:docMk/>
          <pc:sldMk cId="0" sldId="268"/>
        </pc:sldMkLst>
      </pc:sldChg>
      <pc:sldChg chg="del">
        <pc:chgData name="Andrew Walker" userId="b4a0bcce7ba9e92a" providerId="LiveId" clId="{B6ACE71A-9A48-4989-A501-8ADF474BC8FD}" dt="2021-01-27T16:09:48.907" v="226" actId="47"/>
        <pc:sldMkLst>
          <pc:docMk/>
          <pc:sldMk cId="0" sldId="269"/>
        </pc:sldMkLst>
      </pc:sldChg>
      <pc:sldChg chg="modSp mod">
        <pc:chgData name="Andrew Walker" userId="b4a0bcce7ba9e92a" providerId="LiveId" clId="{B6ACE71A-9A48-4989-A501-8ADF474BC8FD}" dt="2021-01-27T16:23:19.885" v="346" actId="14100"/>
        <pc:sldMkLst>
          <pc:docMk/>
          <pc:sldMk cId="0" sldId="273"/>
        </pc:sldMkLst>
        <pc:spChg chg="mod">
          <ac:chgData name="Andrew Walker" userId="b4a0bcce7ba9e92a" providerId="LiveId" clId="{B6ACE71A-9A48-4989-A501-8ADF474BC8FD}" dt="2021-01-27T16:23:19.885" v="346" actId="14100"/>
          <ac:spMkLst>
            <pc:docMk/>
            <pc:sldMk cId="0" sldId="273"/>
            <ac:spMk id="8194" creationId="{EF217B88-C746-4F05-9C09-FB122CBF144B}"/>
          </ac:spMkLst>
        </pc:spChg>
      </pc:sldChg>
      <pc:sldChg chg="modSp mod">
        <pc:chgData name="Andrew Walker" userId="b4a0bcce7ba9e92a" providerId="LiveId" clId="{B6ACE71A-9A48-4989-A501-8ADF474BC8FD}" dt="2021-01-27T16:35:36.454" v="400" actId="1076"/>
        <pc:sldMkLst>
          <pc:docMk/>
          <pc:sldMk cId="0" sldId="274"/>
        </pc:sldMkLst>
        <pc:spChg chg="mod">
          <ac:chgData name="Andrew Walker" userId="b4a0bcce7ba9e92a" providerId="LiveId" clId="{B6ACE71A-9A48-4989-A501-8ADF474BC8FD}" dt="2021-01-27T16:35:36.454" v="400" actId="1076"/>
          <ac:spMkLst>
            <pc:docMk/>
            <pc:sldMk cId="0" sldId="274"/>
            <ac:spMk id="10242" creationId="{B47D6A6F-9DE5-478D-AC85-433897F6B96F}"/>
          </ac:spMkLst>
        </pc:spChg>
      </pc:sldChg>
      <pc:sldChg chg="modNotes">
        <pc:chgData name="Andrew Walker" userId="b4a0bcce7ba9e92a" providerId="LiveId" clId="{B6ACE71A-9A48-4989-A501-8ADF474BC8FD}" dt="2021-01-27T16:31:39.173" v="357" actId="14100"/>
        <pc:sldMkLst>
          <pc:docMk/>
          <pc:sldMk cId="0" sldId="275"/>
        </pc:sldMkLst>
      </pc:sldChg>
      <pc:sldChg chg="modSp mod modNotes">
        <pc:chgData name="Andrew Walker" userId="b4a0bcce7ba9e92a" providerId="LiveId" clId="{B6ACE71A-9A48-4989-A501-8ADF474BC8FD}" dt="2021-01-27T16:34:50.342" v="386" actId="27636"/>
        <pc:sldMkLst>
          <pc:docMk/>
          <pc:sldMk cId="0" sldId="276"/>
        </pc:sldMkLst>
        <pc:spChg chg="mod">
          <ac:chgData name="Andrew Walker" userId="b4a0bcce7ba9e92a" providerId="LiveId" clId="{B6ACE71A-9A48-4989-A501-8ADF474BC8FD}" dt="2021-01-27T15:24:01.748" v="19" actId="1076"/>
          <ac:spMkLst>
            <pc:docMk/>
            <pc:sldMk cId="0" sldId="276"/>
            <ac:spMk id="13314" creationId="{B812635A-07F0-4666-96C3-52FA16A5FAFF}"/>
          </ac:spMkLst>
        </pc:spChg>
        <pc:spChg chg="mod">
          <ac:chgData name="Andrew Walker" userId="b4a0bcce7ba9e92a" providerId="LiveId" clId="{B6ACE71A-9A48-4989-A501-8ADF474BC8FD}" dt="2021-01-27T16:34:50.342" v="386" actId="27636"/>
          <ac:spMkLst>
            <pc:docMk/>
            <pc:sldMk cId="0" sldId="276"/>
            <ac:spMk id="13315" creationId="{FBA8D7E2-5FA3-4E25-A78B-460D623DEACF}"/>
          </ac:spMkLst>
        </pc:spChg>
      </pc:sldChg>
      <pc:sldChg chg="modSp mod modNotes">
        <pc:chgData name="Andrew Walker" userId="b4a0bcce7ba9e92a" providerId="LiveId" clId="{B6ACE71A-9A48-4989-A501-8ADF474BC8FD}" dt="2021-01-27T16:33:03.413" v="361" actId="1076"/>
        <pc:sldMkLst>
          <pc:docMk/>
          <pc:sldMk cId="0" sldId="278"/>
        </pc:sldMkLst>
        <pc:spChg chg="mod">
          <ac:chgData name="Andrew Walker" userId="b4a0bcce7ba9e92a" providerId="LiveId" clId="{B6ACE71A-9A48-4989-A501-8ADF474BC8FD}" dt="2021-01-27T16:33:03.413" v="361" actId="1076"/>
          <ac:spMkLst>
            <pc:docMk/>
            <pc:sldMk cId="0" sldId="278"/>
            <ac:spMk id="5122" creationId="{9B1F4E6B-3386-411C-BCF3-64BD6DA2D7E9}"/>
          </ac:spMkLst>
        </pc:spChg>
        <pc:spChg chg="mod">
          <ac:chgData name="Andrew Walker" userId="b4a0bcce7ba9e92a" providerId="LiveId" clId="{B6ACE71A-9A48-4989-A501-8ADF474BC8FD}" dt="2021-01-27T15:53:58.946" v="95" actId="1076"/>
          <ac:spMkLst>
            <pc:docMk/>
            <pc:sldMk cId="0" sldId="278"/>
            <ac:spMk id="15364" creationId="{2E41CD57-C9A0-4DC7-9013-B3CE199A3F1C}"/>
          </ac:spMkLst>
        </pc:spChg>
      </pc:sldChg>
      <pc:sldChg chg="del ord">
        <pc:chgData name="Andrew Walker" userId="b4a0bcce7ba9e92a" providerId="LiveId" clId="{B6ACE71A-9A48-4989-A501-8ADF474BC8FD}" dt="2021-01-27T15:24:29.755" v="20" actId="47"/>
        <pc:sldMkLst>
          <pc:docMk/>
          <pc:sldMk cId="0" sldId="279"/>
        </pc:sldMkLst>
      </pc:sldChg>
      <pc:sldChg chg="modSp mod ord modAnim">
        <pc:chgData name="Andrew Walker" userId="b4a0bcce7ba9e92a" providerId="LiveId" clId="{B6ACE71A-9A48-4989-A501-8ADF474BC8FD}" dt="2021-01-27T16:34:44.137" v="383" actId="20577"/>
        <pc:sldMkLst>
          <pc:docMk/>
          <pc:sldMk cId="0" sldId="280"/>
        </pc:sldMkLst>
        <pc:spChg chg="mod">
          <ac:chgData name="Andrew Walker" userId="b4a0bcce7ba9e92a" providerId="LiveId" clId="{B6ACE71A-9A48-4989-A501-8ADF474BC8FD}" dt="2021-01-27T16:34:44.137" v="383" actId="20577"/>
          <ac:spMkLst>
            <pc:docMk/>
            <pc:sldMk cId="0" sldId="280"/>
            <ac:spMk id="61442" creationId="{9076A782-BDB4-4A97-BDB5-D491D17942A1}"/>
          </ac:spMkLst>
        </pc:spChg>
        <pc:spChg chg="mod">
          <ac:chgData name="Andrew Walker" userId="b4a0bcce7ba9e92a" providerId="LiveId" clId="{B6ACE71A-9A48-4989-A501-8ADF474BC8FD}" dt="2021-01-27T15:50:19.850" v="63" actId="255"/>
          <ac:spMkLst>
            <pc:docMk/>
            <pc:sldMk cId="0" sldId="280"/>
            <ac:spMk id="61443" creationId="{2C90169E-283D-4943-9483-E669397BA3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9D2F2-5A6E-44D1-87E3-E98C23995CD7}" type="datetimeFigureOut">
              <a:rPr lang="en-GB" smtClean="0"/>
              <a:t>02/08/2021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FD5D2-C401-4D57-943D-FB0A6EEBC442}" type="slidenum">
              <a:rPr lang="en-GB" smtClean="0"/>
              <a:t>‹#›</a:t>
            </a:fld>
            <a:endParaRPr lang="en-GB"/>
          </a:p>
        </p:txBody>
      </p:sp>
    </p:spTree>
    <p:extLst>
      <p:ext uri="{BB962C8B-B14F-4D97-AF65-F5344CB8AC3E}">
        <p14:creationId xmlns:p14="http://schemas.microsoft.com/office/powerpoint/2010/main" val="35770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DF92BA5-EDB6-401A-8446-B723C67BAB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58A32C-6D1F-4F3F-928A-A1639E103077}" type="slidenum">
              <a:rPr lang="en-GB" altLang="en-US"/>
              <a:pPr>
                <a:spcBef>
                  <a:spcPct val="0"/>
                </a:spcBef>
              </a:pPr>
              <a:t>1</a:t>
            </a:fld>
            <a:endParaRPr lang="en-GB" altLang="en-US"/>
          </a:p>
        </p:txBody>
      </p:sp>
      <p:sp>
        <p:nvSpPr>
          <p:cNvPr id="5123" name="Rectangle 2">
            <a:extLst>
              <a:ext uri="{FF2B5EF4-FFF2-40B4-BE49-F238E27FC236}">
                <a16:creationId xmlns:a16="http://schemas.microsoft.com/office/drawing/2014/main" id="{48BFDD8A-C88A-41AA-9693-D7052AC7ADA9}"/>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77D4102-F48D-4A59-BA74-CEFFC6E94E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9FE143C-DF91-400E-AAD5-4C98E2AC15E6}"/>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06860A9B-CBE0-4566-8CFC-BA14C93A14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58952836-DFC4-4AA1-987A-2C3DAB7B821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BDF7C4E-774F-4CB9-9392-56645258C68F}" type="slidenum">
              <a:rPr lang="en-GB" altLang="en-US">
                <a:latin typeface="Arial" panose="020B0604020202020204" pitchFamily="34" charset="0"/>
              </a:rPr>
              <a:pPr/>
              <a:t>10</a:t>
            </a:fld>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080E323-1C83-48BE-AA97-39DC36871C1D}"/>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FEBA3A49-DDC8-4E0B-9162-02C5C3426F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7F7F815C-1D13-404B-AC53-72F48F92C53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020C83A-DCD2-4141-9FCD-A48793AFBD46}" type="slidenum">
              <a:rPr lang="en-GB" altLang="en-US">
                <a:latin typeface="Arial" panose="020B0604020202020204" pitchFamily="34" charset="0"/>
              </a:rPr>
              <a:pPr/>
              <a:t>11</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A1CAA20-D139-4A6D-9487-C8C06DE323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B39D24-F4FD-458D-95F3-4977688924B9}" type="slidenum">
              <a:rPr lang="en-GB" altLang="en-US"/>
              <a:pPr>
                <a:spcBef>
                  <a:spcPct val="0"/>
                </a:spcBef>
              </a:pPr>
              <a:t>12</a:t>
            </a:fld>
            <a:endParaRPr lang="en-GB" altLang="en-US"/>
          </a:p>
        </p:txBody>
      </p:sp>
      <p:sp>
        <p:nvSpPr>
          <p:cNvPr id="16387" name="Rectangle 2">
            <a:extLst>
              <a:ext uri="{FF2B5EF4-FFF2-40B4-BE49-F238E27FC236}">
                <a16:creationId xmlns:a16="http://schemas.microsoft.com/office/drawing/2014/main" id="{235B02EC-5386-4ABF-A7B3-1843E8764239}"/>
              </a:ext>
            </a:extLst>
          </p:cNvPr>
          <p:cNvSpPr>
            <a:spLocks noGrp="1" noRot="1" noChangeAspect="1" noChangeArrowheads="1" noTextEdit="1"/>
          </p:cNvSpPr>
          <p:nvPr>
            <p:ph type="sldImg"/>
          </p:nvPr>
        </p:nvSpPr>
        <p:spPr bwMode="auto">
          <a:xfrm>
            <a:off x="746125" y="1143000"/>
            <a:ext cx="5365750" cy="3017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1">
            <a:extLst>
              <a:ext uri="{FF2B5EF4-FFF2-40B4-BE49-F238E27FC236}">
                <a16:creationId xmlns:a16="http://schemas.microsoft.com/office/drawing/2014/main" id="{4D8AD486-123A-4A84-A572-C07E85377F16}"/>
              </a:ext>
            </a:extLst>
          </p:cNvPr>
          <p:cNvSpPr>
            <a:spLocks noGrp="1"/>
          </p:cNvSpPr>
          <p:nvPr>
            <p:ph type="body" sz="quarter" idx="3"/>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8453D57-B86E-42CE-A2CC-F2ED5B569091}"/>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28188F01-8721-4A7B-ACF8-4EFB215965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2FECF3CF-F35E-44A5-9C4C-86EE344597F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60FDB19-805D-41CA-902C-AB85935201EC}" type="slidenum">
              <a:rPr lang="en-GB" altLang="en-US">
                <a:latin typeface="Arial" panose="020B0604020202020204" pitchFamily="34" charset="0"/>
              </a:rPr>
              <a:pPr/>
              <a:t>13</a:t>
            </a:fld>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29BCC21-829F-44C3-A161-6AC5D27F4A0F}"/>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30497DF4-D0AB-44B9-940A-998E21260D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F6C41F1C-DE81-47BB-8E9D-4437B501953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78E221D-D8F9-474C-AE82-23BF3E0DB2FA}" type="slidenum">
              <a:rPr lang="en-GB" altLang="en-US">
                <a:latin typeface="Arial" panose="020B0604020202020204" pitchFamily="34" charset="0"/>
              </a:rPr>
              <a:pPr/>
              <a:t>14</a:t>
            </a:fld>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2E2B3B5-489A-4141-8CBF-7704603281A9}"/>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CB4EEEA1-8AEA-4F3A-8E05-A67640D98A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5B5869B9-7741-4EE3-A636-766BCEDA04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574EC4E-CA7E-4A1B-A8B5-64C2C04767AC}" type="slidenum">
              <a:rPr lang="en-GB" altLang="en-US">
                <a:latin typeface="Arial" panose="020B0604020202020204" pitchFamily="34" charset="0"/>
              </a:rPr>
              <a:pPr/>
              <a:t>15</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DC960E8-E5B9-408A-B4EA-29B8DA125D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91F00C-6795-425C-9C0E-21A4621800A2}" type="slidenum">
              <a:rPr lang="en-GB" altLang="en-US"/>
              <a:pPr>
                <a:spcBef>
                  <a:spcPct val="0"/>
                </a:spcBef>
              </a:pPr>
              <a:t>2</a:t>
            </a:fld>
            <a:endParaRPr lang="en-GB" altLang="en-US"/>
          </a:p>
        </p:txBody>
      </p:sp>
      <p:sp>
        <p:nvSpPr>
          <p:cNvPr id="9219" name="Rectangle 2">
            <a:extLst>
              <a:ext uri="{FF2B5EF4-FFF2-40B4-BE49-F238E27FC236}">
                <a16:creationId xmlns:a16="http://schemas.microsoft.com/office/drawing/2014/main" id="{D088AE93-B921-40CE-A991-BFF414B68D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a:extLst>
              <a:ext uri="{FF2B5EF4-FFF2-40B4-BE49-F238E27FC236}">
                <a16:creationId xmlns:a16="http://schemas.microsoft.com/office/drawing/2014/main" id="{7B62C299-4D45-4E8F-B2B7-11C0623206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GB" altLang="en-US" sz="15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0FD5D2-C401-4D57-943D-FB0A6EEBC442}" type="slidenum">
              <a:rPr lang="en-GB" smtClean="0"/>
              <a:t>3</a:t>
            </a:fld>
            <a:endParaRPr lang="en-GB"/>
          </a:p>
        </p:txBody>
      </p:sp>
    </p:spTree>
    <p:extLst>
      <p:ext uri="{BB962C8B-B14F-4D97-AF65-F5344CB8AC3E}">
        <p14:creationId xmlns:p14="http://schemas.microsoft.com/office/powerpoint/2010/main" val="7881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0FD5D2-C401-4D57-943D-FB0A6EEBC442}" type="slidenum">
              <a:rPr lang="en-GB" smtClean="0"/>
              <a:t>4</a:t>
            </a:fld>
            <a:endParaRPr lang="en-GB"/>
          </a:p>
        </p:txBody>
      </p:sp>
    </p:spTree>
    <p:extLst>
      <p:ext uri="{BB962C8B-B14F-4D97-AF65-F5344CB8AC3E}">
        <p14:creationId xmlns:p14="http://schemas.microsoft.com/office/powerpoint/2010/main" val="112578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1B2B6EA2-0193-4EE8-93BB-B84D1603E1EE}"/>
              </a:ext>
            </a:extLst>
          </p:cNvPr>
          <p:cNvSpPr>
            <a:spLocks noGrp="1" noRot="1" noChangeAspect="1" noChangeArrowheads="1" noTextEdit="1"/>
          </p:cNvSpPr>
          <p:nvPr>
            <p:ph type="sldImg"/>
          </p:nvPr>
        </p:nvSpPr>
        <p:spPr bwMode="auto">
          <a:xfrm>
            <a:off x="777875" y="1143000"/>
            <a:ext cx="5302250" cy="2982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BBD89AB1-BBE7-481D-B91F-5F4182B155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dirty="0"/>
              <a:t>CIVIL LAW CONCERNS PRIVATE AND CIVIL AFFAIRS WITHOUT DIRECT INVOLVEMENT OF THE STATE. RELEVANT LAW MAY BE A MIXTURE OF COMMON LAW AND STATUTE LAW. BREACHES ARE USUALLY REMEDIED BY COMPENSATION. COSTS AND DAMAGES ARE NORMALLY COVERED BY INSURANCE (WHICH IS WHY WE MUST HAVE EMPLOYERS LIABILITY INSURANCE). THE BURDEN OF PROOF IN CIVIL LAW IS ON “A BALANCE OF PROBABILITIES”</a:t>
            </a:r>
          </a:p>
          <a:p>
            <a:pPr eaLnBrk="1" hangingPunct="1">
              <a:spcBef>
                <a:spcPct val="0"/>
              </a:spcBef>
            </a:pPr>
            <a:endParaRPr lang="en-GB" altLang="en-US" sz="1400" dirty="0"/>
          </a:p>
          <a:p>
            <a:pPr eaLnBrk="1" hangingPunct="1">
              <a:spcBef>
                <a:spcPct val="0"/>
              </a:spcBef>
            </a:pPr>
            <a:endParaRPr lang="en-GB" altLang="en-US" sz="1600"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A91D485-D199-4B9A-852F-1E4043C2875D}"/>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C4DBD5C1-48AB-4B5D-8977-C351A539C1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1D3D996C-7954-4D4B-A8B5-583331B73CE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56572FB-A2C8-40EC-9A49-8FFDD61501C5}" type="slidenum">
              <a:rPr lang="en-GB" altLang="en-US">
                <a:latin typeface="Arial" panose="020B0604020202020204" pitchFamily="34" charset="0"/>
              </a:rPr>
              <a:pPr/>
              <a:t>6</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1DDBD63-A804-4A60-8F65-0C35E6A8973B}"/>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A5E33B8-3345-4637-945C-92077EFF88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7E99C510-F2B8-46AC-9A19-BDA1481A0D6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A097988-85EC-477D-922D-3BDACE58858E}" type="slidenum">
              <a:rPr lang="en-GB" altLang="en-US">
                <a:latin typeface="Arial" panose="020B0604020202020204" pitchFamily="34" charset="0"/>
              </a:rPr>
              <a:pPr/>
              <a:t>7</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0FD5D2-C401-4D57-943D-FB0A6EEBC442}" type="slidenum">
              <a:rPr lang="en-GB" smtClean="0"/>
              <a:t>8</a:t>
            </a:fld>
            <a:endParaRPr lang="en-GB"/>
          </a:p>
        </p:txBody>
      </p:sp>
    </p:spTree>
    <p:extLst>
      <p:ext uri="{BB962C8B-B14F-4D97-AF65-F5344CB8AC3E}">
        <p14:creationId xmlns:p14="http://schemas.microsoft.com/office/powerpoint/2010/main" val="13579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10FD5D2-C401-4D57-943D-FB0A6EEBC442}" type="slidenum">
              <a:rPr lang="en-GB" smtClean="0"/>
              <a:t>9</a:t>
            </a:fld>
            <a:endParaRPr lang="en-GB"/>
          </a:p>
        </p:txBody>
      </p:sp>
      <p:sp>
        <p:nvSpPr>
          <p:cNvPr id="5" name="Rectangle 3">
            <a:extLst>
              <a:ext uri="{FF2B5EF4-FFF2-40B4-BE49-F238E27FC236}">
                <a16:creationId xmlns:a16="http://schemas.microsoft.com/office/drawing/2014/main" id="{28EE1043-1A39-47A7-95CB-2DA2D5039131}"/>
              </a:ext>
            </a:extLst>
          </p:cNvPr>
          <p:cNvSpPr>
            <a:spLocks noGrp="1" noChangeArrowheads="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400" dirty="0"/>
              <a:t>CRIMINAL LAW ADDRESSES PUBLIC AND MORAL WRONG-DOING AND IS MADE BY PARLIAMENT (THE WRITTEN LAW OF THE LAND). CRIME IS A WRONG-DOING WHICH DIRECTLY AND SERIOUSLY THREATENS  THE WELL-BEING AND SECURITY OF SOCIETY, AND CANNOT BE REDRESSED BY COMPENSATION OF AN INJURED PARTY. THERE ARE NO ABSOLUTE DEFINITIONS, AND ATTITUDES OF PARLIAMENT, SOCIETY AND THE COURTS MAY CHANGE OVER TIME (e.g. DRUGS). GENERALLY, ANYONE MAY INITIATE A CRIMINAL PROSECUTION, BUT </a:t>
            </a:r>
            <a:r>
              <a:rPr lang="en-GB" altLang="en-US" sz="1400" i="1" dirty="0"/>
              <a:t>NOT</a:t>
            </a:r>
            <a:r>
              <a:rPr lang="en-GB" altLang="en-US" sz="1400" dirty="0"/>
              <a:t> IN RESPECT OF H&amp;S OFFENCES (CHANGE, THOUGH, IS BEING CONSIDERED).  CRIMINAL LAW PRESCRIBES PUNISHMENT (e.g. FINES AND/OR IMPRISONMENT)  THE BURDEN OF PROOF IN CRIMINAL LAW IS “BEYOND REASONABLE DOUBT”</a:t>
            </a:r>
          </a:p>
          <a:p>
            <a:pPr eaLnBrk="1" hangingPunct="1">
              <a:spcBef>
                <a:spcPct val="0"/>
              </a:spcBef>
            </a:pPr>
            <a:endParaRPr lang="en-GB" altLang="en-US" sz="1400" dirty="0"/>
          </a:p>
          <a:p>
            <a:pPr eaLnBrk="1" hangingPunct="1">
              <a:spcBef>
                <a:spcPct val="0"/>
              </a:spcBef>
            </a:pPr>
            <a:endParaRPr lang="en-GB" altLang="en-US" sz="1600" b="1" dirty="0"/>
          </a:p>
        </p:txBody>
      </p:sp>
    </p:spTree>
    <p:extLst>
      <p:ext uri="{BB962C8B-B14F-4D97-AF65-F5344CB8AC3E}">
        <p14:creationId xmlns:p14="http://schemas.microsoft.com/office/powerpoint/2010/main" val="3727758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8/2/2021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1732CE-F262-471A-9701-1226224A8E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C8A328-C950-4460-9C2A-6AD355EE7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338D8-2D6D-46FF-9EB5-1FE2C6621ABB}"/>
              </a:ext>
            </a:extLst>
          </p:cNvPr>
          <p:cNvSpPr>
            <a:spLocks noGrp="1" noChangeArrowheads="1"/>
          </p:cNvSpPr>
          <p:nvPr>
            <p:ph type="sldNum" sz="quarter" idx="12"/>
          </p:nvPr>
        </p:nvSpPr>
        <p:spPr>
          <a:ln/>
        </p:spPr>
        <p:txBody>
          <a:bodyPr/>
          <a:lstStyle>
            <a:lvl1pPr>
              <a:defRPr/>
            </a:lvl1pPr>
          </a:lstStyle>
          <a:p>
            <a:fld id="{9E7E1E87-57B3-41E1-9AFB-BBC68F2A49F3}" type="slidenum">
              <a:rPr lang="en-US" altLang="en-US"/>
              <a:pPr/>
              <a:t>‹#›</a:t>
            </a:fld>
            <a:endParaRPr lang="en-US" altLang="en-US"/>
          </a:p>
        </p:txBody>
      </p:sp>
    </p:spTree>
    <p:extLst>
      <p:ext uri="{BB962C8B-B14F-4D97-AF65-F5344CB8AC3E}">
        <p14:creationId xmlns:p14="http://schemas.microsoft.com/office/powerpoint/2010/main" val="37151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8/2/2021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BFD3187-5D97-47B7-8109-F03A5DB61E80}"/>
              </a:ext>
            </a:extLst>
          </p:cNvPr>
          <p:cNvSpPr>
            <a:spLocks noGrp="1" noChangeArrowheads="1"/>
          </p:cNvSpPr>
          <p:nvPr>
            <p:ph type="ctrTitle"/>
          </p:nvPr>
        </p:nvSpPr>
        <p:spPr>
          <a:xfrm rot="21420000">
            <a:off x="350932" y="1666704"/>
            <a:ext cx="10258841" cy="1354076"/>
          </a:xfrm>
        </p:spPr>
        <p:txBody>
          <a:bodyPr/>
          <a:lstStyle/>
          <a:p>
            <a:pPr eaLnBrk="1" hangingPunct="1">
              <a:defRPr/>
            </a:pPr>
            <a:r>
              <a:rPr lang="en-GB" dirty="0"/>
              <a:t>Civil and Criminal Law</a:t>
            </a:r>
          </a:p>
        </p:txBody>
      </p:sp>
      <p:pic>
        <p:nvPicPr>
          <p:cNvPr id="3" name="Picture 2">
            <a:extLst>
              <a:ext uri="{FF2B5EF4-FFF2-40B4-BE49-F238E27FC236}">
                <a16:creationId xmlns:a16="http://schemas.microsoft.com/office/drawing/2014/main" id="{4F02E4FC-9A59-4792-8827-AE0EDC14A267}"/>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076A782-BDB4-4A97-BDB5-D491D17942A1}"/>
              </a:ext>
            </a:extLst>
          </p:cNvPr>
          <p:cNvSpPr>
            <a:spLocks noGrp="1" noChangeArrowheads="1"/>
          </p:cNvSpPr>
          <p:nvPr>
            <p:ph type="title"/>
          </p:nvPr>
        </p:nvSpPr>
        <p:spPr>
          <a:xfrm>
            <a:off x="750817" y="580524"/>
            <a:ext cx="4104312" cy="706771"/>
          </a:xfrm>
        </p:spPr>
        <p:txBody>
          <a:bodyPr>
            <a:noAutofit/>
          </a:bodyPr>
          <a:lstStyle/>
          <a:p>
            <a:pPr>
              <a:defRPr/>
            </a:pPr>
            <a:r>
              <a:rPr lang="en-GB" sz="4900" dirty="0"/>
              <a:t>Criminal Law</a:t>
            </a:r>
          </a:p>
        </p:txBody>
      </p:sp>
      <p:sp>
        <p:nvSpPr>
          <p:cNvPr id="61443" name="Rectangle 3">
            <a:extLst>
              <a:ext uri="{FF2B5EF4-FFF2-40B4-BE49-F238E27FC236}">
                <a16:creationId xmlns:a16="http://schemas.microsoft.com/office/drawing/2014/main" id="{2C90169E-283D-4943-9483-E669397BA38A}"/>
              </a:ext>
            </a:extLst>
          </p:cNvPr>
          <p:cNvSpPr>
            <a:spLocks noGrp="1" noChangeArrowheads="1"/>
          </p:cNvSpPr>
          <p:nvPr>
            <p:ph type="body" idx="1"/>
          </p:nvPr>
        </p:nvSpPr>
        <p:spPr>
          <a:xfrm>
            <a:off x="750817" y="1692845"/>
            <a:ext cx="10068885" cy="2555314"/>
          </a:xfrm>
        </p:spPr>
        <p:txBody>
          <a:bodyPr>
            <a:noAutofit/>
          </a:bodyPr>
          <a:lstStyle/>
          <a:p>
            <a:pPr marL="0" indent="0">
              <a:buFont typeface="Arial" panose="020B0604020202020204" pitchFamily="34" charset="0"/>
              <a:buNone/>
              <a:defRPr/>
            </a:pPr>
            <a:r>
              <a:rPr lang="en-US" sz="2400" dirty="0"/>
              <a:t>Magistrates court - minor offences</a:t>
            </a:r>
          </a:p>
          <a:p>
            <a:pPr marL="0" indent="0">
              <a:buFont typeface="Arial" panose="020B0604020202020204" pitchFamily="34" charset="0"/>
              <a:buNone/>
              <a:defRPr/>
            </a:pPr>
            <a:r>
              <a:rPr lang="en-US" sz="2400" dirty="0"/>
              <a:t>Crown court - judge and jury</a:t>
            </a:r>
          </a:p>
          <a:p>
            <a:pPr marL="360363" lvl="1" indent="-360363">
              <a:defRPr/>
            </a:pPr>
            <a:r>
              <a:rPr lang="en-US" sz="2400" dirty="0"/>
              <a:t>Crown prosecution service - England</a:t>
            </a:r>
            <a:endParaRPr lang="en-GB" sz="2400" dirty="0"/>
          </a:p>
          <a:p>
            <a:pPr marL="360363" lvl="1" indent="-360363">
              <a:defRPr/>
            </a:pPr>
            <a:r>
              <a:rPr lang="en-US" sz="2400" dirty="0"/>
              <a:t>Procurator fiscal - Scotland</a:t>
            </a:r>
            <a:endParaRPr lang="en-GB" sz="2400" dirty="0"/>
          </a:p>
          <a:p>
            <a:pPr marL="360363" lvl="1" indent="-360363">
              <a:defRPr/>
            </a:pPr>
            <a:r>
              <a:rPr lang="en-US" sz="2400" dirty="0"/>
              <a:t>Director of public prosecutions - Northern Ireland</a:t>
            </a:r>
            <a:endParaRPr lang="en-GB" sz="2400" dirty="0"/>
          </a:p>
        </p:txBody>
      </p:sp>
      <p:pic>
        <p:nvPicPr>
          <p:cNvPr id="5" name="Content Placeholder 4">
            <a:extLst>
              <a:ext uri="{FF2B5EF4-FFF2-40B4-BE49-F238E27FC236}">
                <a16:creationId xmlns:a16="http://schemas.microsoft.com/office/drawing/2014/main" id="{46A68B3D-EFB4-4D96-8695-DDBCF4A39982}"/>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6AB11B8-50FF-4669-B5EF-A1A2EEAC79B6}"/>
              </a:ext>
            </a:extLst>
          </p:cNvPr>
          <p:cNvSpPr>
            <a:spLocks noGrp="1" noChangeArrowheads="1"/>
          </p:cNvSpPr>
          <p:nvPr>
            <p:ph type="title"/>
          </p:nvPr>
        </p:nvSpPr>
        <p:spPr>
          <a:xfrm>
            <a:off x="727745" y="597213"/>
            <a:ext cx="9238375" cy="740327"/>
          </a:xfrm>
        </p:spPr>
        <p:txBody>
          <a:bodyPr>
            <a:noAutofit/>
          </a:bodyPr>
          <a:lstStyle/>
          <a:p>
            <a:pPr>
              <a:defRPr/>
            </a:pPr>
            <a:r>
              <a:rPr lang="en-GB" sz="4900" dirty="0"/>
              <a:t>Criminal Law – burden of proof</a:t>
            </a:r>
          </a:p>
        </p:txBody>
      </p:sp>
      <p:sp>
        <p:nvSpPr>
          <p:cNvPr id="60419" name="Rectangle 3">
            <a:extLst>
              <a:ext uri="{FF2B5EF4-FFF2-40B4-BE49-F238E27FC236}">
                <a16:creationId xmlns:a16="http://schemas.microsoft.com/office/drawing/2014/main" id="{1AAB9B0B-2F55-4718-B7C9-5946975E9359}"/>
              </a:ext>
            </a:extLst>
          </p:cNvPr>
          <p:cNvSpPr>
            <a:spLocks noGrp="1" noChangeArrowheads="1"/>
          </p:cNvSpPr>
          <p:nvPr>
            <p:ph type="body" idx="1"/>
          </p:nvPr>
        </p:nvSpPr>
        <p:spPr>
          <a:xfrm>
            <a:off x="727745" y="1660724"/>
            <a:ext cx="10085663" cy="2047210"/>
          </a:xfrm>
        </p:spPr>
        <p:txBody>
          <a:bodyPr>
            <a:noAutofit/>
          </a:bodyPr>
          <a:lstStyle/>
          <a:p>
            <a:pPr marL="0" indent="0">
              <a:buFont typeface="Arial" panose="020B0604020202020204" pitchFamily="34" charset="0"/>
              <a:buNone/>
              <a:defRPr/>
            </a:pPr>
            <a:r>
              <a:rPr lang="en-US" sz="2400" dirty="0"/>
              <a:t>An important point which distinguishes criminal prosecutions from civil cases is that the BURDEN OF PROOF</a:t>
            </a:r>
          </a:p>
          <a:p>
            <a:pPr marL="0" indent="0">
              <a:buFont typeface="Arial" panose="020B0604020202020204" pitchFamily="34" charset="0"/>
              <a:buNone/>
              <a:defRPr/>
            </a:pPr>
            <a:r>
              <a:rPr lang="en-US" sz="2400" dirty="0"/>
              <a:t>the means of demonstrating that the offence has, indeed, been committed - has to be "beyond reasonable doubt".</a:t>
            </a:r>
            <a:endParaRPr lang="en-GB" sz="2400" dirty="0"/>
          </a:p>
        </p:txBody>
      </p:sp>
      <p:pic>
        <p:nvPicPr>
          <p:cNvPr id="5" name="Content Placeholder 4">
            <a:extLst>
              <a:ext uri="{FF2B5EF4-FFF2-40B4-BE49-F238E27FC236}">
                <a16:creationId xmlns:a16="http://schemas.microsoft.com/office/drawing/2014/main" id="{9AEDAB90-7CBB-4544-A362-B81EE58D9E60}"/>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9B1F4E6B-3386-411C-BCF3-64BD6DA2D7E9}"/>
              </a:ext>
            </a:extLst>
          </p:cNvPr>
          <p:cNvSpPr txBox="1">
            <a:spLocks noChangeArrowheads="1"/>
          </p:cNvSpPr>
          <p:nvPr/>
        </p:nvSpPr>
        <p:spPr bwMode="auto">
          <a:xfrm>
            <a:off x="732478" y="541481"/>
            <a:ext cx="4034445" cy="770980"/>
          </a:xfrm>
          <a:prstGeom prst="rect">
            <a:avLst/>
          </a:prstGeom>
          <a:noFill/>
          <a:ln w="9525">
            <a:noFill/>
            <a:miter lim="800000"/>
            <a:headEnd/>
            <a:tailEnd/>
          </a:ln>
        </p:spPr>
        <p:txBody>
          <a:bodyPr wrap="square">
            <a:spAutoFit/>
          </a:bodyPr>
          <a:lstStyle/>
          <a:p>
            <a:pPr defTabSz="914400">
              <a:lnSpc>
                <a:spcPct val="90000"/>
              </a:lnSpc>
              <a:spcBef>
                <a:spcPct val="0"/>
              </a:spcBef>
              <a:defRPr/>
            </a:pPr>
            <a:r>
              <a:rPr lang="en-GB" sz="4900" cap="all" dirty="0">
                <a:solidFill>
                  <a:schemeClr val="accent1"/>
                </a:solidFill>
                <a:latin typeface="+mj-lt"/>
                <a:ea typeface="+mj-ea"/>
                <a:cs typeface="+mj-cs"/>
              </a:rPr>
              <a:t>Civil Law</a:t>
            </a:r>
          </a:p>
        </p:txBody>
      </p:sp>
      <p:sp>
        <p:nvSpPr>
          <p:cNvPr id="15364" name="Rectangle 4">
            <a:extLst>
              <a:ext uri="{FF2B5EF4-FFF2-40B4-BE49-F238E27FC236}">
                <a16:creationId xmlns:a16="http://schemas.microsoft.com/office/drawing/2014/main" id="{2E41CD57-C9A0-4DC7-9013-B3CE199A3F1C}"/>
              </a:ext>
            </a:extLst>
          </p:cNvPr>
          <p:cNvSpPr>
            <a:spLocks noChangeArrowheads="1"/>
          </p:cNvSpPr>
          <p:nvPr/>
        </p:nvSpPr>
        <p:spPr bwMode="auto">
          <a:xfrm>
            <a:off x="732478" y="1644442"/>
            <a:ext cx="10954045" cy="369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defTabSz="914400">
              <a:lnSpc>
                <a:spcPct val="120000"/>
              </a:lnSpc>
              <a:spcBef>
                <a:spcPts val="1000"/>
              </a:spcBef>
              <a:buClr>
                <a:schemeClr val="accent1"/>
              </a:buClr>
              <a:buSzPct val="160000"/>
              <a:buNone/>
              <a:defRPr/>
            </a:pPr>
            <a:r>
              <a:rPr lang="en-GB" altLang="en-US" sz="2400" cap="all" dirty="0">
                <a:latin typeface="+mn-lt"/>
              </a:rPr>
              <a:t>Based on common law</a:t>
            </a:r>
          </a:p>
          <a:p>
            <a:pPr marL="342900" lvl="1" indent="-342900" defTabSz="914400">
              <a:lnSpc>
                <a:spcPct val="120000"/>
              </a:lnSpc>
              <a:spcBef>
                <a:spcPts val="1000"/>
              </a:spcBef>
              <a:buClr>
                <a:schemeClr val="accent1"/>
              </a:buClr>
              <a:buSzPct val="160000"/>
              <a:buFont typeface="Arial" panose="020B0604020202020204" pitchFamily="34" charset="0"/>
              <a:buChar char="•"/>
              <a:defRPr/>
            </a:pPr>
            <a:r>
              <a:rPr lang="en-GB" altLang="en-US" sz="2400" cap="all" dirty="0">
                <a:latin typeface="+mn-lt"/>
              </a:rPr>
              <a:t>Regulates relationships between legal persons (individuals and corporations)</a:t>
            </a:r>
          </a:p>
          <a:p>
            <a:pPr marL="342900" lvl="1" indent="-342900" defTabSz="914400">
              <a:lnSpc>
                <a:spcPct val="120000"/>
              </a:lnSpc>
              <a:spcBef>
                <a:spcPts val="1000"/>
              </a:spcBef>
              <a:buClr>
                <a:schemeClr val="accent1"/>
              </a:buClr>
              <a:buSzPct val="160000"/>
              <a:buFont typeface="Arial" panose="020B0604020202020204" pitchFamily="34" charset="0"/>
              <a:buChar char="•"/>
              <a:defRPr/>
            </a:pPr>
            <a:r>
              <a:rPr lang="en-GB" altLang="en-US" sz="2400" cap="all" dirty="0">
                <a:latin typeface="+mn-lt"/>
              </a:rPr>
              <a:t>Proceedings started by one of two or more parties, who may settle at any time</a:t>
            </a:r>
          </a:p>
          <a:p>
            <a:pPr marL="342900" lvl="1" indent="-342900" defTabSz="914400">
              <a:lnSpc>
                <a:spcPct val="120000"/>
              </a:lnSpc>
              <a:spcBef>
                <a:spcPts val="1000"/>
              </a:spcBef>
              <a:buClr>
                <a:schemeClr val="accent1"/>
              </a:buClr>
              <a:buSzPct val="160000"/>
              <a:buFont typeface="Arial" panose="020B0604020202020204" pitchFamily="34" charset="0"/>
              <a:buChar char="•"/>
              <a:defRPr/>
            </a:pPr>
            <a:r>
              <a:rPr lang="en-GB" altLang="en-US" sz="2400" cap="all" dirty="0">
                <a:latin typeface="+mn-lt"/>
              </a:rPr>
              <a:t>Civil court may consider disputes arising out of property rights, employment, family, etc</a:t>
            </a:r>
          </a:p>
          <a:p>
            <a:pPr marL="342900" lvl="1" indent="-342900" defTabSz="914400">
              <a:lnSpc>
                <a:spcPct val="120000"/>
              </a:lnSpc>
              <a:spcBef>
                <a:spcPts val="1000"/>
              </a:spcBef>
              <a:buClr>
                <a:schemeClr val="accent1"/>
              </a:buClr>
              <a:buSzPct val="160000"/>
              <a:buFont typeface="Arial" panose="020B0604020202020204" pitchFamily="34" charset="0"/>
              <a:buChar char="•"/>
              <a:defRPr/>
            </a:pPr>
            <a:r>
              <a:rPr lang="en-GB" altLang="en-US" sz="2400" cap="all" dirty="0">
                <a:latin typeface="+mn-lt"/>
              </a:rPr>
              <a:t>Court may compensate for wrongs</a:t>
            </a:r>
          </a:p>
        </p:txBody>
      </p:sp>
      <p:pic>
        <p:nvPicPr>
          <p:cNvPr id="5" name="Content Placeholder 4">
            <a:extLst>
              <a:ext uri="{FF2B5EF4-FFF2-40B4-BE49-F238E27FC236}">
                <a16:creationId xmlns:a16="http://schemas.microsoft.com/office/drawing/2014/main" id="{CB09C86F-1611-43C9-959F-6210C536A163}"/>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71B2750-C895-46DA-9B2D-1D43712160D9}"/>
              </a:ext>
            </a:extLst>
          </p:cNvPr>
          <p:cNvSpPr>
            <a:spLocks noGrp="1" noChangeArrowheads="1"/>
          </p:cNvSpPr>
          <p:nvPr>
            <p:ph type="title"/>
          </p:nvPr>
        </p:nvSpPr>
        <p:spPr>
          <a:xfrm>
            <a:off x="710968" y="568354"/>
            <a:ext cx="3533861" cy="694189"/>
          </a:xfrm>
        </p:spPr>
        <p:txBody>
          <a:bodyPr>
            <a:noAutofit/>
          </a:bodyPr>
          <a:lstStyle/>
          <a:p>
            <a:pPr>
              <a:defRPr/>
            </a:pPr>
            <a:r>
              <a:rPr lang="en-GB" sz="4900" dirty="0"/>
              <a:t>Civil Law</a:t>
            </a:r>
          </a:p>
        </p:txBody>
      </p:sp>
      <p:sp>
        <p:nvSpPr>
          <p:cNvPr id="62467" name="Rectangle 3">
            <a:extLst>
              <a:ext uri="{FF2B5EF4-FFF2-40B4-BE49-F238E27FC236}">
                <a16:creationId xmlns:a16="http://schemas.microsoft.com/office/drawing/2014/main" id="{1E4C5D00-DF9D-4D24-B009-7CE67520FB76}"/>
              </a:ext>
            </a:extLst>
          </p:cNvPr>
          <p:cNvSpPr>
            <a:spLocks noGrp="1" noChangeArrowheads="1"/>
          </p:cNvSpPr>
          <p:nvPr>
            <p:ph type="body" idx="1"/>
          </p:nvPr>
        </p:nvSpPr>
        <p:spPr>
          <a:xfrm>
            <a:off x="710968" y="1625367"/>
            <a:ext cx="10043718" cy="3607266"/>
          </a:xfrm>
        </p:spPr>
        <p:txBody>
          <a:bodyPr>
            <a:noAutofit/>
          </a:bodyPr>
          <a:lstStyle/>
          <a:p>
            <a:pPr marL="0" indent="0">
              <a:buNone/>
              <a:defRPr/>
            </a:pPr>
            <a:r>
              <a:rPr lang="en-US" sz="2400" dirty="0"/>
              <a:t>Concerned with the rights and duties of individuals (and organisations) towards each other.</a:t>
            </a:r>
          </a:p>
          <a:p>
            <a:pPr marL="342900" lvl="1" indent="-342900">
              <a:spcBef>
                <a:spcPts val="1000"/>
              </a:spcBef>
              <a:defRPr/>
            </a:pPr>
            <a:r>
              <a:rPr lang="en-US" sz="2400" dirty="0"/>
              <a:t>Violation of these established rights and duties are known as TORTS (legal wrongs).</a:t>
            </a:r>
          </a:p>
          <a:p>
            <a:pPr marL="342900" lvl="1" indent="-342900">
              <a:spcBef>
                <a:spcPts val="1000"/>
              </a:spcBef>
              <a:defRPr/>
            </a:pPr>
            <a:r>
              <a:rPr lang="en-US" sz="2400" dirty="0"/>
              <a:t>The main one affecting health and safety being that of negligence.</a:t>
            </a:r>
            <a:r>
              <a:rPr lang="en-GB" sz="2400" dirty="0"/>
              <a:t> </a:t>
            </a:r>
          </a:p>
          <a:p>
            <a:pPr marL="342900" lvl="1" indent="-342900">
              <a:spcBef>
                <a:spcPts val="1000"/>
              </a:spcBef>
              <a:defRPr/>
            </a:pPr>
            <a:r>
              <a:rPr lang="en-US" sz="2400" dirty="0"/>
              <a:t>Civil cases comprise an action brought by one person against another in order to seek restitution for some form of wrong-doing.</a:t>
            </a:r>
            <a:r>
              <a:rPr lang="en-GB" sz="2400" dirty="0"/>
              <a:t> </a:t>
            </a:r>
          </a:p>
        </p:txBody>
      </p:sp>
      <p:pic>
        <p:nvPicPr>
          <p:cNvPr id="5" name="Content Placeholder 4">
            <a:extLst>
              <a:ext uri="{FF2B5EF4-FFF2-40B4-BE49-F238E27FC236}">
                <a16:creationId xmlns:a16="http://schemas.microsoft.com/office/drawing/2014/main" id="{261C61FA-40B1-49CD-B984-2BB91FA1C307}"/>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6C67A44-3F52-4424-BF5A-558F3A573109}"/>
              </a:ext>
            </a:extLst>
          </p:cNvPr>
          <p:cNvSpPr>
            <a:spLocks noGrp="1" noChangeArrowheads="1"/>
          </p:cNvSpPr>
          <p:nvPr>
            <p:ph type="title"/>
          </p:nvPr>
        </p:nvSpPr>
        <p:spPr>
          <a:xfrm>
            <a:off x="719357" y="541393"/>
            <a:ext cx="3944922" cy="725344"/>
          </a:xfrm>
        </p:spPr>
        <p:txBody>
          <a:bodyPr>
            <a:noAutofit/>
          </a:bodyPr>
          <a:lstStyle/>
          <a:p>
            <a:pPr>
              <a:defRPr/>
            </a:pPr>
            <a:r>
              <a:rPr lang="en-GB" sz="4900" dirty="0"/>
              <a:t>Civil Law</a:t>
            </a:r>
          </a:p>
        </p:txBody>
      </p:sp>
      <p:sp>
        <p:nvSpPr>
          <p:cNvPr id="63491" name="Rectangle 3">
            <a:extLst>
              <a:ext uri="{FF2B5EF4-FFF2-40B4-BE49-F238E27FC236}">
                <a16:creationId xmlns:a16="http://schemas.microsoft.com/office/drawing/2014/main" id="{D3542CDB-6C95-4F9A-A9FE-3D198F86A5F7}"/>
              </a:ext>
            </a:extLst>
          </p:cNvPr>
          <p:cNvSpPr>
            <a:spLocks noGrp="1" noChangeArrowheads="1"/>
          </p:cNvSpPr>
          <p:nvPr>
            <p:ph type="body" idx="1"/>
          </p:nvPr>
        </p:nvSpPr>
        <p:spPr>
          <a:xfrm>
            <a:off x="719357" y="1662479"/>
            <a:ext cx="10177943" cy="3048670"/>
          </a:xfrm>
        </p:spPr>
        <p:txBody>
          <a:bodyPr>
            <a:noAutofit/>
          </a:bodyPr>
          <a:lstStyle/>
          <a:p>
            <a:pPr marL="0" indent="0">
              <a:buNone/>
              <a:defRPr/>
            </a:pPr>
            <a:r>
              <a:rPr lang="en-US" sz="2400" dirty="0"/>
              <a:t>Civil actions are heard in either the county court, for minor cases, or the high court before a judge (and in certain cases, a jury).</a:t>
            </a:r>
          </a:p>
          <a:p>
            <a:pPr marL="342900" lvl="1" indent="-342900">
              <a:spcBef>
                <a:spcPts val="1000"/>
              </a:spcBef>
              <a:defRPr/>
            </a:pPr>
            <a:r>
              <a:rPr lang="en-US" sz="2400" dirty="0"/>
              <a:t>The action must be initiated by the aggrieved party.</a:t>
            </a:r>
            <a:r>
              <a:rPr lang="en-GB" sz="2400" dirty="0"/>
              <a:t> </a:t>
            </a:r>
          </a:p>
          <a:p>
            <a:pPr marL="342900" lvl="1" indent="-342900">
              <a:spcBef>
                <a:spcPts val="1000"/>
              </a:spcBef>
              <a:defRPr/>
            </a:pPr>
            <a:r>
              <a:rPr lang="en-US" sz="2400" dirty="0"/>
              <a:t>The remedies sought are to put right the wrong committed, i.e., Compensation (damages), for losses incurred.   Payment made by the defendant.</a:t>
            </a:r>
            <a:r>
              <a:rPr lang="en-GB" sz="2400" dirty="0"/>
              <a:t> </a:t>
            </a:r>
          </a:p>
        </p:txBody>
      </p:sp>
      <p:pic>
        <p:nvPicPr>
          <p:cNvPr id="5" name="Content Placeholder 4">
            <a:extLst>
              <a:ext uri="{FF2B5EF4-FFF2-40B4-BE49-F238E27FC236}">
                <a16:creationId xmlns:a16="http://schemas.microsoft.com/office/drawing/2014/main" id="{61D2C2AA-2C2A-4361-AB4E-C9A90DB56F49}"/>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6E86127B-41F6-41B4-9AB1-F05F344E1127}"/>
              </a:ext>
            </a:extLst>
          </p:cNvPr>
          <p:cNvSpPr>
            <a:spLocks noGrp="1" noChangeArrowheads="1"/>
          </p:cNvSpPr>
          <p:nvPr>
            <p:ph type="title"/>
          </p:nvPr>
        </p:nvSpPr>
        <p:spPr>
          <a:xfrm>
            <a:off x="759206" y="550157"/>
            <a:ext cx="8483366" cy="757105"/>
          </a:xfrm>
        </p:spPr>
        <p:txBody>
          <a:bodyPr>
            <a:noAutofit/>
          </a:bodyPr>
          <a:lstStyle/>
          <a:p>
            <a:pPr>
              <a:defRPr/>
            </a:pPr>
            <a:r>
              <a:rPr lang="en-GB" sz="4900" dirty="0"/>
              <a:t>Civil Law – burden of proof</a:t>
            </a:r>
          </a:p>
        </p:txBody>
      </p:sp>
      <p:sp>
        <p:nvSpPr>
          <p:cNvPr id="64515" name="Rectangle 3">
            <a:extLst>
              <a:ext uri="{FF2B5EF4-FFF2-40B4-BE49-F238E27FC236}">
                <a16:creationId xmlns:a16="http://schemas.microsoft.com/office/drawing/2014/main" id="{E9E1C097-B3C2-49DA-8C3C-3B3833778092}"/>
              </a:ext>
            </a:extLst>
          </p:cNvPr>
          <p:cNvSpPr>
            <a:spLocks noGrp="1" noChangeArrowheads="1"/>
          </p:cNvSpPr>
          <p:nvPr>
            <p:ph type="body" idx="1"/>
          </p:nvPr>
        </p:nvSpPr>
        <p:spPr>
          <a:xfrm>
            <a:off x="719357" y="1656234"/>
            <a:ext cx="9969043" cy="1607083"/>
          </a:xfrm>
        </p:spPr>
        <p:txBody>
          <a:bodyPr>
            <a:normAutofit/>
          </a:bodyPr>
          <a:lstStyle/>
          <a:p>
            <a:pPr marL="0" indent="0">
              <a:buNone/>
              <a:defRPr/>
            </a:pPr>
            <a:r>
              <a:rPr lang="en-US" sz="2400" dirty="0"/>
              <a:t>The BURDEN OF PROOF in civil cases is different to that applied to determine the outcome in criminal cases.</a:t>
            </a:r>
          </a:p>
          <a:p>
            <a:pPr marL="342900" lvl="1" indent="-342900">
              <a:spcBef>
                <a:spcPts val="1000"/>
              </a:spcBef>
              <a:defRPr/>
            </a:pPr>
            <a:r>
              <a:rPr lang="en-US" sz="2400" dirty="0"/>
              <a:t>Here the case may be decided "on the balance of probabilities".</a:t>
            </a:r>
            <a:r>
              <a:rPr lang="en-GB" sz="2400" dirty="0"/>
              <a:t> </a:t>
            </a:r>
          </a:p>
        </p:txBody>
      </p:sp>
      <p:pic>
        <p:nvPicPr>
          <p:cNvPr id="5" name="Content Placeholder 4">
            <a:extLst>
              <a:ext uri="{FF2B5EF4-FFF2-40B4-BE49-F238E27FC236}">
                <a16:creationId xmlns:a16="http://schemas.microsoft.com/office/drawing/2014/main" id="{01E7D67C-AC11-40BD-AD6E-F0CC95C8B25A}"/>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EF217B88-C746-4F05-9C09-FB122CBF144B}"/>
              </a:ext>
            </a:extLst>
          </p:cNvPr>
          <p:cNvSpPr txBox="1">
            <a:spLocks noChangeArrowheads="1"/>
          </p:cNvSpPr>
          <p:nvPr/>
        </p:nvSpPr>
        <p:spPr bwMode="auto">
          <a:xfrm>
            <a:off x="728898" y="1649794"/>
            <a:ext cx="10039739" cy="27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lnSpc>
                <a:spcPct val="120000"/>
              </a:lnSpc>
              <a:spcBef>
                <a:spcPct val="0"/>
              </a:spcBef>
              <a:buClr>
                <a:schemeClr val="accent1"/>
              </a:buClr>
              <a:buSzPct val="160000"/>
              <a:buFont typeface="Arial" panose="020B0604020202020204" pitchFamily="34" charset="0"/>
              <a:buNone/>
            </a:pPr>
            <a:r>
              <a:rPr lang="en-GB" altLang="en-US" sz="2400" cap="all" dirty="0">
                <a:latin typeface="+mn-lt"/>
              </a:rPr>
              <a:t>It may help to know the meaning of the following terms:-</a:t>
            </a:r>
          </a:p>
          <a:p>
            <a:pPr defTabSz="914400">
              <a:lnSpc>
                <a:spcPct val="120000"/>
              </a:lnSpc>
              <a:spcBef>
                <a:spcPct val="0"/>
              </a:spcBef>
              <a:buClr>
                <a:schemeClr val="accent1"/>
              </a:buClr>
              <a:buSzPct val="160000"/>
              <a:buFont typeface="Arial" panose="020B0604020202020204" pitchFamily="34" charset="0"/>
              <a:buNone/>
            </a:pPr>
            <a:endParaRPr lang="en-GB" altLang="en-US" sz="2400" cap="all" dirty="0">
              <a:latin typeface="+mn-lt"/>
            </a:endParaRPr>
          </a:p>
          <a:p>
            <a:pPr marL="342900" indent="-342900" defTabSz="536575">
              <a:lnSpc>
                <a:spcPct val="120000"/>
              </a:lnSpc>
              <a:spcBef>
                <a:spcPct val="0"/>
              </a:spcBef>
              <a:buClr>
                <a:schemeClr val="accent1"/>
              </a:buClr>
              <a:buSzPct val="160000"/>
            </a:pPr>
            <a:r>
              <a:rPr lang="en-GB" altLang="en-US" sz="2400" cap="all" dirty="0">
                <a:latin typeface="+mn-lt"/>
              </a:rPr>
              <a:t>	Statute Law</a:t>
            </a:r>
          </a:p>
          <a:p>
            <a:pPr marL="342900" indent="-342900" defTabSz="536575">
              <a:lnSpc>
                <a:spcPct val="120000"/>
              </a:lnSpc>
              <a:spcBef>
                <a:spcPct val="0"/>
              </a:spcBef>
              <a:buClr>
                <a:schemeClr val="accent1"/>
              </a:buClr>
              <a:buSzPct val="160000"/>
            </a:pPr>
            <a:r>
              <a:rPr lang="en-GB" altLang="en-US" sz="2400" cap="all" dirty="0">
                <a:latin typeface="+mn-lt"/>
              </a:rPr>
              <a:t>	Common Law</a:t>
            </a:r>
          </a:p>
          <a:p>
            <a:pPr marL="342900" indent="-342900" defTabSz="536575">
              <a:lnSpc>
                <a:spcPct val="120000"/>
              </a:lnSpc>
              <a:spcBef>
                <a:spcPct val="0"/>
              </a:spcBef>
              <a:buClr>
                <a:schemeClr val="accent1"/>
              </a:buClr>
              <a:buSzPct val="160000"/>
            </a:pPr>
            <a:r>
              <a:rPr lang="en-GB" altLang="en-US" sz="2400" cap="all" dirty="0">
                <a:latin typeface="+mn-lt"/>
              </a:rPr>
              <a:t>	Criminal Law</a:t>
            </a:r>
          </a:p>
          <a:p>
            <a:pPr marL="342900" indent="-342900" defTabSz="536575">
              <a:lnSpc>
                <a:spcPct val="120000"/>
              </a:lnSpc>
              <a:spcBef>
                <a:spcPct val="0"/>
              </a:spcBef>
              <a:buClr>
                <a:schemeClr val="accent1"/>
              </a:buClr>
              <a:buSzPct val="160000"/>
            </a:pPr>
            <a:r>
              <a:rPr lang="en-GB" altLang="en-US" sz="2400" cap="all" dirty="0">
                <a:latin typeface="+mn-lt"/>
              </a:rPr>
              <a:t>	Civil Law</a:t>
            </a:r>
          </a:p>
        </p:txBody>
      </p:sp>
      <p:sp>
        <p:nvSpPr>
          <p:cNvPr id="8195" name="Text Box 5">
            <a:extLst>
              <a:ext uri="{FF2B5EF4-FFF2-40B4-BE49-F238E27FC236}">
                <a16:creationId xmlns:a16="http://schemas.microsoft.com/office/drawing/2014/main" id="{A840807D-69E3-4AC9-A135-240F4C03C9D0}"/>
              </a:ext>
            </a:extLst>
          </p:cNvPr>
          <p:cNvSpPr txBox="1">
            <a:spLocks noChangeArrowheads="1"/>
          </p:cNvSpPr>
          <p:nvPr/>
        </p:nvSpPr>
        <p:spPr bwMode="auto">
          <a:xfrm>
            <a:off x="728898" y="578345"/>
            <a:ext cx="2048446" cy="77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a:lnSpc>
                <a:spcPct val="90000"/>
              </a:lnSpc>
              <a:spcBef>
                <a:spcPct val="0"/>
              </a:spcBef>
              <a:buNone/>
            </a:pPr>
            <a:r>
              <a:rPr lang="en-GB" altLang="en-US" sz="4900" cap="all" dirty="0">
                <a:solidFill>
                  <a:schemeClr val="accent1"/>
                </a:solidFill>
                <a:latin typeface="+mj-lt"/>
                <a:ea typeface="+mj-ea"/>
                <a:cs typeface="+mj-cs"/>
              </a:rPr>
              <a:t>UK Law</a:t>
            </a:r>
          </a:p>
        </p:txBody>
      </p:sp>
      <p:pic>
        <p:nvPicPr>
          <p:cNvPr id="5" name="Content Placeholder 4">
            <a:extLst>
              <a:ext uri="{FF2B5EF4-FFF2-40B4-BE49-F238E27FC236}">
                <a16:creationId xmlns:a16="http://schemas.microsoft.com/office/drawing/2014/main" id="{6ABD453B-4BCB-422E-A590-B6E9E0FFB6B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729A8CA-A379-4F1A-9F45-E85590A63322}"/>
              </a:ext>
            </a:extLst>
          </p:cNvPr>
          <p:cNvSpPr>
            <a:spLocks noGrp="1" noChangeArrowheads="1"/>
          </p:cNvSpPr>
          <p:nvPr>
            <p:ph type="title"/>
          </p:nvPr>
        </p:nvSpPr>
        <p:spPr>
          <a:xfrm>
            <a:off x="702579" y="580228"/>
            <a:ext cx="3861032" cy="606105"/>
          </a:xfrm>
        </p:spPr>
        <p:txBody>
          <a:bodyPr>
            <a:noAutofit/>
          </a:bodyPr>
          <a:lstStyle/>
          <a:p>
            <a:pPr>
              <a:defRPr/>
            </a:pPr>
            <a:r>
              <a:rPr lang="en-GB" sz="4900" dirty="0"/>
              <a:t>Statute Law</a:t>
            </a:r>
          </a:p>
        </p:txBody>
      </p:sp>
      <p:sp>
        <p:nvSpPr>
          <p:cNvPr id="69635" name="Rectangle 3">
            <a:extLst>
              <a:ext uri="{FF2B5EF4-FFF2-40B4-BE49-F238E27FC236}">
                <a16:creationId xmlns:a16="http://schemas.microsoft.com/office/drawing/2014/main" id="{3BAA06BD-91F6-4BB1-88B0-AC8A0ABF2E9C}"/>
              </a:ext>
            </a:extLst>
          </p:cNvPr>
          <p:cNvSpPr>
            <a:spLocks noGrp="1" noChangeArrowheads="1"/>
          </p:cNvSpPr>
          <p:nvPr>
            <p:ph type="body" idx="1"/>
          </p:nvPr>
        </p:nvSpPr>
        <p:spPr>
          <a:xfrm>
            <a:off x="702579" y="1677504"/>
            <a:ext cx="10060496" cy="2282102"/>
          </a:xfrm>
        </p:spPr>
        <p:txBody>
          <a:bodyPr>
            <a:noAutofit/>
          </a:bodyPr>
          <a:lstStyle/>
          <a:p>
            <a:pPr marL="0" indent="0">
              <a:buFont typeface="Arial" panose="020B0604020202020204" pitchFamily="34" charset="0"/>
              <a:buNone/>
              <a:defRPr/>
            </a:pPr>
            <a:r>
              <a:rPr lang="en-US" sz="2400" dirty="0"/>
              <a:t>This is written law, produced through the parliamentary process and contained essentially in acts of parliament.</a:t>
            </a:r>
            <a:r>
              <a:rPr lang="en-GB" sz="2400" dirty="0"/>
              <a:t> </a:t>
            </a:r>
          </a:p>
          <a:p>
            <a:pPr marL="0" indent="0">
              <a:buFont typeface="Arial" panose="020B0604020202020204" pitchFamily="34" charset="0"/>
              <a:buNone/>
              <a:defRPr/>
            </a:pPr>
            <a:r>
              <a:rPr lang="en-US" sz="2400" dirty="0"/>
              <a:t>This form of law supersedes all other forms of law since parliament is supreme in the land.</a:t>
            </a:r>
            <a:endParaRPr lang="en-GB" sz="2400" dirty="0"/>
          </a:p>
        </p:txBody>
      </p:sp>
      <p:pic>
        <p:nvPicPr>
          <p:cNvPr id="5" name="Content Placeholder 4">
            <a:extLst>
              <a:ext uri="{FF2B5EF4-FFF2-40B4-BE49-F238E27FC236}">
                <a16:creationId xmlns:a16="http://schemas.microsoft.com/office/drawing/2014/main" id="{28F63321-04FF-4067-9EED-1C22F7281C01}"/>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47D6A6F-9DE5-478D-AC85-433897F6B96F}"/>
              </a:ext>
            </a:extLst>
          </p:cNvPr>
          <p:cNvSpPr>
            <a:spLocks noGrp="1"/>
          </p:cNvSpPr>
          <p:nvPr>
            <p:ph type="title"/>
          </p:nvPr>
        </p:nvSpPr>
        <p:spPr>
          <a:xfrm>
            <a:off x="733012" y="583143"/>
            <a:ext cx="4121604" cy="691984"/>
          </a:xfrm>
        </p:spPr>
        <p:txBody>
          <a:bodyPr>
            <a:noAutofit/>
          </a:bodyPr>
          <a:lstStyle/>
          <a:p>
            <a:r>
              <a:rPr lang="en-GB" altLang="en-US" sz="4900" dirty="0"/>
              <a:t>Statute Law</a:t>
            </a:r>
          </a:p>
        </p:txBody>
      </p:sp>
      <p:sp>
        <p:nvSpPr>
          <p:cNvPr id="10243" name="Rectangle 2">
            <a:extLst>
              <a:ext uri="{FF2B5EF4-FFF2-40B4-BE49-F238E27FC236}">
                <a16:creationId xmlns:a16="http://schemas.microsoft.com/office/drawing/2014/main" id="{AEAE2EF9-89FD-49CC-8A63-3019933EC821}"/>
              </a:ext>
            </a:extLst>
          </p:cNvPr>
          <p:cNvSpPr>
            <a:spLocks noChangeArrowheads="1"/>
          </p:cNvSpPr>
          <p:nvPr/>
        </p:nvSpPr>
        <p:spPr bwMode="auto">
          <a:xfrm>
            <a:off x="733012" y="1640476"/>
            <a:ext cx="9862457" cy="344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Acts of Parliament and related Regulations</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Imposes legal duties, which may be absolute, practicable or reasonably practicable</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Failure to comply is an offence in Criminal Law and may give rise to criminal liability and penalties</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Deals with reasonable doubt (98+%)</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Gives rise to Criminal Law</a:t>
            </a:r>
          </a:p>
        </p:txBody>
      </p:sp>
      <p:pic>
        <p:nvPicPr>
          <p:cNvPr id="5" name="Content Placeholder 4">
            <a:extLst>
              <a:ext uri="{FF2B5EF4-FFF2-40B4-BE49-F238E27FC236}">
                <a16:creationId xmlns:a16="http://schemas.microsoft.com/office/drawing/2014/main" id="{DD26FBED-F9C4-4C5F-858D-817691EEC58E}"/>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84E48755-BD02-427C-AB5E-5157B25972DC}"/>
              </a:ext>
            </a:extLst>
          </p:cNvPr>
          <p:cNvSpPr txBox="1">
            <a:spLocks noChangeArrowheads="1"/>
          </p:cNvSpPr>
          <p:nvPr/>
        </p:nvSpPr>
        <p:spPr bwMode="auto">
          <a:xfrm>
            <a:off x="718017" y="570084"/>
            <a:ext cx="5003274" cy="770980"/>
          </a:xfrm>
          <a:prstGeom prst="rect">
            <a:avLst/>
          </a:prstGeom>
          <a:noFill/>
          <a:ln w="9525">
            <a:noFill/>
            <a:miter lim="800000"/>
            <a:headEnd/>
            <a:tailEnd/>
          </a:ln>
        </p:spPr>
        <p:txBody>
          <a:bodyPr wrap="square">
            <a:spAutoFit/>
          </a:bodyPr>
          <a:lstStyle/>
          <a:p>
            <a:pPr defTabSz="914400">
              <a:lnSpc>
                <a:spcPct val="90000"/>
              </a:lnSpc>
              <a:spcBef>
                <a:spcPct val="0"/>
              </a:spcBef>
              <a:defRPr/>
            </a:pPr>
            <a:r>
              <a:rPr lang="en-GB" sz="4900" cap="all" dirty="0">
                <a:solidFill>
                  <a:schemeClr val="accent1"/>
                </a:solidFill>
                <a:latin typeface="+mj-lt"/>
                <a:ea typeface="+mj-ea"/>
                <a:cs typeface="+mj-cs"/>
              </a:rPr>
              <a:t>Common Law</a:t>
            </a:r>
          </a:p>
        </p:txBody>
      </p:sp>
      <p:sp>
        <p:nvSpPr>
          <p:cNvPr id="11268" name="Rectangle 5">
            <a:extLst>
              <a:ext uri="{FF2B5EF4-FFF2-40B4-BE49-F238E27FC236}">
                <a16:creationId xmlns:a16="http://schemas.microsoft.com/office/drawing/2014/main" id="{7CB53551-0E39-4743-A804-44B524F997A9}"/>
              </a:ext>
            </a:extLst>
          </p:cNvPr>
          <p:cNvSpPr>
            <a:spLocks noChangeArrowheads="1"/>
          </p:cNvSpPr>
          <p:nvPr/>
        </p:nvSpPr>
        <p:spPr bwMode="auto">
          <a:xfrm>
            <a:off x="718016" y="1654808"/>
            <a:ext cx="11269851" cy="393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Unwritten law dealing with conduct between people not dealt with by Acts of Parliament</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Judgements create precedent for other Judges to follow (recorded in Law Reports)</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Deals with the balance of probabilities (51+%)</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Outcome is in the form of a remedy or compensation</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Includes negligence, liability and duty of care, and involves defences</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Gives rise to Civil Law</a:t>
            </a:r>
          </a:p>
        </p:txBody>
      </p:sp>
      <p:pic>
        <p:nvPicPr>
          <p:cNvPr id="4" name="Content Placeholder 4">
            <a:extLst>
              <a:ext uri="{FF2B5EF4-FFF2-40B4-BE49-F238E27FC236}">
                <a16:creationId xmlns:a16="http://schemas.microsoft.com/office/drawing/2014/main" id="{4C61748D-B25D-43AF-B7AF-D61E2F8584D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AB5E911-3890-4CBB-ACAD-E562AA5A36C6}"/>
              </a:ext>
            </a:extLst>
          </p:cNvPr>
          <p:cNvSpPr>
            <a:spLocks noGrp="1" noChangeArrowheads="1"/>
          </p:cNvSpPr>
          <p:nvPr>
            <p:ph type="title"/>
          </p:nvPr>
        </p:nvSpPr>
        <p:spPr>
          <a:xfrm>
            <a:off x="710758" y="585132"/>
            <a:ext cx="9624480" cy="1319169"/>
          </a:xfrm>
        </p:spPr>
        <p:txBody>
          <a:bodyPr>
            <a:noAutofit/>
          </a:bodyPr>
          <a:lstStyle/>
          <a:p>
            <a:pPr>
              <a:defRPr/>
            </a:pPr>
            <a:r>
              <a:rPr lang="en-GB" sz="4900" dirty="0"/>
              <a:t>Common Law – the doctrine of precedence</a:t>
            </a:r>
          </a:p>
        </p:txBody>
      </p:sp>
      <p:sp>
        <p:nvSpPr>
          <p:cNvPr id="66563" name="Rectangle 3">
            <a:extLst>
              <a:ext uri="{FF2B5EF4-FFF2-40B4-BE49-F238E27FC236}">
                <a16:creationId xmlns:a16="http://schemas.microsoft.com/office/drawing/2014/main" id="{CD5FCDA1-317F-4A6C-9D93-11CB9BAD96AA}"/>
              </a:ext>
            </a:extLst>
          </p:cNvPr>
          <p:cNvSpPr>
            <a:spLocks noGrp="1" noChangeArrowheads="1"/>
          </p:cNvSpPr>
          <p:nvPr>
            <p:ph type="body" idx="1"/>
          </p:nvPr>
        </p:nvSpPr>
        <p:spPr>
          <a:xfrm>
            <a:off x="741801" y="2196008"/>
            <a:ext cx="10872636" cy="2796586"/>
          </a:xfrm>
        </p:spPr>
        <p:txBody>
          <a:bodyPr>
            <a:noAutofit/>
          </a:bodyPr>
          <a:lstStyle/>
          <a:p>
            <a:pPr marL="0" indent="0">
              <a:lnSpc>
                <a:spcPct val="140000"/>
              </a:lnSpc>
              <a:buFont typeface="Arial" panose="020B0604020202020204" pitchFamily="34" charset="0"/>
              <a:buNone/>
              <a:defRPr/>
            </a:pPr>
            <a:r>
              <a:rPr lang="en-US" sz="2400" dirty="0"/>
              <a:t>Requires that an inferior court always follows the decisions of a higher court.</a:t>
            </a:r>
          </a:p>
          <a:p>
            <a:pPr marL="360363" lvl="1" indent="-360363">
              <a:lnSpc>
                <a:spcPct val="140000"/>
              </a:lnSpc>
              <a:defRPr/>
            </a:pPr>
            <a:r>
              <a:rPr lang="en-US" sz="2400" dirty="0"/>
              <a:t>Thus, once a judgment has been made in a particular case, that decision will apply in any future cases which match the particulars of the first.</a:t>
            </a:r>
            <a:r>
              <a:rPr lang="en-GB" sz="2400" dirty="0"/>
              <a:t> </a:t>
            </a:r>
          </a:p>
          <a:p>
            <a:pPr marL="360363" lvl="1" indent="-360363">
              <a:lnSpc>
                <a:spcPct val="140000"/>
              </a:lnSpc>
              <a:defRPr/>
            </a:pPr>
            <a:r>
              <a:rPr lang="en-US" sz="2400" dirty="0"/>
              <a:t>Cases which set precedence are invariably determined by the highest courts in the legal system, (primarily the court of appeal or the house of lords).</a:t>
            </a:r>
            <a:r>
              <a:rPr lang="en-GB" sz="2400" dirty="0"/>
              <a:t> </a:t>
            </a:r>
          </a:p>
        </p:txBody>
      </p:sp>
      <p:pic>
        <p:nvPicPr>
          <p:cNvPr id="5" name="Content Placeholder 4">
            <a:extLst>
              <a:ext uri="{FF2B5EF4-FFF2-40B4-BE49-F238E27FC236}">
                <a16:creationId xmlns:a16="http://schemas.microsoft.com/office/drawing/2014/main" id="{564417C8-9B93-4ED9-94CB-241B435210E2}"/>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2B79EEA-BA67-416C-AD2B-EA42D12D9A41}"/>
              </a:ext>
            </a:extLst>
          </p:cNvPr>
          <p:cNvSpPr>
            <a:spLocks noGrp="1" noChangeArrowheads="1"/>
          </p:cNvSpPr>
          <p:nvPr>
            <p:ph type="title"/>
          </p:nvPr>
        </p:nvSpPr>
        <p:spPr>
          <a:xfrm>
            <a:off x="736135" y="541749"/>
            <a:ext cx="8877648" cy="1454829"/>
          </a:xfrm>
        </p:spPr>
        <p:txBody>
          <a:bodyPr>
            <a:noAutofit/>
          </a:bodyPr>
          <a:lstStyle/>
          <a:p>
            <a:pPr>
              <a:defRPr/>
            </a:pPr>
            <a:r>
              <a:rPr lang="en-GB" sz="4900" dirty="0"/>
              <a:t>Common Law – the doctrine of precedence</a:t>
            </a:r>
          </a:p>
        </p:txBody>
      </p:sp>
      <p:sp>
        <p:nvSpPr>
          <p:cNvPr id="67587" name="Rectangle 3">
            <a:extLst>
              <a:ext uri="{FF2B5EF4-FFF2-40B4-BE49-F238E27FC236}">
                <a16:creationId xmlns:a16="http://schemas.microsoft.com/office/drawing/2014/main" id="{20337F4A-629D-4CB2-B533-3A6EC66FFDA2}"/>
              </a:ext>
            </a:extLst>
          </p:cNvPr>
          <p:cNvSpPr>
            <a:spLocks noGrp="1" noChangeArrowheads="1"/>
          </p:cNvSpPr>
          <p:nvPr>
            <p:ph type="body" idx="1"/>
          </p:nvPr>
        </p:nvSpPr>
        <p:spPr>
          <a:xfrm>
            <a:off x="736135" y="2239852"/>
            <a:ext cx="10094052" cy="2483149"/>
          </a:xfrm>
        </p:spPr>
        <p:txBody>
          <a:bodyPr>
            <a:noAutofit/>
          </a:bodyPr>
          <a:lstStyle/>
          <a:p>
            <a:pPr marL="0" indent="0">
              <a:buFont typeface="Arial" panose="020B0604020202020204" pitchFamily="34" charset="0"/>
              <a:buNone/>
              <a:defRPr/>
            </a:pPr>
            <a:r>
              <a:rPr lang="en-US" sz="2400" dirty="0"/>
              <a:t>The effect of this doctrine is to ensure consistent application of the law throughout all the courts in the land.</a:t>
            </a:r>
            <a:r>
              <a:rPr lang="en-GB" sz="2400" dirty="0"/>
              <a:t> </a:t>
            </a:r>
          </a:p>
          <a:p>
            <a:pPr marL="0" indent="0">
              <a:buFont typeface="Arial" panose="020B0604020202020204" pitchFamily="34" charset="0"/>
              <a:buNone/>
              <a:defRPr/>
            </a:pPr>
            <a:endParaRPr lang="en-GB" sz="2400" dirty="0"/>
          </a:p>
          <a:p>
            <a:pPr marL="360363" lvl="1" indent="-360363">
              <a:defRPr/>
            </a:pPr>
            <a:r>
              <a:rPr lang="en-US" sz="2400" dirty="0"/>
              <a:t>This allows the law to be continually revised and reinterpreted “in the light of current values and experiences.”</a:t>
            </a:r>
            <a:r>
              <a:rPr lang="en-GB" sz="2400" dirty="0"/>
              <a:t> </a:t>
            </a:r>
          </a:p>
        </p:txBody>
      </p:sp>
      <p:pic>
        <p:nvPicPr>
          <p:cNvPr id="5" name="Content Placeholder 4">
            <a:extLst>
              <a:ext uri="{FF2B5EF4-FFF2-40B4-BE49-F238E27FC236}">
                <a16:creationId xmlns:a16="http://schemas.microsoft.com/office/drawing/2014/main" id="{C45B8FA9-C3B9-4C64-925C-8D258C788D5C}"/>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9C46792-13A3-41CC-919E-44F61DB61A3B}"/>
              </a:ext>
            </a:extLst>
          </p:cNvPr>
          <p:cNvSpPr>
            <a:spLocks noGrp="1" noChangeArrowheads="1"/>
          </p:cNvSpPr>
          <p:nvPr>
            <p:ph type="title"/>
          </p:nvPr>
        </p:nvSpPr>
        <p:spPr>
          <a:xfrm>
            <a:off x="719357" y="578840"/>
            <a:ext cx="8852482" cy="1417325"/>
          </a:xfrm>
        </p:spPr>
        <p:txBody>
          <a:bodyPr>
            <a:noAutofit/>
          </a:bodyPr>
          <a:lstStyle/>
          <a:p>
            <a:pPr>
              <a:defRPr/>
            </a:pPr>
            <a:r>
              <a:rPr lang="en-GB" sz="4900" dirty="0"/>
              <a:t>Common Law – the doctrine of precedence</a:t>
            </a:r>
          </a:p>
        </p:txBody>
      </p:sp>
      <p:sp>
        <p:nvSpPr>
          <p:cNvPr id="68611" name="Rectangle 3">
            <a:extLst>
              <a:ext uri="{FF2B5EF4-FFF2-40B4-BE49-F238E27FC236}">
                <a16:creationId xmlns:a16="http://schemas.microsoft.com/office/drawing/2014/main" id="{87557E51-0035-4F53-B496-5FE715657E82}"/>
              </a:ext>
            </a:extLst>
          </p:cNvPr>
          <p:cNvSpPr>
            <a:spLocks noGrp="1" noChangeArrowheads="1"/>
          </p:cNvSpPr>
          <p:nvPr>
            <p:ph type="body" idx="1"/>
          </p:nvPr>
        </p:nvSpPr>
        <p:spPr>
          <a:xfrm>
            <a:off x="719357" y="2223082"/>
            <a:ext cx="10043718" cy="3120705"/>
          </a:xfrm>
        </p:spPr>
        <p:txBody>
          <a:bodyPr>
            <a:noAutofit/>
          </a:bodyPr>
          <a:lstStyle/>
          <a:p>
            <a:pPr marL="0" indent="0">
              <a:buFont typeface="Arial" panose="020B0604020202020204" pitchFamily="34" charset="0"/>
              <a:buNone/>
              <a:defRPr/>
            </a:pPr>
            <a:r>
              <a:rPr lang="en-US" sz="2400" dirty="0"/>
              <a:t>A drawback of case law is that, despite the doctrine of precedence, the outcome of cases remains to some extent uncertain.</a:t>
            </a:r>
            <a:r>
              <a:rPr lang="en-GB" sz="2400" dirty="0"/>
              <a:t> </a:t>
            </a:r>
          </a:p>
          <a:p>
            <a:pPr marL="360363" lvl="1" indent="-360363">
              <a:defRPr/>
            </a:pPr>
            <a:r>
              <a:rPr lang="en-US" sz="2400" dirty="0"/>
              <a:t>If it can be shown that the particulars of a case are different from any that precede it, then there is, effectively no law to be applied.</a:t>
            </a:r>
            <a:r>
              <a:rPr lang="en-GB" sz="2400" dirty="0"/>
              <a:t> </a:t>
            </a:r>
          </a:p>
          <a:p>
            <a:pPr marL="360363" lvl="1" indent="-360363">
              <a:defRPr/>
            </a:pPr>
            <a:r>
              <a:rPr lang="en-US" sz="2400" dirty="0"/>
              <a:t>The court may be guided by the principles applied in previous judgments in similar cases, but is not bound by them.</a:t>
            </a:r>
            <a:r>
              <a:rPr lang="en-GB" sz="2400" dirty="0"/>
              <a:t> </a:t>
            </a:r>
          </a:p>
        </p:txBody>
      </p:sp>
      <p:pic>
        <p:nvPicPr>
          <p:cNvPr id="5" name="Content Placeholder 4">
            <a:extLst>
              <a:ext uri="{FF2B5EF4-FFF2-40B4-BE49-F238E27FC236}">
                <a16:creationId xmlns:a16="http://schemas.microsoft.com/office/drawing/2014/main" id="{B5FA39DE-45D0-4965-9EF8-DF418A81D920}"/>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B812635A-07F0-4666-96C3-52FA16A5FAFF}"/>
              </a:ext>
            </a:extLst>
          </p:cNvPr>
          <p:cNvSpPr>
            <a:spLocks noChangeArrowheads="1"/>
          </p:cNvSpPr>
          <p:nvPr/>
        </p:nvSpPr>
        <p:spPr bwMode="auto">
          <a:xfrm>
            <a:off x="698983" y="1626980"/>
            <a:ext cx="9482555" cy="300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defTabSz="914400">
              <a:lnSpc>
                <a:spcPct val="120000"/>
              </a:lnSpc>
              <a:buClr>
                <a:schemeClr val="accent1"/>
              </a:buClr>
              <a:buSzPct val="160000"/>
              <a:buFont typeface="Arial" panose="020B0604020202020204" pitchFamily="34" charset="0"/>
              <a:buNone/>
            </a:pPr>
            <a:r>
              <a:rPr lang="en-GB" altLang="en-US" sz="2400" cap="all" dirty="0">
                <a:latin typeface="+mn-lt"/>
              </a:rPr>
              <a:t>Based on statute law</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Regulates conduct considered by the state to be prejudicial to the community</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Proceedings instituted by officers of the crown</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Court decides on guilt or innocence</a:t>
            </a:r>
          </a:p>
          <a:p>
            <a:pPr marL="360363" lvl="1" indent="-360363" defTabSz="914400">
              <a:lnSpc>
                <a:spcPct val="120000"/>
              </a:lnSpc>
              <a:buClr>
                <a:schemeClr val="accent1"/>
              </a:buClr>
              <a:buSzPct val="160000"/>
              <a:buFont typeface="Arial" panose="020B0604020202020204" pitchFamily="34" charset="0"/>
              <a:buChar char="•"/>
            </a:pPr>
            <a:r>
              <a:rPr lang="en-GB" altLang="en-US" sz="2400" cap="all" dirty="0">
                <a:latin typeface="+mn-lt"/>
              </a:rPr>
              <a:t>Principal object is to punish the guilty</a:t>
            </a:r>
          </a:p>
        </p:txBody>
      </p:sp>
      <p:sp>
        <p:nvSpPr>
          <p:cNvPr id="13315" name="Title 2">
            <a:extLst>
              <a:ext uri="{FF2B5EF4-FFF2-40B4-BE49-F238E27FC236}">
                <a16:creationId xmlns:a16="http://schemas.microsoft.com/office/drawing/2014/main" id="{FBA8D7E2-5FA3-4E25-A78B-460D623DEACF}"/>
              </a:ext>
            </a:extLst>
          </p:cNvPr>
          <p:cNvSpPr>
            <a:spLocks noGrp="1"/>
          </p:cNvSpPr>
          <p:nvPr>
            <p:ph type="title"/>
          </p:nvPr>
        </p:nvSpPr>
        <p:spPr>
          <a:xfrm>
            <a:off x="698983" y="583881"/>
            <a:ext cx="4074352" cy="708024"/>
          </a:xfrm>
        </p:spPr>
        <p:txBody>
          <a:bodyPr>
            <a:noAutofit/>
          </a:bodyPr>
          <a:lstStyle/>
          <a:p>
            <a:r>
              <a:rPr lang="en-GB" altLang="en-US" sz="4900" dirty="0"/>
              <a:t>Criminal Law</a:t>
            </a:r>
          </a:p>
        </p:txBody>
      </p:sp>
      <p:pic>
        <p:nvPicPr>
          <p:cNvPr id="5" name="Content Placeholder 4">
            <a:extLst>
              <a:ext uri="{FF2B5EF4-FFF2-40B4-BE49-F238E27FC236}">
                <a16:creationId xmlns:a16="http://schemas.microsoft.com/office/drawing/2014/main" id="{8D362418-C4C2-4292-810F-9B28E50B5156}"/>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695</TotalTime>
  <Words>946</Words>
  <Application>Microsoft Office PowerPoint</Application>
  <PresentationFormat>Widescreen</PresentationFormat>
  <Paragraphs>85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Impact</vt:lpstr>
      <vt:lpstr>Main Event</vt:lpstr>
      <vt:lpstr>Civil and Criminal Law</vt:lpstr>
      <vt:lpstr>PowerPoint Presentation</vt:lpstr>
      <vt:lpstr>Statute Law</vt:lpstr>
      <vt:lpstr>Statute Law</vt:lpstr>
      <vt:lpstr>PowerPoint Presentation</vt:lpstr>
      <vt:lpstr>Common Law – the doctrine of precedence</vt:lpstr>
      <vt:lpstr>Common Law – the doctrine of precedence</vt:lpstr>
      <vt:lpstr>Common Law – the doctrine of precedence</vt:lpstr>
      <vt:lpstr>Criminal Law</vt:lpstr>
      <vt:lpstr>Criminal Law</vt:lpstr>
      <vt:lpstr>Criminal Law – burden of proof</vt:lpstr>
      <vt:lpstr>PowerPoint Presentation</vt:lpstr>
      <vt:lpstr>Civil Law</vt:lpstr>
      <vt:lpstr>Civil Law</vt:lpstr>
      <vt:lpstr>Civil Law – burden of proof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55</cp:revision>
  <dcterms:created xsi:type="dcterms:W3CDTF">2020-04-06T08:39:37Z</dcterms:created>
  <dcterms:modified xsi:type="dcterms:W3CDTF">2021-08-02T10:42:31Z</dcterms:modified>
</cp:coreProperties>
</file>