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9" r:id="rId2"/>
    <p:sldId id="342" r:id="rId3"/>
    <p:sldId id="413" r:id="rId4"/>
    <p:sldId id="414" r:id="rId5"/>
    <p:sldId id="415" r:id="rId6"/>
    <p:sldId id="387" r:id="rId7"/>
    <p:sldId id="404" r:id="rId8"/>
    <p:sldId id="405" r:id="rId9"/>
    <p:sldId id="406" r:id="rId10"/>
    <p:sldId id="407" r:id="rId11"/>
    <p:sldId id="408" r:id="rId12"/>
    <p:sldId id="409" r:id="rId13"/>
    <p:sldId id="410" r:id="rId14"/>
    <p:sldId id="41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321"/>
  </p:normalViewPr>
  <p:slideViewPr>
    <p:cSldViewPr snapToGrid="0" snapToObjects="1">
      <p:cViewPr varScale="1">
        <p:scale>
          <a:sx n="95" d="100"/>
          <a:sy n="95" d="100"/>
        </p:scale>
        <p:origin x="106" y="7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72" d="100"/>
          <a:sy n="72" d="100"/>
        </p:scale>
        <p:origin x="2962"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lker" userId="b4a0bcce7ba9e92a" providerId="LiveId" clId="{23BDA2B2-E5E7-4714-AA8C-B190DF5A4A72}"/>
    <pc:docChg chg="modSld">
      <pc:chgData name="Andrew Walker" userId="b4a0bcce7ba9e92a" providerId="LiveId" clId="{23BDA2B2-E5E7-4714-AA8C-B190DF5A4A72}" dt="2021-08-03T09:31:10.237" v="5" actId="255"/>
      <pc:docMkLst>
        <pc:docMk/>
      </pc:docMkLst>
      <pc:sldChg chg="modSp mod">
        <pc:chgData name="Andrew Walker" userId="b4a0bcce7ba9e92a" providerId="LiveId" clId="{23BDA2B2-E5E7-4714-AA8C-B190DF5A4A72}" dt="2021-08-03T09:30:33.008" v="2" actId="1076"/>
        <pc:sldMkLst>
          <pc:docMk/>
          <pc:sldMk cId="0" sldId="342"/>
        </pc:sldMkLst>
        <pc:spChg chg="mod">
          <ac:chgData name="Andrew Walker" userId="b4a0bcce7ba9e92a" providerId="LiveId" clId="{23BDA2B2-E5E7-4714-AA8C-B190DF5A4A72}" dt="2021-08-03T09:30:33.008" v="2" actId="1076"/>
          <ac:spMkLst>
            <pc:docMk/>
            <pc:sldMk cId="0" sldId="342"/>
            <ac:spMk id="6147" creationId="{0DAA0E54-6DAF-4242-9321-40EB68DD1CFC}"/>
          </ac:spMkLst>
        </pc:spChg>
      </pc:sldChg>
      <pc:sldChg chg="modSp mod">
        <pc:chgData name="Andrew Walker" userId="b4a0bcce7ba9e92a" providerId="LiveId" clId="{23BDA2B2-E5E7-4714-AA8C-B190DF5A4A72}" dt="2021-08-03T09:31:10.237" v="5" actId="255"/>
        <pc:sldMkLst>
          <pc:docMk/>
          <pc:sldMk cId="0" sldId="387"/>
        </pc:sldMkLst>
        <pc:spChg chg="mod">
          <ac:chgData name="Andrew Walker" userId="b4a0bcce7ba9e92a" providerId="LiveId" clId="{23BDA2B2-E5E7-4714-AA8C-B190DF5A4A72}" dt="2021-08-03T09:31:10.237" v="5" actId="255"/>
          <ac:spMkLst>
            <pc:docMk/>
            <pc:sldMk cId="0" sldId="387"/>
            <ac:spMk id="16386" creationId="{A0C9D74B-9A2F-455E-9DD4-54A83D062D7A}"/>
          </ac:spMkLst>
        </pc:spChg>
      </pc:sldChg>
      <pc:sldChg chg="modSp mod">
        <pc:chgData name="Andrew Walker" userId="b4a0bcce7ba9e92a" providerId="LiveId" clId="{23BDA2B2-E5E7-4714-AA8C-B190DF5A4A72}" dt="2021-08-03T09:30:50.029" v="3" actId="255"/>
        <pc:sldMkLst>
          <pc:docMk/>
          <pc:sldMk cId="0" sldId="414"/>
        </pc:sldMkLst>
        <pc:spChg chg="mod">
          <ac:chgData name="Andrew Walker" userId="b4a0bcce7ba9e92a" providerId="LiveId" clId="{23BDA2B2-E5E7-4714-AA8C-B190DF5A4A72}" dt="2021-08-03T09:30:50.029" v="3" actId="255"/>
          <ac:spMkLst>
            <pc:docMk/>
            <pc:sldMk cId="0" sldId="414"/>
            <ac:spMk id="12290" creationId="{718068D8-CA89-4630-BB13-8B5BBDBF3184}"/>
          </ac:spMkLst>
        </pc:spChg>
      </pc:sldChg>
      <pc:sldChg chg="modSp mod">
        <pc:chgData name="Andrew Walker" userId="b4a0bcce7ba9e92a" providerId="LiveId" clId="{23BDA2B2-E5E7-4714-AA8C-B190DF5A4A72}" dt="2021-08-03T09:31:00.459" v="4" actId="255"/>
        <pc:sldMkLst>
          <pc:docMk/>
          <pc:sldMk cId="0" sldId="415"/>
        </pc:sldMkLst>
        <pc:spChg chg="mod">
          <ac:chgData name="Andrew Walker" userId="b4a0bcce7ba9e92a" providerId="LiveId" clId="{23BDA2B2-E5E7-4714-AA8C-B190DF5A4A72}" dt="2021-08-03T09:31:00.459" v="4" actId="255"/>
          <ac:spMkLst>
            <pc:docMk/>
            <pc:sldMk cId="0" sldId="415"/>
            <ac:spMk id="14338" creationId="{11D21C93-F3A9-4CDE-AB9C-2B8F434CE99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E148D3-0069-4F0E-AC0E-F896BCB9066F}" type="datetimeFigureOut">
              <a:rPr lang="en-GB" smtClean="0"/>
              <a:t>03/08/2021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093265-67AC-4211-838F-EB1572188B9A}" type="slidenum">
              <a:rPr lang="en-GB" smtClean="0"/>
              <a:t>‹#›</a:t>
            </a:fld>
            <a:endParaRPr lang="en-GB"/>
          </a:p>
        </p:txBody>
      </p:sp>
    </p:spTree>
    <p:extLst>
      <p:ext uri="{BB962C8B-B14F-4D97-AF65-F5344CB8AC3E}">
        <p14:creationId xmlns:p14="http://schemas.microsoft.com/office/powerpoint/2010/main" val="814120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B093265-67AC-4211-838F-EB1572188B9A}" type="slidenum">
              <a:rPr lang="en-GB" smtClean="0"/>
              <a:t>1</a:t>
            </a:fld>
            <a:endParaRPr lang="en-GB"/>
          </a:p>
        </p:txBody>
      </p:sp>
    </p:spTree>
    <p:extLst>
      <p:ext uri="{BB962C8B-B14F-4D97-AF65-F5344CB8AC3E}">
        <p14:creationId xmlns:p14="http://schemas.microsoft.com/office/powerpoint/2010/main" val="3041176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B093265-67AC-4211-838F-EB1572188B9A}" type="slidenum">
              <a:rPr lang="en-GB" smtClean="0"/>
              <a:t>10</a:t>
            </a:fld>
            <a:endParaRPr lang="en-GB"/>
          </a:p>
        </p:txBody>
      </p:sp>
    </p:spTree>
    <p:extLst>
      <p:ext uri="{BB962C8B-B14F-4D97-AF65-F5344CB8AC3E}">
        <p14:creationId xmlns:p14="http://schemas.microsoft.com/office/powerpoint/2010/main" val="3025455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B093265-67AC-4211-838F-EB1572188B9A}" type="slidenum">
              <a:rPr lang="en-GB" smtClean="0"/>
              <a:t>11</a:t>
            </a:fld>
            <a:endParaRPr lang="en-GB"/>
          </a:p>
        </p:txBody>
      </p:sp>
    </p:spTree>
    <p:extLst>
      <p:ext uri="{BB962C8B-B14F-4D97-AF65-F5344CB8AC3E}">
        <p14:creationId xmlns:p14="http://schemas.microsoft.com/office/powerpoint/2010/main" val="1839816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B093265-67AC-4211-838F-EB1572188B9A}" type="slidenum">
              <a:rPr lang="en-GB" smtClean="0"/>
              <a:t>12</a:t>
            </a:fld>
            <a:endParaRPr lang="en-GB"/>
          </a:p>
        </p:txBody>
      </p:sp>
    </p:spTree>
    <p:extLst>
      <p:ext uri="{BB962C8B-B14F-4D97-AF65-F5344CB8AC3E}">
        <p14:creationId xmlns:p14="http://schemas.microsoft.com/office/powerpoint/2010/main" val="1483768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B093265-67AC-4211-838F-EB1572188B9A}" type="slidenum">
              <a:rPr lang="en-GB" smtClean="0"/>
              <a:t>13</a:t>
            </a:fld>
            <a:endParaRPr lang="en-GB"/>
          </a:p>
        </p:txBody>
      </p:sp>
    </p:spTree>
    <p:extLst>
      <p:ext uri="{BB962C8B-B14F-4D97-AF65-F5344CB8AC3E}">
        <p14:creationId xmlns:p14="http://schemas.microsoft.com/office/powerpoint/2010/main" val="2784011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B093265-67AC-4211-838F-EB1572188B9A}" type="slidenum">
              <a:rPr lang="en-GB" smtClean="0"/>
              <a:t>14</a:t>
            </a:fld>
            <a:endParaRPr lang="en-GB"/>
          </a:p>
        </p:txBody>
      </p:sp>
    </p:spTree>
    <p:extLst>
      <p:ext uri="{BB962C8B-B14F-4D97-AF65-F5344CB8AC3E}">
        <p14:creationId xmlns:p14="http://schemas.microsoft.com/office/powerpoint/2010/main" val="444918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735ED559-D998-4C68-8610-F0C6C8DA08CD}"/>
              </a:ext>
            </a:extLst>
          </p:cNvPr>
          <p:cNvSpPr>
            <a:spLocks noGrp="1" noChangeArrowheads="1"/>
          </p:cNvSpPr>
          <p:nvPr>
            <p:ph type="sldNum" sz="quarter" idx="5"/>
          </p:nvPr>
        </p:nvSpPr>
        <p:spPr>
          <a:noFill/>
        </p:spPr>
        <p:txBody>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B6BCC40E-88F4-48F0-972B-250BEB27E0FC}" type="slidenum">
              <a:rPr lang="nl-NL" altLang="en-US"/>
              <a:pPr algn="r"/>
              <a:t>2</a:t>
            </a:fld>
            <a:endParaRPr lang="nl-NL" altLang="en-US"/>
          </a:p>
        </p:txBody>
      </p:sp>
      <p:sp>
        <p:nvSpPr>
          <p:cNvPr id="7171" name="Rectangle 2">
            <a:extLst>
              <a:ext uri="{FF2B5EF4-FFF2-40B4-BE49-F238E27FC236}">
                <a16:creationId xmlns:a16="http://schemas.microsoft.com/office/drawing/2014/main" id="{A86A7F4E-A075-47B9-AC4F-0C0B927587F0}"/>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45FE1C54-784C-4E24-ADF2-98A9A7422E53}"/>
              </a:ext>
            </a:extLst>
          </p:cNvPr>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D07E0EDB-79A5-4B40-B294-1FD50C52486E}"/>
              </a:ext>
            </a:extLst>
          </p:cNvPr>
          <p:cNvSpPr>
            <a:spLocks noGrp="1" noChangeArrowheads="1"/>
          </p:cNvSpPr>
          <p:nvPr>
            <p:ph type="sldNum" sz="quarter" idx="5"/>
          </p:nvPr>
        </p:nvSpPr>
        <p:spPr>
          <a:noFill/>
        </p:spPr>
        <p:txBody>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5F73B0E5-CB66-4A0B-A4A1-FA2328418371}" type="slidenum">
              <a:rPr lang="nl-NL" altLang="en-US"/>
              <a:pPr algn="r"/>
              <a:t>3</a:t>
            </a:fld>
            <a:endParaRPr lang="nl-NL" altLang="en-US"/>
          </a:p>
        </p:txBody>
      </p:sp>
      <p:sp>
        <p:nvSpPr>
          <p:cNvPr id="11267" name="Rectangle 2">
            <a:extLst>
              <a:ext uri="{FF2B5EF4-FFF2-40B4-BE49-F238E27FC236}">
                <a16:creationId xmlns:a16="http://schemas.microsoft.com/office/drawing/2014/main" id="{127C81FA-5E49-467C-8C12-14083BDFF38B}"/>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3009B724-FF39-4EAE-8864-6133E4CA1725}"/>
              </a:ext>
            </a:extLst>
          </p:cNvPr>
          <p:cNvSpPr>
            <a:spLocks noGrp="1" noChangeArrowheads="1"/>
          </p:cNvSpPr>
          <p:nvPr>
            <p:ph type="body" idx="1"/>
          </p:nvPr>
        </p:nvSpPr>
        <p:spPr>
          <a:xfrm>
            <a:off x="674688" y="4687888"/>
            <a:ext cx="5392737" cy="4445000"/>
          </a:xfrm>
          <a:noFill/>
        </p:spPr>
        <p:txBody>
          <a:bodyPr/>
          <a:lstStyle/>
          <a:p>
            <a:pPr eaLnBrk="1" hangingPunct="1"/>
            <a:r>
              <a:rPr lang="en-GB" altLang="en-US"/>
              <a:t>Swiss Cheese model lined up by Colour </a:t>
            </a:r>
          </a:p>
          <a:p>
            <a:pPr eaLnBrk="1" hangingPunct="1"/>
            <a:endParaRPr lang="en-GB" altLang="en-US"/>
          </a:p>
          <a:p>
            <a:pPr eaLnBrk="1" hangingPunct="1"/>
            <a:r>
              <a:rPr lang="en-GB" altLang="en-US"/>
              <a:t>Light Blue represents  Latent Barriers designed by the Organisation to prevent the hazard from making an Injury</a:t>
            </a:r>
          </a:p>
          <a:p>
            <a:pPr eaLnBrk="1" hangingPunct="1"/>
            <a:endParaRPr lang="en-GB" altLang="en-US"/>
          </a:p>
          <a:p>
            <a:pPr eaLnBrk="1" hangingPunct="1"/>
            <a:r>
              <a:rPr lang="en-GB" altLang="en-US"/>
              <a:t>Yellow Barrier represents the behaviour of someone in the system who has carried out an “unsafe act” to create the Incident Scenario. In this slide the barrier is shown as whole which implies that the individual has the ability to prevent incidents from happening.</a:t>
            </a: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4CF7B228-B02D-4DAA-BAD9-78F7780FB7A3}"/>
              </a:ext>
            </a:extLst>
          </p:cNvPr>
          <p:cNvSpPr>
            <a:spLocks noGrp="1" noChangeArrowheads="1"/>
          </p:cNvSpPr>
          <p:nvPr>
            <p:ph type="sldNum" sz="quarter" idx="5"/>
          </p:nvPr>
        </p:nvSpPr>
        <p:spPr>
          <a:noFill/>
        </p:spPr>
        <p:txBody>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5A90BF93-A6C4-4A2E-97BE-F0960E0C6075}" type="slidenum">
              <a:rPr lang="nl-NL" altLang="en-US"/>
              <a:pPr algn="r"/>
              <a:t>4</a:t>
            </a:fld>
            <a:endParaRPr lang="nl-NL" altLang="en-US"/>
          </a:p>
        </p:txBody>
      </p:sp>
      <p:sp>
        <p:nvSpPr>
          <p:cNvPr id="13315" name="Slide Image Placeholder 1">
            <a:extLst>
              <a:ext uri="{FF2B5EF4-FFF2-40B4-BE49-F238E27FC236}">
                <a16:creationId xmlns:a16="http://schemas.microsoft.com/office/drawing/2014/main" id="{113B47FE-2B18-4E1B-B258-DE898AD22CD3}"/>
              </a:ext>
            </a:extLst>
          </p:cNvPr>
          <p:cNvSpPr>
            <a:spLocks noGrp="1" noRot="1" noChangeAspect="1" noTextEdit="1"/>
          </p:cNvSpPr>
          <p:nvPr>
            <p:ph type="sldImg"/>
          </p:nvPr>
        </p:nvSpPr>
        <p:spPr>
          <a:xfrm>
            <a:off x="77788" y="739775"/>
            <a:ext cx="6586537" cy="3705225"/>
          </a:xfrm>
          <a:ln/>
        </p:spPr>
      </p:sp>
      <p:sp>
        <p:nvSpPr>
          <p:cNvPr id="13316" name="Notes Placeholder 2">
            <a:extLst>
              <a:ext uri="{FF2B5EF4-FFF2-40B4-BE49-F238E27FC236}">
                <a16:creationId xmlns:a16="http://schemas.microsoft.com/office/drawing/2014/main" id="{6D4D6CCF-C934-473A-8EF4-08FA52585278}"/>
              </a:ext>
            </a:extLst>
          </p:cNvPr>
          <p:cNvSpPr>
            <a:spLocks noGrp="1"/>
          </p:cNvSpPr>
          <p:nvPr>
            <p:ph type="body" idx="1"/>
          </p:nvPr>
        </p:nvSpPr>
        <p:spPr>
          <a:xfrm>
            <a:off x="781493" y="5084763"/>
            <a:ext cx="5486400" cy="3600450"/>
          </a:xfrm>
          <a:noFill/>
        </p:spPr>
        <p:txBody>
          <a:bodyPr lIns="88203" tIns="44102" rIns="88203" bIns="44102"/>
          <a:lstStyle/>
          <a:p>
            <a:pPr eaLnBrk="1" hangingPunct="1"/>
            <a:endParaRPr lang="en-GB" altLang="en-US" dirty="0"/>
          </a:p>
        </p:txBody>
      </p:sp>
      <p:sp>
        <p:nvSpPr>
          <p:cNvPr id="13317" name="Slide Number Placeholder 3">
            <a:extLst>
              <a:ext uri="{FF2B5EF4-FFF2-40B4-BE49-F238E27FC236}">
                <a16:creationId xmlns:a16="http://schemas.microsoft.com/office/drawing/2014/main" id="{0E8FC2AF-F9FD-4B9E-9890-B20853BE7CBA}"/>
              </a:ext>
            </a:extLst>
          </p:cNvPr>
          <p:cNvSpPr txBox="1">
            <a:spLocks noGrp="1"/>
          </p:cNvSpPr>
          <p:nvPr/>
        </p:nvSpPr>
        <p:spPr bwMode="auto">
          <a:xfrm>
            <a:off x="3819525" y="9377363"/>
            <a:ext cx="29210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03" tIns="44102" rIns="88203" bIns="44102" anchor="b"/>
          <a:lstStyle>
            <a:lvl1pPr defTabSz="882650">
              <a:spcBef>
                <a:spcPct val="30000"/>
              </a:spcBef>
              <a:defRPr sz="1200">
                <a:solidFill>
                  <a:schemeClr val="tx1"/>
                </a:solidFill>
                <a:latin typeface="Arial" panose="020B0604020202020204" pitchFamily="34" charset="0"/>
                <a:cs typeface="Arial" panose="020B0604020202020204" pitchFamily="34" charset="0"/>
              </a:defRPr>
            </a:lvl1pPr>
            <a:lvl2pPr marL="715963" indent="-274638" defTabSz="882650">
              <a:spcBef>
                <a:spcPct val="30000"/>
              </a:spcBef>
              <a:defRPr sz="1200">
                <a:solidFill>
                  <a:schemeClr val="tx1"/>
                </a:solidFill>
                <a:latin typeface="Arial" panose="020B0604020202020204" pitchFamily="34" charset="0"/>
                <a:cs typeface="Arial" panose="020B0604020202020204" pitchFamily="34" charset="0"/>
              </a:defRPr>
            </a:lvl2pPr>
            <a:lvl3pPr marL="1103313" indent="-220663" defTabSz="882650">
              <a:spcBef>
                <a:spcPct val="30000"/>
              </a:spcBef>
              <a:defRPr sz="1200">
                <a:solidFill>
                  <a:schemeClr val="tx1"/>
                </a:solidFill>
                <a:latin typeface="Arial" panose="020B0604020202020204" pitchFamily="34" charset="0"/>
                <a:cs typeface="Arial" panose="020B0604020202020204" pitchFamily="34" charset="0"/>
              </a:defRPr>
            </a:lvl3pPr>
            <a:lvl4pPr marL="1543050" indent="-220663" defTabSz="882650">
              <a:spcBef>
                <a:spcPct val="30000"/>
              </a:spcBef>
              <a:defRPr sz="1200">
                <a:solidFill>
                  <a:schemeClr val="tx1"/>
                </a:solidFill>
                <a:latin typeface="Arial" panose="020B0604020202020204" pitchFamily="34" charset="0"/>
                <a:cs typeface="Arial" panose="020B0604020202020204" pitchFamily="34" charset="0"/>
              </a:defRPr>
            </a:lvl4pPr>
            <a:lvl5pPr marL="1984375" indent="-220663" defTabSz="882650">
              <a:spcBef>
                <a:spcPct val="30000"/>
              </a:spcBef>
              <a:defRPr sz="1200">
                <a:solidFill>
                  <a:schemeClr val="tx1"/>
                </a:solidFill>
                <a:latin typeface="Arial" panose="020B0604020202020204" pitchFamily="34" charset="0"/>
                <a:cs typeface="Arial" panose="020B0604020202020204" pitchFamily="34" charset="0"/>
              </a:defRPr>
            </a:lvl5pPr>
            <a:lvl6pPr marL="2441575" indent="-220663" defTabSz="8826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98775" indent="-220663" defTabSz="8826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55975" indent="-220663" defTabSz="8826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13175" indent="-220663" defTabSz="8826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8ED6C8F0-5620-4ECE-8137-9EB6A9C1558B}" type="slidenum">
              <a:rPr lang="en-GB" altLang="en-US"/>
              <a:pPr algn="r" eaLnBrk="1" hangingPunct="1">
                <a:spcBef>
                  <a:spcPct val="0"/>
                </a:spcBef>
              </a:pPr>
              <a:t>4</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AC314545-5873-4A2F-B093-E319E16D7235}"/>
              </a:ext>
            </a:extLst>
          </p:cNvPr>
          <p:cNvSpPr>
            <a:spLocks noGrp="1" noChangeArrowheads="1"/>
          </p:cNvSpPr>
          <p:nvPr>
            <p:ph type="sldNum" sz="quarter" idx="5"/>
          </p:nvPr>
        </p:nvSpPr>
        <p:spPr>
          <a:noFill/>
        </p:spPr>
        <p:txBody>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FDDDF979-E6DF-4F21-A75C-F3CD82CBD84B}" type="slidenum">
              <a:rPr lang="nl-NL" altLang="en-US"/>
              <a:pPr algn="r"/>
              <a:t>5</a:t>
            </a:fld>
            <a:endParaRPr lang="nl-NL" altLang="en-US"/>
          </a:p>
        </p:txBody>
      </p:sp>
      <p:sp>
        <p:nvSpPr>
          <p:cNvPr id="15363" name="Slide Image Placeholder 1">
            <a:extLst>
              <a:ext uri="{FF2B5EF4-FFF2-40B4-BE49-F238E27FC236}">
                <a16:creationId xmlns:a16="http://schemas.microsoft.com/office/drawing/2014/main" id="{DC92B687-DD71-421F-8E97-996422C77307}"/>
              </a:ext>
            </a:extLst>
          </p:cNvPr>
          <p:cNvSpPr>
            <a:spLocks noGrp="1" noRot="1" noChangeAspect="1" noTextEdit="1"/>
          </p:cNvSpPr>
          <p:nvPr>
            <p:ph type="sldImg"/>
          </p:nvPr>
        </p:nvSpPr>
        <p:spPr>
          <a:xfrm>
            <a:off x="80963" y="742950"/>
            <a:ext cx="6580187" cy="3702050"/>
          </a:xfrm>
          <a:ln/>
        </p:spPr>
      </p:sp>
      <p:sp>
        <p:nvSpPr>
          <p:cNvPr id="15364" name="Notes Placeholder 2">
            <a:extLst>
              <a:ext uri="{FF2B5EF4-FFF2-40B4-BE49-F238E27FC236}">
                <a16:creationId xmlns:a16="http://schemas.microsoft.com/office/drawing/2014/main" id="{E223BFF3-E727-4271-9195-FB1C0FBBE031}"/>
              </a:ext>
            </a:extLst>
          </p:cNvPr>
          <p:cNvSpPr>
            <a:spLocks noGrp="1"/>
          </p:cNvSpPr>
          <p:nvPr>
            <p:ph type="body" idx="1"/>
          </p:nvPr>
        </p:nvSpPr>
        <p:spPr>
          <a:xfrm>
            <a:off x="674688" y="4689475"/>
            <a:ext cx="5392737" cy="4440238"/>
          </a:xfrm>
          <a:noFill/>
        </p:spPr>
        <p:txBody>
          <a:bodyPr lIns="88212" tIns="44106" rIns="88212" bIns="44106"/>
          <a:lstStyle/>
          <a:p>
            <a:pPr eaLnBrk="1" hangingPunct="1"/>
            <a:r>
              <a:rPr lang="en-GB" altLang="en-US"/>
              <a:t>Ensure reference to latent failings</a:t>
            </a:r>
          </a:p>
          <a:p>
            <a:pPr eaLnBrk="1" hangingPunct="1"/>
            <a:endParaRPr lang="en-GB" altLang="en-US"/>
          </a:p>
          <a:p>
            <a:pPr eaLnBrk="1" hangingPunct="1"/>
            <a:r>
              <a:rPr lang="en-GB" altLang="en-US"/>
              <a:t>Pressure</a:t>
            </a:r>
          </a:p>
          <a:p>
            <a:pPr eaLnBrk="1" hangingPunct="1"/>
            <a:r>
              <a:rPr lang="en-GB" altLang="en-US"/>
              <a:t>Tolerance by others</a:t>
            </a:r>
          </a:p>
          <a:p>
            <a:pPr eaLnBrk="1" hangingPunct="1"/>
            <a:r>
              <a:rPr lang="en-GB" altLang="en-US"/>
              <a:t>Design – job and workplace</a:t>
            </a:r>
          </a:p>
          <a:p>
            <a:pPr eaLnBrk="1" hangingPunct="1"/>
            <a:r>
              <a:rPr lang="en-GB" altLang="en-US"/>
              <a:t>Complacency / Familiarity</a:t>
            </a:r>
          </a:p>
          <a:p>
            <a:pPr eaLnBrk="1" hangingPunct="1"/>
            <a:r>
              <a:rPr lang="en-GB" altLang="en-US"/>
              <a:t>Rewards – personal of organisational</a:t>
            </a:r>
          </a:p>
          <a:p>
            <a:pPr eaLnBrk="1" hangingPunct="1"/>
            <a:r>
              <a:rPr lang="en-GB" altLang="en-US"/>
              <a:t>Understanding</a:t>
            </a:r>
          </a:p>
          <a:p>
            <a:pPr eaLnBrk="1" hangingPunct="1"/>
            <a:r>
              <a:rPr lang="en-GB" altLang="en-US"/>
              <a:t>Work pattern</a:t>
            </a:r>
          </a:p>
          <a:p>
            <a:pPr eaLnBrk="1" hangingPunct="1"/>
            <a:r>
              <a:rPr lang="en-GB" altLang="en-US"/>
              <a:t>Planning</a:t>
            </a:r>
            <a:endParaRPr lang="en-US" altLang="en-US"/>
          </a:p>
        </p:txBody>
      </p:sp>
      <p:sp>
        <p:nvSpPr>
          <p:cNvPr id="15365" name="Slide Number Placeholder 3">
            <a:extLst>
              <a:ext uri="{FF2B5EF4-FFF2-40B4-BE49-F238E27FC236}">
                <a16:creationId xmlns:a16="http://schemas.microsoft.com/office/drawing/2014/main" id="{8E67918A-7DD2-4AB2-96B4-AD5712AB4EAB}"/>
              </a:ext>
            </a:extLst>
          </p:cNvPr>
          <p:cNvSpPr txBox="1">
            <a:spLocks noGrp="1"/>
          </p:cNvSpPr>
          <p:nvPr/>
        </p:nvSpPr>
        <p:spPr bwMode="auto">
          <a:xfrm>
            <a:off x="3819525" y="9377363"/>
            <a:ext cx="29210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12" tIns="44106" rIns="88212" bIns="44106" anchor="b"/>
          <a:lstStyle>
            <a:lvl1pPr defTabSz="882650">
              <a:spcBef>
                <a:spcPct val="30000"/>
              </a:spcBef>
              <a:defRPr sz="1200">
                <a:solidFill>
                  <a:schemeClr val="tx1"/>
                </a:solidFill>
                <a:latin typeface="Arial" panose="020B0604020202020204" pitchFamily="34" charset="0"/>
                <a:cs typeface="Arial" panose="020B0604020202020204" pitchFamily="34" charset="0"/>
              </a:defRPr>
            </a:lvl1pPr>
            <a:lvl2pPr marL="715963" indent="-274638" defTabSz="882650">
              <a:spcBef>
                <a:spcPct val="30000"/>
              </a:spcBef>
              <a:defRPr sz="1200">
                <a:solidFill>
                  <a:schemeClr val="tx1"/>
                </a:solidFill>
                <a:latin typeface="Arial" panose="020B0604020202020204" pitchFamily="34" charset="0"/>
                <a:cs typeface="Arial" panose="020B0604020202020204" pitchFamily="34" charset="0"/>
              </a:defRPr>
            </a:lvl2pPr>
            <a:lvl3pPr marL="1103313" indent="-220663" defTabSz="882650">
              <a:spcBef>
                <a:spcPct val="30000"/>
              </a:spcBef>
              <a:defRPr sz="1200">
                <a:solidFill>
                  <a:schemeClr val="tx1"/>
                </a:solidFill>
                <a:latin typeface="Arial" panose="020B0604020202020204" pitchFamily="34" charset="0"/>
                <a:cs typeface="Arial" panose="020B0604020202020204" pitchFamily="34" charset="0"/>
              </a:defRPr>
            </a:lvl3pPr>
            <a:lvl4pPr marL="1543050" indent="-219075" defTabSz="882650">
              <a:spcBef>
                <a:spcPct val="30000"/>
              </a:spcBef>
              <a:defRPr sz="1200">
                <a:solidFill>
                  <a:schemeClr val="tx1"/>
                </a:solidFill>
                <a:latin typeface="Arial" panose="020B0604020202020204" pitchFamily="34" charset="0"/>
                <a:cs typeface="Arial" panose="020B0604020202020204" pitchFamily="34" charset="0"/>
              </a:defRPr>
            </a:lvl4pPr>
            <a:lvl5pPr marL="1984375" indent="-220663" defTabSz="882650">
              <a:spcBef>
                <a:spcPct val="30000"/>
              </a:spcBef>
              <a:defRPr sz="1200">
                <a:solidFill>
                  <a:schemeClr val="tx1"/>
                </a:solidFill>
                <a:latin typeface="Arial" panose="020B0604020202020204" pitchFamily="34" charset="0"/>
                <a:cs typeface="Arial" panose="020B0604020202020204" pitchFamily="34" charset="0"/>
              </a:defRPr>
            </a:lvl5pPr>
            <a:lvl6pPr marL="2441575" indent="-220663" defTabSz="8826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98775" indent="-220663" defTabSz="8826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55975" indent="-220663" defTabSz="8826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13175" indent="-220663" defTabSz="8826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475AA20C-C66B-4EE6-B9E1-65FA69D8AA54}" type="slidenum">
              <a:rPr lang="en-GB" altLang="en-US"/>
              <a:pPr algn="r" eaLnBrk="1" hangingPunct="1">
                <a:spcBef>
                  <a:spcPct val="0"/>
                </a:spcBef>
              </a:pPr>
              <a:t>5</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502A0A90-AF9A-42D7-B0CF-6B48C1743A22}"/>
              </a:ext>
            </a:extLst>
          </p:cNvPr>
          <p:cNvSpPr>
            <a:spLocks noGrp="1" noChangeArrowheads="1"/>
          </p:cNvSpPr>
          <p:nvPr>
            <p:ph type="sldNum" sz="quarter" idx="5"/>
          </p:nvPr>
        </p:nvSpPr>
        <p:spPr>
          <a:noFill/>
        </p:spPr>
        <p:txBody>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BD4F7A28-46E7-4D94-8450-CA580C9A6A88}" type="slidenum">
              <a:rPr lang="nl-NL" altLang="en-US"/>
              <a:pPr algn="r"/>
              <a:t>6</a:t>
            </a:fld>
            <a:endParaRPr lang="nl-NL" altLang="en-US"/>
          </a:p>
        </p:txBody>
      </p:sp>
      <p:sp>
        <p:nvSpPr>
          <p:cNvPr id="17411" name="Rectangle 7">
            <a:extLst>
              <a:ext uri="{FF2B5EF4-FFF2-40B4-BE49-F238E27FC236}">
                <a16:creationId xmlns:a16="http://schemas.microsoft.com/office/drawing/2014/main" id="{CEF717B6-3C2C-4BE0-A696-1E0FD1216AB4}"/>
              </a:ext>
            </a:extLst>
          </p:cNvPr>
          <p:cNvSpPr txBox="1">
            <a:spLocks noGrp="1" noChangeArrowheads="1"/>
          </p:cNvSpPr>
          <p:nvPr/>
        </p:nvSpPr>
        <p:spPr bwMode="auto">
          <a:xfrm>
            <a:off x="3819525" y="9377363"/>
            <a:ext cx="29210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12" tIns="44106" rIns="88212" bIns="44106" anchor="b"/>
          <a:lstStyle>
            <a:lvl1pPr defTabSz="882650">
              <a:spcBef>
                <a:spcPct val="30000"/>
              </a:spcBef>
              <a:defRPr sz="1200">
                <a:solidFill>
                  <a:schemeClr val="tx1"/>
                </a:solidFill>
                <a:latin typeface="Arial" panose="020B0604020202020204" pitchFamily="34" charset="0"/>
                <a:cs typeface="Arial" panose="020B0604020202020204" pitchFamily="34" charset="0"/>
              </a:defRPr>
            </a:lvl1pPr>
            <a:lvl2pPr marL="715963" indent="-274638" defTabSz="882650">
              <a:spcBef>
                <a:spcPct val="30000"/>
              </a:spcBef>
              <a:defRPr sz="1200">
                <a:solidFill>
                  <a:schemeClr val="tx1"/>
                </a:solidFill>
                <a:latin typeface="Arial" panose="020B0604020202020204" pitchFamily="34" charset="0"/>
                <a:cs typeface="Arial" panose="020B0604020202020204" pitchFamily="34" charset="0"/>
              </a:defRPr>
            </a:lvl2pPr>
            <a:lvl3pPr marL="1103313" indent="-220663" defTabSz="882650">
              <a:spcBef>
                <a:spcPct val="30000"/>
              </a:spcBef>
              <a:defRPr sz="1200">
                <a:solidFill>
                  <a:schemeClr val="tx1"/>
                </a:solidFill>
                <a:latin typeface="Arial" panose="020B0604020202020204" pitchFamily="34" charset="0"/>
                <a:cs typeface="Arial" panose="020B0604020202020204" pitchFamily="34" charset="0"/>
              </a:defRPr>
            </a:lvl3pPr>
            <a:lvl4pPr marL="1543050" indent="-219075" defTabSz="882650">
              <a:spcBef>
                <a:spcPct val="30000"/>
              </a:spcBef>
              <a:defRPr sz="1200">
                <a:solidFill>
                  <a:schemeClr val="tx1"/>
                </a:solidFill>
                <a:latin typeface="Arial" panose="020B0604020202020204" pitchFamily="34" charset="0"/>
                <a:cs typeface="Arial" panose="020B0604020202020204" pitchFamily="34" charset="0"/>
              </a:defRPr>
            </a:lvl4pPr>
            <a:lvl5pPr marL="1984375" indent="-220663" defTabSz="882650">
              <a:spcBef>
                <a:spcPct val="30000"/>
              </a:spcBef>
              <a:defRPr sz="1200">
                <a:solidFill>
                  <a:schemeClr val="tx1"/>
                </a:solidFill>
                <a:latin typeface="Arial" panose="020B0604020202020204" pitchFamily="34" charset="0"/>
                <a:cs typeface="Arial" panose="020B0604020202020204" pitchFamily="34" charset="0"/>
              </a:defRPr>
            </a:lvl5pPr>
            <a:lvl6pPr marL="2441575" indent="-220663" defTabSz="8826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98775" indent="-220663" defTabSz="8826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55975" indent="-220663" defTabSz="8826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13175" indent="-220663" defTabSz="8826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FD67D467-4387-47B0-BD58-9AD325E5C404}" type="slidenum">
              <a:rPr lang="en-GB" altLang="en-US"/>
              <a:pPr algn="r" eaLnBrk="1" hangingPunct="1">
                <a:spcBef>
                  <a:spcPct val="0"/>
                </a:spcBef>
              </a:pPr>
              <a:t>6</a:t>
            </a:fld>
            <a:endParaRPr lang="en-GB" altLang="en-US"/>
          </a:p>
        </p:txBody>
      </p:sp>
      <p:sp>
        <p:nvSpPr>
          <p:cNvPr id="17412" name="Rectangle 7">
            <a:extLst>
              <a:ext uri="{FF2B5EF4-FFF2-40B4-BE49-F238E27FC236}">
                <a16:creationId xmlns:a16="http://schemas.microsoft.com/office/drawing/2014/main" id="{3B096D36-0E27-4448-A95F-08920361C310}"/>
              </a:ext>
            </a:extLst>
          </p:cNvPr>
          <p:cNvSpPr txBox="1">
            <a:spLocks noGrp="1" noChangeArrowheads="1"/>
          </p:cNvSpPr>
          <p:nvPr/>
        </p:nvSpPr>
        <p:spPr bwMode="auto">
          <a:xfrm>
            <a:off x="3851275" y="9347200"/>
            <a:ext cx="2857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938">
                <a:solidFill>
                  <a:srgbClr val="000000"/>
                </a:solidFill>
                <a:miter lim="800000"/>
                <a:headEnd/>
                <a:tailEnd/>
              </a14:hiddenLine>
            </a:ext>
          </a:extLst>
        </p:spPr>
        <p:txBody>
          <a:bodyPr lIns="90233" tIns="45115" rIns="90233" bIns="45115" anchor="b"/>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15963" indent="-274638" defTabSz="901700">
              <a:spcBef>
                <a:spcPct val="30000"/>
              </a:spcBef>
              <a:defRPr sz="1200">
                <a:solidFill>
                  <a:schemeClr val="tx1"/>
                </a:solidFill>
                <a:latin typeface="Arial" panose="020B0604020202020204" pitchFamily="34" charset="0"/>
                <a:cs typeface="Arial" panose="020B0604020202020204" pitchFamily="34" charset="0"/>
              </a:defRPr>
            </a:lvl2pPr>
            <a:lvl3pPr marL="1103313" indent="-220663" defTabSz="901700">
              <a:spcBef>
                <a:spcPct val="30000"/>
              </a:spcBef>
              <a:defRPr sz="1200">
                <a:solidFill>
                  <a:schemeClr val="tx1"/>
                </a:solidFill>
                <a:latin typeface="Arial" panose="020B0604020202020204" pitchFamily="34" charset="0"/>
                <a:cs typeface="Arial" panose="020B0604020202020204" pitchFamily="34" charset="0"/>
              </a:defRPr>
            </a:lvl3pPr>
            <a:lvl4pPr marL="1543050" indent="-219075" defTabSz="901700">
              <a:spcBef>
                <a:spcPct val="30000"/>
              </a:spcBef>
              <a:defRPr sz="1200">
                <a:solidFill>
                  <a:schemeClr val="tx1"/>
                </a:solidFill>
                <a:latin typeface="Arial" panose="020B0604020202020204" pitchFamily="34" charset="0"/>
                <a:cs typeface="Arial" panose="020B0604020202020204" pitchFamily="34" charset="0"/>
              </a:defRPr>
            </a:lvl4pPr>
            <a:lvl5pPr marL="1984375" indent="-220663" defTabSz="901700">
              <a:spcBef>
                <a:spcPct val="30000"/>
              </a:spcBef>
              <a:defRPr sz="1200">
                <a:solidFill>
                  <a:schemeClr val="tx1"/>
                </a:solidFill>
                <a:latin typeface="Arial" panose="020B0604020202020204" pitchFamily="34" charset="0"/>
                <a:cs typeface="Arial" panose="020B0604020202020204" pitchFamily="34" charset="0"/>
              </a:defRPr>
            </a:lvl5pPr>
            <a:lvl6pPr marL="2441575" indent="-22066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98775" indent="-22066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55975" indent="-22066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13175" indent="-22066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a:spcBef>
                <a:spcPct val="0"/>
              </a:spcBef>
            </a:pPr>
            <a:fld id="{9DDCF9A9-9E65-41AB-B03E-D616C8518927}" type="slidenum">
              <a:rPr lang="en-GB" altLang="en-US" b="1">
                <a:solidFill>
                  <a:schemeClr val="tx2"/>
                </a:solidFill>
              </a:rPr>
              <a:pPr algn="r">
                <a:spcBef>
                  <a:spcPct val="0"/>
                </a:spcBef>
              </a:pPr>
              <a:t>6</a:t>
            </a:fld>
            <a:endParaRPr lang="en-GB" altLang="en-US" b="1">
              <a:solidFill>
                <a:schemeClr val="tx2"/>
              </a:solidFill>
            </a:endParaRPr>
          </a:p>
        </p:txBody>
      </p:sp>
      <p:sp>
        <p:nvSpPr>
          <p:cNvPr id="17413" name="Rectangle 2">
            <a:extLst>
              <a:ext uri="{FF2B5EF4-FFF2-40B4-BE49-F238E27FC236}">
                <a16:creationId xmlns:a16="http://schemas.microsoft.com/office/drawing/2014/main" id="{5DE976FD-8517-41F7-8767-D4DF80353538}"/>
              </a:ext>
            </a:extLst>
          </p:cNvPr>
          <p:cNvSpPr>
            <a:spLocks noGrp="1" noRot="1" noChangeAspect="1" noChangeArrowheads="1" noTextEdit="1"/>
          </p:cNvSpPr>
          <p:nvPr>
            <p:ph type="sldImg"/>
          </p:nvPr>
        </p:nvSpPr>
        <p:spPr>
          <a:xfrm>
            <a:off x="131763" y="766763"/>
            <a:ext cx="6534150" cy="3676650"/>
          </a:xfrm>
          <a:ln/>
        </p:spPr>
      </p:sp>
      <p:sp>
        <p:nvSpPr>
          <p:cNvPr id="17414" name="Rectangle 3">
            <a:extLst>
              <a:ext uri="{FF2B5EF4-FFF2-40B4-BE49-F238E27FC236}">
                <a16:creationId xmlns:a16="http://schemas.microsoft.com/office/drawing/2014/main" id="{F392DE29-48A6-4C6F-ADE3-450389E1333F}"/>
              </a:ext>
            </a:extLst>
          </p:cNvPr>
          <p:cNvSpPr>
            <a:spLocks noGrp="1" noChangeArrowheads="1"/>
          </p:cNvSpPr>
          <p:nvPr>
            <p:ph type="body" idx="1"/>
          </p:nvPr>
        </p:nvSpPr>
        <p:spPr>
          <a:xfrm>
            <a:off x="923925" y="4672013"/>
            <a:ext cx="4938713" cy="4443412"/>
          </a:xfrm>
          <a:noFill/>
        </p:spPr>
        <p:txBody>
          <a:bodyPr lIns="90233" tIns="45115" rIns="90233" bIns="45115"/>
          <a:lstStyle/>
          <a:p>
            <a:pPr eaLnBrk="1" hangingPunct="1"/>
            <a:r>
              <a:rPr lang="en-GB" altLang="en-US"/>
              <a:t>HSG note 48 – reducing error and influencing behaviour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B093265-67AC-4211-838F-EB1572188B9A}" type="slidenum">
              <a:rPr lang="en-GB" smtClean="0"/>
              <a:t>7</a:t>
            </a:fld>
            <a:endParaRPr lang="en-GB"/>
          </a:p>
        </p:txBody>
      </p:sp>
    </p:spTree>
    <p:extLst>
      <p:ext uri="{BB962C8B-B14F-4D97-AF65-F5344CB8AC3E}">
        <p14:creationId xmlns:p14="http://schemas.microsoft.com/office/powerpoint/2010/main" val="1337548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B093265-67AC-4211-838F-EB1572188B9A}" type="slidenum">
              <a:rPr lang="en-GB" smtClean="0"/>
              <a:t>8</a:t>
            </a:fld>
            <a:endParaRPr lang="en-GB"/>
          </a:p>
        </p:txBody>
      </p:sp>
    </p:spTree>
    <p:extLst>
      <p:ext uri="{BB962C8B-B14F-4D97-AF65-F5344CB8AC3E}">
        <p14:creationId xmlns:p14="http://schemas.microsoft.com/office/powerpoint/2010/main" val="3515328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B093265-67AC-4211-838F-EB1572188B9A}" type="slidenum">
              <a:rPr lang="en-GB" smtClean="0"/>
              <a:t>9</a:t>
            </a:fld>
            <a:endParaRPr lang="en-GB"/>
          </a:p>
        </p:txBody>
      </p:sp>
    </p:spTree>
    <p:extLst>
      <p:ext uri="{BB962C8B-B14F-4D97-AF65-F5344CB8AC3E}">
        <p14:creationId xmlns:p14="http://schemas.microsoft.com/office/powerpoint/2010/main" val="23884906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GB"/>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8/3/2021</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GB"/>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GB"/>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8/3/2021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GB"/>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8/3/2021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GB"/>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GB"/>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C1732CE-F262-471A-9701-1226224A8ED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3C8A328-C950-4460-9C2A-6AD355EE72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EE338D8-2D6D-46FF-9EB5-1FE2C6621ABB}"/>
              </a:ext>
            </a:extLst>
          </p:cNvPr>
          <p:cNvSpPr>
            <a:spLocks noGrp="1" noChangeArrowheads="1"/>
          </p:cNvSpPr>
          <p:nvPr>
            <p:ph type="sldNum" sz="quarter" idx="12"/>
          </p:nvPr>
        </p:nvSpPr>
        <p:spPr>
          <a:ln/>
        </p:spPr>
        <p:txBody>
          <a:bodyPr/>
          <a:lstStyle>
            <a:lvl1pPr>
              <a:defRPr/>
            </a:lvl1pPr>
          </a:lstStyle>
          <a:p>
            <a:fld id="{9E7E1E87-57B3-41E1-9AFB-BBC68F2A49F3}" type="slidenum">
              <a:rPr lang="en-US" altLang="en-US"/>
              <a:pPr/>
              <a:t>‹#›</a:t>
            </a:fld>
            <a:endParaRPr lang="en-US" altLang="en-US"/>
          </a:p>
        </p:txBody>
      </p:sp>
    </p:spTree>
    <p:extLst>
      <p:ext uri="{BB962C8B-B14F-4D97-AF65-F5344CB8AC3E}">
        <p14:creationId xmlns:p14="http://schemas.microsoft.com/office/powerpoint/2010/main" val="3715191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GB"/>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GB"/>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8/3/2021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8/3/2021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8/3/2021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GB"/>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8/3/2021</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9D9C5F7-F408-4224-8920-8C33228099D2}"/>
              </a:ext>
            </a:extLst>
          </p:cNvPr>
          <p:cNvSpPr>
            <a:spLocks noGrp="1" noChangeArrowheads="1"/>
          </p:cNvSpPr>
          <p:nvPr>
            <p:ph type="ctrTitle"/>
          </p:nvPr>
        </p:nvSpPr>
        <p:spPr/>
        <p:txBody>
          <a:bodyPr>
            <a:normAutofit/>
          </a:bodyPr>
          <a:lstStyle/>
          <a:p>
            <a:pPr>
              <a:defRPr/>
            </a:pPr>
            <a:r>
              <a:rPr lang="en-GB" altLang="en-US" sz="8000" dirty="0"/>
              <a:t>Categorising Human Failures </a:t>
            </a:r>
            <a:endParaRPr lang="en-US" dirty="0"/>
          </a:p>
        </p:txBody>
      </p:sp>
      <p:sp>
        <p:nvSpPr>
          <p:cNvPr id="2051" name="Rectangle 3">
            <a:extLst>
              <a:ext uri="{FF2B5EF4-FFF2-40B4-BE49-F238E27FC236}">
                <a16:creationId xmlns:a16="http://schemas.microsoft.com/office/drawing/2014/main" id="{82E96B1C-045E-4AB7-8B04-424BE3E10C0A}"/>
              </a:ext>
            </a:extLst>
          </p:cNvPr>
          <p:cNvSpPr>
            <a:spLocks noGrp="1" noChangeArrowheads="1"/>
          </p:cNvSpPr>
          <p:nvPr>
            <p:ph type="subTitle" idx="1"/>
          </p:nvPr>
        </p:nvSpPr>
        <p:spPr/>
        <p:txBody>
          <a:bodyPr/>
          <a:lstStyle/>
          <a:p>
            <a:pPr>
              <a:defRPr/>
            </a:pPr>
            <a:r>
              <a:rPr lang="en-GB" dirty="0"/>
              <a:t>Fair and just</a:t>
            </a:r>
            <a:endParaRPr lang="en-US" dirty="0"/>
          </a:p>
        </p:txBody>
      </p:sp>
      <p:pic>
        <p:nvPicPr>
          <p:cNvPr id="4" name="Picture 3">
            <a:extLst>
              <a:ext uri="{FF2B5EF4-FFF2-40B4-BE49-F238E27FC236}">
                <a16:creationId xmlns:a16="http://schemas.microsoft.com/office/drawing/2014/main" id="{B638869B-AD30-49EA-BA73-BD93122C9A25}"/>
              </a:ext>
            </a:extLst>
          </p:cNvPr>
          <p:cNvPicPr>
            <a:picLocks noChangeAspect="1"/>
          </p:cNvPicPr>
          <p:nvPr/>
        </p:nvPicPr>
        <p:blipFill>
          <a:blip r:embed="rId3"/>
          <a:stretch>
            <a:fillRect/>
          </a:stretch>
        </p:blipFill>
        <p:spPr>
          <a:xfrm rot="21388333">
            <a:off x="8105120" y="4403337"/>
            <a:ext cx="3066994" cy="15421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a:extLst>
              <a:ext uri="{FF2B5EF4-FFF2-40B4-BE49-F238E27FC236}">
                <a16:creationId xmlns:a16="http://schemas.microsoft.com/office/drawing/2014/main" id="{A7A7E63B-A254-434D-AB74-BD97679C958E}"/>
              </a:ext>
            </a:extLst>
          </p:cNvPr>
          <p:cNvGrpSpPr>
            <a:grpSpLocks/>
          </p:cNvGrpSpPr>
          <p:nvPr/>
        </p:nvGrpSpPr>
        <p:grpSpPr bwMode="auto">
          <a:xfrm>
            <a:off x="689811" y="225426"/>
            <a:ext cx="10282989" cy="5440363"/>
            <a:chOff x="78" y="119"/>
            <a:chExt cx="5607" cy="4054"/>
          </a:xfrm>
        </p:grpSpPr>
        <p:sp>
          <p:nvSpPr>
            <p:cNvPr id="21509" name="AutoShape 3">
              <a:extLst>
                <a:ext uri="{FF2B5EF4-FFF2-40B4-BE49-F238E27FC236}">
                  <a16:creationId xmlns:a16="http://schemas.microsoft.com/office/drawing/2014/main" id="{4C78DEA9-8E71-4177-92E1-ADE2A84BAA15}"/>
                </a:ext>
              </a:extLst>
            </p:cNvPr>
            <p:cNvSpPr>
              <a:spLocks noChangeAspect="1" noChangeArrowheads="1"/>
            </p:cNvSpPr>
            <p:nvPr/>
          </p:nvSpPr>
          <p:spPr bwMode="auto">
            <a:xfrm>
              <a:off x="78" y="147"/>
              <a:ext cx="5604" cy="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510" name="AutoShape 4">
              <a:extLst>
                <a:ext uri="{FF2B5EF4-FFF2-40B4-BE49-F238E27FC236}">
                  <a16:creationId xmlns:a16="http://schemas.microsoft.com/office/drawing/2014/main" id="{A2B29B7C-6EAE-4A5D-9411-D612D9E3FBCF}"/>
                </a:ext>
              </a:extLst>
            </p:cNvPr>
            <p:cNvSpPr>
              <a:spLocks noChangeAspect="1" noChangeArrowheads="1" noTextEdit="1"/>
            </p:cNvSpPr>
            <p:nvPr/>
          </p:nvSpPr>
          <p:spPr bwMode="auto">
            <a:xfrm>
              <a:off x="78" y="147"/>
              <a:ext cx="5604" cy="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1511" name="Rectangle 5">
              <a:extLst>
                <a:ext uri="{FF2B5EF4-FFF2-40B4-BE49-F238E27FC236}">
                  <a16:creationId xmlns:a16="http://schemas.microsoft.com/office/drawing/2014/main" id="{7D4C4D38-9A03-4FDA-B89E-F55261B490C1}"/>
                </a:ext>
              </a:extLst>
            </p:cNvPr>
            <p:cNvSpPr>
              <a:spLocks noChangeArrowheads="1"/>
            </p:cNvSpPr>
            <p:nvPr/>
          </p:nvSpPr>
          <p:spPr bwMode="auto">
            <a:xfrm>
              <a:off x="1889" y="2313"/>
              <a:ext cx="1476" cy="4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512" name="Rectangle 6">
              <a:extLst>
                <a:ext uri="{FF2B5EF4-FFF2-40B4-BE49-F238E27FC236}">
                  <a16:creationId xmlns:a16="http://schemas.microsoft.com/office/drawing/2014/main" id="{797E7AA3-8844-4CA2-9867-46AF3AFA17DD}"/>
                </a:ext>
              </a:extLst>
            </p:cNvPr>
            <p:cNvSpPr>
              <a:spLocks noChangeArrowheads="1"/>
            </p:cNvSpPr>
            <p:nvPr/>
          </p:nvSpPr>
          <p:spPr bwMode="auto">
            <a:xfrm>
              <a:off x="1889" y="2313"/>
              <a:ext cx="1476" cy="492"/>
            </a:xfrm>
            <a:prstGeom prst="rect">
              <a:avLst/>
            </a:prstGeom>
            <a:noFill/>
            <a:ln w="317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513" name="Rectangle 7">
              <a:extLst>
                <a:ext uri="{FF2B5EF4-FFF2-40B4-BE49-F238E27FC236}">
                  <a16:creationId xmlns:a16="http://schemas.microsoft.com/office/drawing/2014/main" id="{593EA58D-072F-455F-8A89-71148FD4A345}"/>
                </a:ext>
              </a:extLst>
            </p:cNvPr>
            <p:cNvSpPr>
              <a:spLocks noChangeArrowheads="1"/>
            </p:cNvSpPr>
            <p:nvPr/>
          </p:nvSpPr>
          <p:spPr bwMode="auto">
            <a:xfrm>
              <a:off x="1889" y="1470"/>
              <a:ext cx="1476" cy="4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514" name="Rectangle 8">
              <a:extLst>
                <a:ext uri="{FF2B5EF4-FFF2-40B4-BE49-F238E27FC236}">
                  <a16:creationId xmlns:a16="http://schemas.microsoft.com/office/drawing/2014/main" id="{E6830F8D-D594-47F5-888E-17434448FEF6}"/>
                </a:ext>
              </a:extLst>
            </p:cNvPr>
            <p:cNvSpPr>
              <a:spLocks noChangeArrowheads="1"/>
            </p:cNvSpPr>
            <p:nvPr/>
          </p:nvSpPr>
          <p:spPr bwMode="auto">
            <a:xfrm>
              <a:off x="1889" y="1470"/>
              <a:ext cx="1476" cy="492"/>
            </a:xfrm>
            <a:prstGeom prst="rect">
              <a:avLst/>
            </a:prstGeom>
            <a:noFill/>
            <a:ln w="317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515" name="Rectangle 9">
              <a:extLst>
                <a:ext uri="{FF2B5EF4-FFF2-40B4-BE49-F238E27FC236}">
                  <a16:creationId xmlns:a16="http://schemas.microsoft.com/office/drawing/2014/main" id="{BEA33C1B-EF88-4C3C-ACBC-ED819B51D811}"/>
                </a:ext>
              </a:extLst>
            </p:cNvPr>
            <p:cNvSpPr>
              <a:spLocks noChangeArrowheads="1"/>
            </p:cNvSpPr>
            <p:nvPr/>
          </p:nvSpPr>
          <p:spPr bwMode="auto">
            <a:xfrm>
              <a:off x="509" y="601"/>
              <a:ext cx="88" cy="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516" name="Rectangle 10">
              <a:extLst>
                <a:ext uri="{FF2B5EF4-FFF2-40B4-BE49-F238E27FC236}">
                  <a16:creationId xmlns:a16="http://schemas.microsoft.com/office/drawing/2014/main" id="{C5AB4F58-0EEE-4776-905B-F65A03535C39}"/>
                </a:ext>
              </a:extLst>
            </p:cNvPr>
            <p:cNvSpPr>
              <a:spLocks noChangeArrowheads="1"/>
            </p:cNvSpPr>
            <p:nvPr/>
          </p:nvSpPr>
          <p:spPr bwMode="auto">
            <a:xfrm>
              <a:off x="509" y="601"/>
              <a:ext cx="88" cy="36"/>
            </a:xfrm>
            <a:prstGeom prst="rect">
              <a:avLst/>
            </a:prstGeom>
            <a:noFill/>
            <a:ln w="158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grpSp>
          <p:nvGrpSpPr>
            <p:cNvPr id="21517" name="Group 11">
              <a:extLst>
                <a:ext uri="{FF2B5EF4-FFF2-40B4-BE49-F238E27FC236}">
                  <a16:creationId xmlns:a16="http://schemas.microsoft.com/office/drawing/2014/main" id="{D7C66C17-3975-4B4B-8F15-B764DBAD716E}"/>
                </a:ext>
              </a:extLst>
            </p:cNvPr>
            <p:cNvGrpSpPr>
              <a:grpSpLocks/>
            </p:cNvGrpSpPr>
            <p:nvPr/>
          </p:nvGrpSpPr>
          <p:grpSpPr bwMode="auto">
            <a:xfrm>
              <a:off x="112" y="429"/>
              <a:ext cx="924" cy="77"/>
              <a:chOff x="112" y="429"/>
              <a:chExt cx="924" cy="77"/>
            </a:xfrm>
          </p:grpSpPr>
          <p:sp>
            <p:nvSpPr>
              <p:cNvPr id="21946" name="Rectangle 12">
                <a:extLst>
                  <a:ext uri="{FF2B5EF4-FFF2-40B4-BE49-F238E27FC236}">
                    <a16:creationId xmlns:a16="http://schemas.microsoft.com/office/drawing/2014/main" id="{594EB1FA-0488-4618-8DA2-183FCCFD65A4}"/>
                  </a:ext>
                </a:extLst>
              </p:cNvPr>
              <p:cNvSpPr>
                <a:spLocks noChangeArrowheads="1"/>
              </p:cNvSpPr>
              <p:nvPr/>
            </p:nvSpPr>
            <p:spPr bwMode="auto">
              <a:xfrm>
                <a:off x="112" y="477"/>
                <a:ext cx="88"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300">
                    <a:solidFill>
                      <a:srgbClr val="000066"/>
                    </a:solidFill>
                  </a:rPr>
                  <a:t>Hazards</a:t>
                </a:r>
                <a:endParaRPr lang="en-US" altLang="en-US" sz="2800"/>
              </a:p>
            </p:txBody>
          </p:sp>
          <p:sp>
            <p:nvSpPr>
              <p:cNvPr id="21947" name="Rectangle 13">
                <a:extLst>
                  <a:ext uri="{FF2B5EF4-FFF2-40B4-BE49-F238E27FC236}">
                    <a16:creationId xmlns:a16="http://schemas.microsoft.com/office/drawing/2014/main" id="{28C63A00-2175-4235-8688-0121579AB371}"/>
                  </a:ext>
                </a:extLst>
              </p:cNvPr>
              <p:cNvSpPr>
                <a:spLocks noChangeArrowheads="1"/>
              </p:cNvSpPr>
              <p:nvPr/>
            </p:nvSpPr>
            <p:spPr bwMode="auto">
              <a:xfrm>
                <a:off x="953" y="429"/>
                <a:ext cx="8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300">
                    <a:solidFill>
                      <a:srgbClr val="000000"/>
                    </a:solidFill>
                  </a:rPr>
                  <a:t>Incident</a:t>
                </a:r>
                <a:endParaRPr lang="en-US" altLang="en-US" sz="2800"/>
              </a:p>
            </p:txBody>
          </p:sp>
        </p:grpSp>
        <p:sp>
          <p:nvSpPr>
            <p:cNvPr id="21518" name="Freeform 14">
              <a:extLst>
                <a:ext uri="{FF2B5EF4-FFF2-40B4-BE49-F238E27FC236}">
                  <a16:creationId xmlns:a16="http://schemas.microsoft.com/office/drawing/2014/main" id="{F9CAF601-B388-4FF2-8801-2C12F7959D52}"/>
                </a:ext>
              </a:extLst>
            </p:cNvPr>
            <p:cNvSpPr>
              <a:spLocks/>
            </p:cNvSpPr>
            <p:nvPr/>
          </p:nvSpPr>
          <p:spPr bwMode="auto">
            <a:xfrm>
              <a:off x="3494" y="3192"/>
              <a:ext cx="227" cy="210"/>
            </a:xfrm>
            <a:custGeom>
              <a:avLst/>
              <a:gdLst>
                <a:gd name="T0" fmla="*/ 0 w 227"/>
                <a:gd name="T1" fmla="*/ 210 h 210"/>
                <a:gd name="T2" fmla="*/ 0 w 227"/>
                <a:gd name="T3" fmla="*/ 0 h 210"/>
                <a:gd name="T4" fmla="*/ 227 w 227"/>
                <a:gd name="T5" fmla="*/ 0 h 210"/>
                <a:gd name="T6" fmla="*/ 0 60000 65536"/>
                <a:gd name="T7" fmla="*/ 0 60000 65536"/>
                <a:gd name="T8" fmla="*/ 0 60000 65536"/>
                <a:gd name="T9" fmla="*/ 0 w 227"/>
                <a:gd name="T10" fmla="*/ 0 h 210"/>
                <a:gd name="T11" fmla="*/ 227 w 227"/>
                <a:gd name="T12" fmla="*/ 210 h 210"/>
              </a:gdLst>
              <a:ahLst/>
              <a:cxnLst>
                <a:cxn ang="T6">
                  <a:pos x="T0" y="T1"/>
                </a:cxn>
                <a:cxn ang="T7">
                  <a:pos x="T2" y="T3"/>
                </a:cxn>
                <a:cxn ang="T8">
                  <a:pos x="T4" y="T5"/>
                </a:cxn>
              </a:cxnLst>
              <a:rect l="T9" t="T10" r="T11" b="T12"/>
              <a:pathLst>
                <a:path w="227" h="210">
                  <a:moveTo>
                    <a:pt x="0" y="210"/>
                  </a:moveTo>
                  <a:lnTo>
                    <a:pt x="0" y="0"/>
                  </a:lnTo>
                  <a:lnTo>
                    <a:pt x="227" y="0"/>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519" name="Freeform 15">
              <a:extLst>
                <a:ext uri="{FF2B5EF4-FFF2-40B4-BE49-F238E27FC236}">
                  <a16:creationId xmlns:a16="http://schemas.microsoft.com/office/drawing/2014/main" id="{E346B7E8-AE79-42FA-8622-A15C70E47F98}"/>
                </a:ext>
              </a:extLst>
            </p:cNvPr>
            <p:cNvSpPr>
              <a:spLocks/>
            </p:cNvSpPr>
            <p:nvPr/>
          </p:nvSpPr>
          <p:spPr bwMode="auto">
            <a:xfrm>
              <a:off x="3711" y="3153"/>
              <a:ext cx="78" cy="77"/>
            </a:xfrm>
            <a:custGeom>
              <a:avLst/>
              <a:gdLst>
                <a:gd name="T0" fmla="*/ 0 w 78"/>
                <a:gd name="T1" fmla="*/ 0 h 77"/>
                <a:gd name="T2" fmla="*/ 78 w 78"/>
                <a:gd name="T3" fmla="*/ 39 h 77"/>
                <a:gd name="T4" fmla="*/ 0 w 78"/>
                <a:gd name="T5" fmla="*/ 77 h 77"/>
                <a:gd name="T6" fmla="*/ 0 w 78"/>
                <a:gd name="T7" fmla="*/ 0 h 77"/>
                <a:gd name="T8" fmla="*/ 0 60000 65536"/>
                <a:gd name="T9" fmla="*/ 0 60000 65536"/>
                <a:gd name="T10" fmla="*/ 0 60000 65536"/>
                <a:gd name="T11" fmla="*/ 0 60000 65536"/>
                <a:gd name="T12" fmla="*/ 0 w 78"/>
                <a:gd name="T13" fmla="*/ 0 h 77"/>
                <a:gd name="T14" fmla="*/ 78 w 78"/>
                <a:gd name="T15" fmla="*/ 77 h 77"/>
              </a:gdLst>
              <a:ahLst/>
              <a:cxnLst>
                <a:cxn ang="T8">
                  <a:pos x="T0" y="T1"/>
                </a:cxn>
                <a:cxn ang="T9">
                  <a:pos x="T2" y="T3"/>
                </a:cxn>
                <a:cxn ang="T10">
                  <a:pos x="T4" y="T5"/>
                </a:cxn>
                <a:cxn ang="T11">
                  <a:pos x="T6" y="T7"/>
                </a:cxn>
              </a:cxnLst>
              <a:rect l="T12" t="T13" r="T14" b="T15"/>
              <a:pathLst>
                <a:path w="78" h="77">
                  <a:moveTo>
                    <a:pt x="0" y="0"/>
                  </a:moveTo>
                  <a:lnTo>
                    <a:pt x="78" y="39"/>
                  </a:lnTo>
                  <a:lnTo>
                    <a:pt x="0" y="77"/>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20" name="Freeform 16">
              <a:extLst>
                <a:ext uri="{FF2B5EF4-FFF2-40B4-BE49-F238E27FC236}">
                  <a16:creationId xmlns:a16="http://schemas.microsoft.com/office/drawing/2014/main" id="{3CCCF97C-2A88-4A71-A4E8-7C87555D8BC6}"/>
                </a:ext>
              </a:extLst>
            </p:cNvPr>
            <p:cNvSpPr>
              <a:spLocks/>
            </p:cNvSpPr>
            <p:nvPr/>
          </p:nvSpPr>
          <p:spPr bwMode="auto">
            <a:xfrm>
              <a:off x="1618" y="3402"/>
              <a:ext cx="2103" cy="211"/>
            </a:xfrm>
            <a:custGeom>
              <a:avLst/>
              <a:gdLst>
                <a:gd name="T0" fmla="*/ 0 w 2103"/>
                <a:gd name="T1" fmla="*/ 0 h 211"/>
                <a:gd name="T2" fmla="*/ 1876 w 2103"/>
                <a:gd name="T3" fmla="*/ 0 h 211"/>
                <a:gd name="T4" fmla="*/ 1876 w 2103"/>
                <a:gd name="T5" fmla="*/ 211 h 211"/>
                <a:gd name="T6" fmla="*/ 2103 w 2103"/>
                <a:gd name="T7" fmla="*/ 211 h 211"/>
                <a:gd name="T8" fmla="*/ 0 60000 65536"/>
                <a:gd name="T9" fmla="*/ 0 60000 65536"/>
                <a:gd name="T10" fmla="*/ 0 60000 65536"/>
                <a:gd name="T11" fmla="*/ 0 60000 65536"/>
                <a:gd name="T12" fmla="*/ 0 w 2103"/>
                <a:gd name="T13" fmla="*/ 0 h 211"/>
                <a:gd name="T14" fmla="*/ 2103 w 2103"/>
                <a:gd name="T15" fmla="*/ 211 h 211"/>
              </a:gdLst>
              <a:ahLst/>
              <a:cxnLst>
                <a:cxn ang="T8">
                  <a:pos x="T0" y="T1"/>
                </a:cxn>
                <a:cxn ang="T9">
                  <a:pos x="T2" y="T3"/>
                </a:cxn>
                <a:cxn ang="T10">
                  <a:pos x="T4" y="T5"/>
                </a:cxn>
                <a:cxn ang="T11">
                  <a:pos x="T6" y="T7"/>
                </a:cxn>
              </a:cxnLst>
              <a:rect l="T12" t="T13" r="T14" b="T15"/>
              <a:pathLst>
                <a:path w="2103" h="211">
                  <a:moveTo>
                    <a:pt x="0" y="0"/>
                  </a:moveTo>
                  <a:lnTo>
                    <a:pt x="1876" y="0"/>
                  </a:lnTo>
                  <a:lnTo>
                    <a:pt x="1876" y="211"/>
                  </a:lnTo>
                  <a:lnTo>
                    <a:pt x="2103" y="211"/>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521" name="Freeform 17">
              <a:extLst>
                <a:ext uri="{FF2B5EF4-FFF2-40B4-BE49-F238E27FC236}">
                  <a16:creationId xmlns:a16="http://schemas.microsoft.com/office/drawing/2014/main" id="{E4CECFA8-7370-4D27-BF3C-EEB38D0798D9}"/>
                </a:ext>
              </a:extLst>
            </p:cNvPr>
            <p:cNvSpPr>
              <a:spLocks/>
            </p:cNvSpPr>
            <p:nvPr/>
          </p:nvSpPr>
          <p:spPr bwMode="auto">
            <a:xfrm>
              <a:off x="3711" y="3574"/>
              <a:ext cx="78" cy="78"/>
            </a:xfrm>
            <a:custGeom>
              <a:avLst/>
              <a:gdLst>
                <a:gd name="T0" fmla="*/ 0 w 78"/>
                <a:gd name="T1" fmla="*/ 0 h 78"/>
                <a:gd name="T2" fmla="*/ 78 w 78"/>
                <a:gd name="T3" fmla="*/ 39 h 78"/>
                <a:gd name="T4" fmla="*/ 0 w 78"/>
                <a:gd name="T5" fmla="*/ 78 h 78"/>
                <a:gd name="T6" fmla="*/ 0 w 78"/>
                <a:gd name="T7" fmla="*/ 0 h 78"/>
                <a:gd name="T8" fmla="*/ 0 60000 65536"/>
                <a:gd name="T9" fmla="*/ 0 60000 65536"/>
                <a:gd name="T10" fmla="*/ 0 60000 65536"/>
                <a:gd name="T11" fmla="*/ 0 60000 65536"/>
                <a:gd name="T12" fmla="*/ 0 w 78"/>
                <a:gd name="T13" fmla="*/ 0 h 78"/>
                <a:gd name="T14" fmla="*/ 78 w 78"/>
                <a:gd name="T15" fmla="*/ 78 h 78"/>
              </a:gdLst>
              <a:ahLst/>
              <a:cxnLst>
                <a:cxn ang="T8">
                  <a:pos x="T0" y="T1"/>
                </a:cxn>
                <a:cxn ang="T9">
                  <a:pos x="T2" y="T3"/>
                </a:cxn>
                <a:cxn ang="T10">
                  <a:pos x="T4" y="T5"/>
                </a:cxn>
                <a:cxn ang="T11">
                  <a:pos x="T6" y="T7"/>
                </a:cxn>
              </a:cxnLst>
              <a:rect l="T12" t="T13" r="T14" b="T15"/>
              <a:pathLst>
                <a:path w="78" h="78">
                  <a:moveTo>
                    <a:pt x="0" y="0"/>
                  </a:moveTo>
                  <a:lnTo>
                    <a:pt x="78"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22" name="Freeform 18">
              <a:extLst>
                <a:ext uri="{FF2B5EF4-FFF2-40B4-BE49-F238E27FC236}">
                  <a16:creationId xmlns:a16="http://schemas.microsoft.com/office/drawing/2014/main" id="{C0C94A8D-7DD5-4384-B736-F5856145F6B8}"/>
                </a:ext>
              </a:extLst>
            </p:cNvPr>
            <p:cNvSpPr>
              <a:spLocks/>
            </p:cNvSpPr>
            <p:nvPr/>
          </p:nvSpPr>
          <p:spPr bwMode="auto">
            <a:xfrm>
              <a:off x="3494" y="2348"/>
              <a:ext cx="227" cy="211"/>
            </a:xfrm>
            <a:custGeom>
              <a:avLst/>
              <a:gdLst>
                <a:gd name="T0" fmla="*/ 0 w 227"/>
                <a:gd name="T1" fmla="*/ 211 h 211"/>
                <a:gd name="T2" fmla="*/ 0 w 227"/>
                <a:gd name="T3" fmla="*/ 0 h 211"/>
                <a:gd name="T4" fmla="*/ 227 w 227"/>
                <a:gd name="T5" fmla="*/ 0 h 211"/>
                <a:gd name="T6" fmla="*/ 0 60000 65536"/>
                <a:gd name="T7" fmla="*/ 0 60000 65536"/>
                <a:gd name="T8" fmla="*/ 0 60000 65536"/>
                <a:gd name="T9" fmla="*/ 0 w 227"/>
                <a:gd name="T10" fmla="*/ 0 h 211"/>
                <a:gd name="T11" fmla="*/ 227 w 227"/>
                <a:gd name="T12" fmla="*/ 211 h 211"/>
              </a:gdLst>
              <a:ahLst/>
              <a:cxnLst>
                <a:cxn ang="T6">
                  <a:pos x="T0" y="T1"/>
                </a:cxn>
                <a:cxn ang="T7">
                  <a:pos x="T2" y="T3"/>
                </a:cxn>
                <a:cxn ang="T8">
                  <a:pos x="T4" y="T5"/>
                </a:cxn>
              </a:cxnLst>
              <a:rect l="T9" t="T10" r="T11" b="T12"/>
              <a:pathLst>
                <a:path w="227" h="211">
                  <a:moveTo>
                    <a:pt x="0" y="211"/>
                  </a:moveTo>
                  <a:lnTo>
                    <a:pt x="0" y="0"/>
                  </a:lnTo>
                  <a:lnTo>
                    <a:pt x="227" y="0"/>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523" name="Freeform 19">
              <a:extLst>
                <a:ext uri="{FF2B5EF4-FFF2-40B4-BE49-F238E27FC236}">
                  <a16:creationId xmlns:a16="http://schemas.microsoft.com/office/drawing/2014/main" id="{5D9FC165-BBF3-41D9-BDDB-919CACCADA38}"/>
                </a:ext>
              </a:extLst>
            </p:cNvPr>
            <p:cNvSpPr>
              <a:spLocks/>
            </p:cNvSpPr>
            <p:nvPr/>
          </p:nvSpPr>
          <p:spPr bwMode="auto">
            <a:xfrm>
              <a:off x="3711" y="2310"/>
              <a:ext cx="78" cy="77"/>
            </a:xfrm>
            <a:custGeom>
              <a:avLst/>
              <a:gdLst>
                <a:gd name="T0" fmla="*/ 0 w 78"/>
                <a:gd name="T1" fmla="*/ 0 h 77"/>
                <a:gd name="T2" fmla="*/ 78 w 78"/>
                <a:gd name="T3" fmla="*/ 38 h 77"/>
                <a:gd name="T4" fmla="*/ 0 w 78"/>
                <a:gd name="T5" fmla="*/ 77 h 77"/>
                <a:gd name="T6" fmla="*/ 0 w 78"/>
                <a:gd name="T7" fmla="*/ 0 h 77"/>
                <a:gd name="T8" fmla="*/ 0 60000 65536"/>
                <a:gd name="T9" fmla="*/ 0 60000 65536"/>
                <a:gd name="T10" fmla="*/ 0 60000 65536"/>
                <a:gd name="T11" fmla="*/ 0 60000 65536"/>
                <a:gd name="T12" fmla="*/ 0 w 78"/>
                <a:gd name="T13" fmla="*/ 0 h 77"/>
                <a:gd name="T14" fmla="*/ 78 w 78"/>
                <a:gd name="T15" fmla="*/ 77 h 77"/>
              </a:gdLst>
              <a:ahLst/>
              <a:cxnLst>
                <a:cxn ang="T8">
                  <a:pos x="T0" y="T1"/>
                </a:cxn>
                <a:cxn ang="T9">
                  <a:pos x="T2" y="T3"/>
                </a:cxn>
                <a:cxn ang="T10">
                  <a:pos x="T4" y="T5"/>
                </a:cxn>
                <a:cxn ang="T11">
                  <a:pos x="T6" y="T7"/>
                </a:cxn>
              </a:cxnLst>
              <a:rect l="T12" t="T13" r="T14" b="T15"/>
              <a:pathLst>
                <a:path w="78" h="77">
                  <a:moveTo>
                    <a:pt x="0" y="0"/>
                  </a:moveTo>
                  <a:lnTo>
                    <a:pt x="78" y="38"/>
                  </a:lnTo>
                  <a:lnTo>
                    <a:pt x="0" y="77"/>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24" name="Freeform 20">
              <a:extLst>
                <a:ext uri="{FF2B5EF4-FFF2-40B4-BE49-F238E27FC236}">
                  <a16:creationId xmlns:a16="http://schemas.microsoft.com/office/drawing/2014/main" id="{3D98B191-83ED-4C4A-8876-2EE4E42B5A6D}"/>
                </a:ext>
              </a:extLst>
            </p:cNvPr>
            <p:cNvSpPr>
              <a:spLocks/>
            </p:cNvSpPr>
            <p:nvPr/>
          </p:nvSpPr>
          <p:spPr bwMode="auto">
            <a:xfrm>
              <a:off x="3330" y="2559"/>
              <a:ext cx="391" cy="211"/>
            </a:xfrm>
            <a:custGeom>
              <a:avLst/>
              <a:gdLst>
                <a:gd name="T0" fmla="*/ 0 w 391"/>
                <a:gd name="T1" fmla="*/ 0 h 211"/>
                <a:gd name="T2" fmla="*/ 164 w 391"/>
                <a:gd name="T3" fmla="*/ 0 h 211"/>
                <a:gd name="T4" fmla="*/ 164 w 391"/>
                <a:gd name="T5" fmla="*/ 211 h 211"/>
                <a:gd name="T6" fmla="*/ 391 w 391"/>
                <a:gd name="T7" fmla="*/ 211 h 211"/>
                <a:gd name="T8" fmla="*/ 0 60000 65536"/>
                <a:gd name="T9" fmla="*/ 0 60000 65536"/>
                <a:gd name="T10" fmla="*/ 0 60000 65536"/>
                <a:gd name="T11" fmla="*/ 0 60000 65536"/>
                <a:gd name="T12" fmla="*/ 0 w 391"/>
                <a:gd name="T13" fmla="*/ 0 h 211"/>
                <a:gd name="T14" fmla="*/ 391 w 391"/>
                <a:gd name="T15" fmla="*/ 211 h 211"/>
              </a:gdLst>
              <a:ahLst/>
              <a:cxnLst>
                <a:cxn ang="T8">
                  <a:pos x="T0" y="T1"/>
                </a:cxn>
                <a:cxn ang="T9">
                  <a:pos x="T2" y="T3"/>
                </a:cxn>
                <a:cxn ang="T10">
                  <a:pos x="T4" y="T5"/>
                </a:cxn>
                <a:cxn ang="T11">
                  <a:pos x="T6" y="T7"/>
                </a:cxn>
              </a:cxnLst>
              <a:rect l="T12" t="T13" r="T14" b="T15"/>
              <a:pathLst>
                <a:path w="391" h="211">
                  <a:moveTo>
                    <a:pt x="0" y="0"/>
                  </a:moveTo>
                  <a:lnTo>
                    <a:pt x="164" y="0"/>
                  </a:lnTo>
                  <a:lnTo>
                    <a:pt x="164" y="211"/>
                  </a:lnTo>
                  <a:lnTo>
                    <a:pt x="391" y="211"/>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525" name="Freeform 21">
              <a:extLst>
                <a:ext uri="{FF2B5EF4-FFF2-40B4-BE49-F238E27FC236}">
                  <a16:creationId xmlns:a16="http://schemas.microsoft.com/office/drawing/2014/main" id="{9B173530-839E-44F7-A195-DD81F5D9DC88}"/>
                </a:ext>
              </a:extLst>
            </p:cNvPr>
            <p:cNvSpPr>
              <a:spLocks/>
            </p:cNvSpPr>
            <p:nvPr/>
          </p:nvSpPr>
          <p:spPr bwMode="auto">
            <a:xfrm>
              <a:off x="3711" y="2731"/>
              <a:ext cx="78" cy="78"/>
            </a:xfrm>
            <a:custGeom>
              <a:avLst/>
              <a:gdLst>
                <a:gd name="T0" fmla="*/ 0 w 78"/>
                <a:gd name="T1" fmla="*/ 0 h 78"/>
                <a:gd name="T2" fmla="*/ 78 w 78"/>
                <a:gd name="T3" fmla="*/ 39 h 78"/>
                <a:gd name="T4" fmla="*/ 0 w 78"/>
                <a:gd name="T5" fmla="*/ 78 h 78"/>
                <a:gd name="T6" fmla="*/ 0 w 78"/>
                <a:gd name="T7" fmla="*/ 0 h 78"/>
                <a:gd name="T8" fmla="*/ 0 60000 65536"/>
                <a:gd name="T9" fmla="*/ 0 60000 65536"/>
                <a:gd name="T10" fmla="*/ 0 60000 65536"/>
                <a:gd name="T11" fmla="*/ 0 60000 65536"/>
                <a:gd name="T12" fmla="*/ 0 w 78"/>
                <a:gd name="T13" fmla="*/ 0 h 78"/>
                <a:gd name="T14" fmla="*/ 78 w 78"/>
                <a:gd name="T15" fmla="*/ 78 h 78"/>
              </a:gdLst>
              <a:ahLst/>
              <a:cxnLst>
                <a:cxn ang="T8">
                  <a:pos x="T0" y="T1"/>
                </a:cxn>
                <a:cxn ang="T9">
                  <a:pos x="T2" y="T3"/>
                </a:cxn>
                <a:cxn ang="T10">
                  <a:pos x="T4" y="T5"/>
                </a:cxn>
                <a:cxn ang="T11">
                  <a:pos x="T6" y="T7"/>
                </a:cxn>
              </a:cxnLst>
              <a:rect l="T12" t="T13" r="T14" b="T15"/>
              <a:pathLst>
                <a:path w="78" h="78">
                  <a:moveTo>
                    <a:pt x="0" y="0"/>
                  </a:moveTo>
                  <a:lnTo>
                    <a:pt x="78"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26" name="Freeform 22">
              <a:extLst>
                <a:ext uri="{FF2B5EF4-FFF2-40B4-BE49-F238E27FC236}">
                  <a16:creationId xmlns:a16="http://schemas.microsoft.com/office/drawing/2014/main" id="{4FFBD7D1-47BB-4BC5-A858-7EB2CAD5C99D}"/>
                </a:ext>
              </a:extLst>
            </p:cNvPr>
            <p:cNvSpPr>
              <a:spLocks/>
            </p:cNvSpPr>
            <p:nvPr/>
          </p:nvSpPr>
          <p:spPr bwMode="auto">
            <a:xfrm>
              <a:off x="3494" y="1505"/>
              <a:ext cx="227" cy="211"/>
            </a:xfrm>
            <a:custGeom>
              <a:avLst/>
              <a:gdLst>
                <a:gd name="T0" fmla="*/ 0 w 227"/>
                <a:gd name="T1" fmla="*/ 211 h 211"/>
                <a:gd name="T2" fmla="*/ 0 w 227"/>
                <a:gd name="T3" fmla="*/ 0 h 211"/>
                <a:gd name="T4" fmla="*/ 227 w 227"/>
                <a:gd name="T5" fmla="*/ 0 h 211"/>
                <a:gd name="T6" fmla="*/ 0 60000 65536"/>
                <a:gd name="T7" fmla="*/ 0 60000 65536"/>
                <a:gd name="T8" fmla="*/ 0 60000 65536"/>
                <a:gd name="T9" fmla="*/ 0 w 227"/>
                <a:gd name="T10" fmla="*/ 0 h 211"/>
                <a:gd name="T11" fmla="*/ 227 w 227"/>
                <a:gd name="T12" fmla="*/ 211 h 211"/>
              </a:gdLst>
              <a:ahLst/>
              <a:cxnLst>
                <a:cxn ang="T6">
                  <a:pos x="T0" y="T1"/>
                </a:cxn>
                <a:cxn ang="T7">
                  <a:pos x="T2" y="T3"/>
                </a:cxn>
                <a:cxn ang="T8">
                  <a:pos x="T4" y="T5"/>
                </a:cxn>
              </a:cxnLst>
              <a:rect l="T9" t="T10" r="T11" b="T12"/>
              <a:pathLst>
                <a:path w="227" h="211">
                  <a:moveTo>
                    <a:pt x="0" y="211"/>
                  </a:moveTo>
                  <a:lnTo>
                    <a:pt x="0" y="0"/>
                  </a:lnTo>
                  <a:lnTo>
                    <a:pt x="227" y="0"/>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527" name="Freeform 23">
              <a:extLst>
                <a:ext uri="{FF2B5EF4-FFF2-40B4-BE49-F238E27FC236}">
                  <a16:creationId xmlns:a16="http://schemas.microsoft.com/office/drawing/2014/main" id="{9321D0BB-AF4D-4667-9E55-176CA29FE0AB}"/>
                </a:ext>
              </a:extLst>
            </p:cNvPr>
            <p:cNvSpPr>
              <a:spLocks/>
            </p:cNvSpPr>
            <p:nvPr/>
          </p:nvSpPr>
          <p:spPr bwMode="auto">
            <a:xfrm>
              <a:off x="3711" y="1466"/>
              <a:ext cx="78" cy="77"/>
            </a:xfrm>
            <a:custGeom>
              <a:avLst/>
              <a:gdLst>
                <a:gd name="T0" fmla="*/ 0 w 78"/>
                <a:gd name="T1" fmla="*/ 0 h 77"/>
                <a:gd name="T2" fmla="*/ 78 w 78"/>
                <a:gd name="T3" fmla="*/ 39 h 77"/>
                <a:gd name="T4" fmla="*/ 0 w 78"/>
                <a:gd name="T5" fmla="*/ 77 h 77"/>
                <a:gd name="T6" fmla="*/ 0 w 78"/>
                <a:gd name="T7" fmla="*/ 0 h 77"/>
                <a:gd name="T8" fmla="*/ 0 60000 65536"/>
                <a:gd name="T9" fmla="*/ 0 60000 65536"/>
                <a:gd name="T10" fmla="*/ 0 60000 65536"/>
                <a:gd name="T11" fmla="*/ 0 60000 65536"/>
                <a:gd name="T12" fmla="*/ 0 w 78"/>
                <a:gd name="T13" fmla="*/ 0 h 77"/>
                <a:gd name="T14" fmla="*/ 78 w 78"/>
                <a:gd name="T15" fmla="*/ 77 h 77"/>
              </a:gdLst>
              <a:ahLst/>
              <a:cxnLst>
                <a:cxn ang="T8">
                  <a:pos x="T0" y="T1"/>
                </a:cxn>
                <a:cxn ang="T9">
                  <a:pos x="T2" y="T3"/>
                </a:cxn>
                <a:cxn ang="T10">
                  <a:pos x="T4" y="T5"/>
                </a:cxn>
                <a:cxn ang="T11">
                  <a:pos x="T6" y="T7"/>
                </a:cxn>
              </a:cxnLst>
              <a:rect l="T12" t="T13" r="T14" b="T15"/>
              <a:pathLst>
                <a:path w="78" h="77">
                  <a:moveTo>
                    <a:pt x="0" y="0"/>
                  </a:moveTo>
                  <a:lnTo>
                    <a:pt x="78" y="39"/>
                  </a:lnTo>
                  <a:lnTo>
                    <a:pt x="0" y="77"/>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28" name="Freeform 24">
              <a:extLst>
                <a:ext uri="{FF2B5EF4-FFF2-40B4-BE49-F238E27FC236}">
                  <a16:creationId xmlns:a16="http://schemas.microsoft.com/office/drawing/2014/main" id="{B7341812-14FA-4F5D-BBA2-BB4EFEAF6BB7}"/>
                </a:ext>
              </a:extLst>
            </p:cNvPr>
            <p:cNvSpPr>
              <a:spLocks/>
            </p:cNvSpPr>
            <p:nvPr/>
          </p:nvSpPr>
          <p:spPr bwMode="auto">
            <a:xfrm>
              <a:off x="3330" y="1716"/>
              <a:ext cx="391" cy="211"/>
            </a:xfrm>
            <a:custGeom>
              <a:avLst/>
              <a:gdLst>
                <a:gd name="T0" fmla="*/ 0 w 391"/>
                <a:gd name="T1" fmla="*/ 0 h 211"/>
                <a:gd name="T2" fmla="*/ 164 w 391"/>
                <a:gd name="T3" fmla="*/ 0 h 211"/>
                <a:gd name="T4" fmla="*/ 164 w 391"/>
                <a:gd name="T5" fmla="*/ 211 h 211"/>
                <a:gd name="T6" fmla="*/ 391 w 391"/>
                <a:gd name="T7" fmla="*/ 211 h 211"/>
                <a:gd name="T8" fmla="*/ 0 60000 65536"/>
                <a:gd name="T9" fmla="*/ 0 60000 65536"/>
                <a:gd name="T10" fmla="*/ 0 60000 65536"/>
                <a:gd name="T11" fmla="*/ 0 60000 65536"/>
                <a:gd name="T12" fmla="*/ 0 w 391"/>
                <a:gd name="T13" fmla="*/ 0 h 211"/>
                <a:gd name="T14" fmla="*/ 391 w 391"/>
                <a:gd name="T15" fmla="*/ 211 h 211"/>
              </a:gdLst>
              <a:ahLst/>
              <a:cxnLst>
                <a:cxn ang="T8">
                  <a:pos x="T0" y="T1"/>
                </a:cxn>
                <a:cxn ang="T9">
                  <a:pos x="T2" y="T3"/>
                </a:cxn>
                <a:cxn ang="T10">
                  <a:pos x="T4" y="T5"/>
                </a:cxn>
                <a:cxn ang="T11">
                  <a:pos x="T6" y="T7"/>
                </a:cxn>
              </a:cxnLst>
              <a:rect l="T12" t="T13" r="T14" b="T15"/>
              <a:pathLst>
                <a:path w="391" h="211">
                  <a:moveTo>
                    <a:pt x="0" y="0"/>
                  </a:moveTo>
                  <a:lnTo>
                    <a:pt x="164" y="0"/>
                  </a:lnTo>
                  <a:lnTo>
                    <a:pt x="164" y="211"/>
                  </a:lnTo>
                  <a:lnTo>
                    <a:pt x="391" y="211"/>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529" name="Freeform 25">
              <a:extLst>
                <a:ext uri="{FF2B5EF4-FFF2-40B4-BE49-F238E27FC236}">
                  <a16:creationId xmlns:a16="http://schemas.microsoft.com/office/drawing/2014/main" id="{ACF58A8F-9A74-44A2-9EA8-A04F9C2116D1}"/>
                </a:ext>
              </a:extLst>
            </p:cNvPr>
            <p:cNvSpPr>
              <a:spLocks/>
            </p:cNvSpPr>
            <p:nvPr/>
          </p:nvSpPr>
          <p:spPr bwMode="auto">
            <a:xfrm>
              <a:off x="3711" y="1888"/>
              <a:ext cx="78" cy="77"/>
            </a:xfrm>
            <a:custGeom>
              <a:avLst/>
              <a:gdLst>
                <a:gd name="T0" fmla="*/ 0 w 78"/>
                <a:gd name="T1" fmla="*/ 0 h 77"/>
                <a:gd name="T2" fmla="*/ 78 w 78"/>
                <a:gd name="T3" fmla="*/ 39 h 77"/>
                <a:gd name="T4" fmla="*/ 0 w 78"/>
                <a:gd name="T5" fmla="*/ 77 h 77"/>
                <a:gd name="T6" fmla="*/ 0 w 78"/>
                <a:gd name="T7" fmla="*/ 0 h 77"/>
                <a:gd name="T8" fmla="*/ 0 60000 65536"/>
                <a:gd name="T9" fmla="*/ 0 60000 65536"/>
                <a:gd name="T10" fmla="*/ 0 60000 65536"/>
                <a:gd name="T11" fmla="*/ 0 60000 65536"/>
                <a:gd name="T12" fmla="*/ 0 w 78"/>
                <a:gd name="T13" fmla="*/ 0 h 77"/>
                <a:gd name="T14" fmla="*/ 78 w 78"/>
                <a:gd name="T15" fmla="*/ 77 h 77"/>
              </a:gdLst>
              <a:ahLst/>
              <a:cxnLst>
                <a:cxn ang="T8">
                  <a:pos x="T0" y="T1"/>
                </a:cxn>
                <a:cxn ang="T9">
                  <a:pos x="T2" y="T3"/>
                </a:cxn>
                <a:cxn ang="T10">
                  <a:pos x="T4" y="T5"/>
                </a:cxn>
                <a:cxn ang="T11">
                  <a:pos x="T6" y="T7"/>
                </a:cxn>
              </a:cxnLst>
              <a:rect l="T12" t="T13" r="T14" b="T15"/>
              <a:pathLst>
                <a:path w="78" h="77">
                  <a:moveTo>
                    <a:pt x="0" y="0"/>
                  </a:moveTo>
                  <a:lnTo>
                    <a:pt x="78" y="39"/>
                  </a:lnTo>
                  <a:lnTo>
                    <a:pt x="0" y="77"/>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30" name="Line 26">
              <a:extLst>
                <a:ext uri="{FF2B5EF4-FFF2-40B4-BE49-F238E27FC236}">
                  <a16:creationId xmlns:a16="http://schemas.microsoft.com/office/drawing/2014/main" id="{CB5F8DA5-3DE7-4372-BC0A-95EAA1FECA8A}"/>
                </a:ext>
              </a:extLst>
            </p:cNvPr>
            <p:cNvSpPr>
              <a:spLocks noChangeShapeType="1"/>
            </p:cNvSpPr>
            <p:nvPr/>
          </p:nvSpPr>
          <p:spPr bwMode="auto">
            <a:xfrm>
              <a:off x="3330" y="1083"/>
              <a:ext cx="391" cy="0"/>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1531" name="Freeform 27">
              <a:extLst>
                <a:ext uri="{FF2B5EF4-FFF2-40B4-BE49-F238E27FC236}">
                  <a16:creationId xmlns:a16="http://schemas.microsoft.com/office/drawing/2014/main" id="{D8F828F5-5852-4736-8481-D2C192C0B30C}"/>
                </a:ext>
              </a:extLst>
            </p:cNvPr>
            <p:cNvSpPr>
              <a:spLocks/>
            </p:cNvSpPr>
            <p:nvPr/>
          </p:nvSpPr>
          <p:spPr bwMode="auto">
            <a:xfrm>
              <a:off x="3711" y="1044"/>
              <a:ext cx="78" cy="78"/>
            </a:xfrm>
            <a:custGeom>
              <a:avLst/>
              <a:gdLst>
                <a:gd name="T0" fmla="*/ 0 w 78"/>
                <a:gd name="T1" fmla="*/ 0 h 78"/>
                <a:gd name="T2" fmla="*/ 78 w 78"/>
                <a:gd name="T3" fmla="*/ 39 h 78"/>
                <a:gd name="T4" fmla="*/ 0 w 78"/>
                <a:gd name="T5" fmla="*/ 78 h 78"/>
                <a:gd name="T6" fmla="*/ 0 w 78"/>
                <a:gd name="T7" fmla="*/ 0 h 78"/>
                <a:gd name="T8" fmla="*/ 0 60000 65536"/>
                <a:gd name="T9" fmla="*/ 0 60000 65536"/>
                <a:gd name="T10" fmla="*/ 0 60000 65536"/>
                <a:gd name="T11" fmla="*/ 0 60000 65536"/>
                <a:gd name="T12" fmla="*/ 0 w 78"/>
                <a:gd name="T13" fmla="*/ 0 h 78"/>
                <a:gd name="T14" fmla="*/ 78 w 78"/>
                <a:gd name="T15" fmla="*/ 78 h 78"/>
              </a:gdLst>
              <a:ahLst/>
              <a:cxnLst>
                <a:cxn ang="T8">
                  <a:pos x="T0" y="T1"/>
                </a:cxn>
                <a:cxn ang="T9">
                  <a:pos x="T2" y="T3"/>
                </a:cxn>
                <a:cxn ang="T10">
                  <a:pos x="T4" y="T5"/>
                </a:cxn>
                <a:cxn ang="T11">
                  <a:pos x="T6" y="T7"/>
                </a:cxn>
              </a:cxnLst>
              <a:rect l="T12" t="T13" r="T14" b="T15"/>
              <a:pathLst>
                <a:path w="78" h="78">
                  <a:moveTo>
                    <a:pt x="0" y="0"/>
                  </a:moveTo>
                  <a:lnTo>
                    <a:pt x="78"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32" name="Line 28">
              <a:extLst>
                <a:ext uri="{FF2B5EF4-FFF2-40B4-BE49-F238E27FC236}">
                  <a16:creationId xmlns:a16="http://schemas.microsoft.com/office/drawing/2014/main" id="{20BE6747-85AB-47A3-B56D-358B1C2FAF0D}"/>
                </a:ext>
              </a:extLst>
            </p:cNvPr>
            <p:cNvSpPr>
              <a:spLocks noChangeShapeType="1"/>
            </p:cNvSpPr>
            <p:nvPr/>
          </p:nvSpPr>
          <p:spPr bwMode="auto">
            <a:xfrm>
              <a:off x="1618" y="1083"/>
              <a:ext cx="238" cy="0"/>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1533" name="Freeform 29">
              <a:extLst>
                <a:ext uri="{FF2B5EF4-FFF2-40B4-BE49-F238E27FC236}">
                  <a16:creationId xmlns:a16="http://schemas.microsoft.com/office/drawing/2014/main" id="{4218B128-02A8-4EEE-89A1-59ECB782EDC2}"/>
                </a:ext>
              </a:extLst>
            </p:cNvPr>
            <p:cNvSpPr>
              <a:spLocks/>
            </p:cNvSpPr>
            <p:nvPr/>
          </p:nvSpPr>
          <p:spPr bwMode="auto">
            <a:xfrm>
              <a:off x="1847" y="1044"/>
              <a:ext cx="77" cy="78"/>
            </a:xfrm>
            <a:custGeom>
              <a:avLst/>
              <a:gdLst>
                <a:gd name="T0" fmla="*/ 0 w 77"/>
                <a:gd name="T1" fmla="*/ 0 h 78"/>
                <a:gd name="T2" fmla="*/ 77 w 77"/>
                <a:gd name="T3" fmla="*/ 39 h 78"/>
                <a:gd name="T4" fmla="*/ 0 w 77"/>
                <a:gd name="T5" fmla="*/ 78 h 78"/>
                <a:gd name="T6" fmla="*/ 0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0" y="0"/>
                  </a:moveTo>
                  <a:lnTo>
                    <a:pt x="77"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34" name="Line 30">
              <a:extLst>
                <a:ext uri="{FF2B5EF4-FFF2-40B4-BE49-F238E27FC236}">
                  <a16:creationId xmlns:a16="http://schemas.microsoft.com/office/drawing/2014/main" id="{1CA1F18A-BEA6-4965-835A-C785BA518BB4}"/>
                </a:ext>
              </a:extLst>
            </p:cNvPr>
            <p:cNvSpPr>
              <a:spLocks noChangeShapeType="1"/>
            </p:cNvSpPr>
            <p:nvPr/>
          </p:nvSpPr>
          <p:spPr bwMode="auto">
            <a:xfrm>
              <a:off x="1618" y="1716"/>
              <a:ext cx="238" cy="0"/>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1535" name="Freeform 31">
              <a:extLst>
                <a:ext uri="{FF2B5EF4-FFF2-40B4-BE49-F238E27FC236}">
                  <a16:creationId xmlns:a16="http://schemas.microsoft.com/office/drawing/2014/main" id="{53031F87-4234-44F8-8695-001CA4A35446}"/>
                </a:ext>
              </a:extLst>
            </p:cNvPr>
            <p:cNvSpPr>
              <a:spLocks/>
            </p:cNvSpPr>
            <p:nvPr/>
          </p:nvSpPr>
          <p:spPr bwMode="auto">
            <a:xfrm>
              <a:off x="1847" y="1677"/>
              <a:ext cx="77" cy="77"/>
            </a:xfrm>
            <a:custGeom>
              <a:avLst/>
              <a:gdLst>
                <a:gd name="T0" fmla="*/ 0 w 77"/>
                <a:gd name="T1" fmla="*/ 0 h 77"/>
                <a:gd name="T2" fmla="*/ 77 w 77"/>
                <a:gd name="T3" fmla="*/ 39 h 77"/>
                <a:gd name="T4" fmla="*/ 0 w 77"/>
                <a:gd name="T5" fmla="*/ 77 h 77"/>
                <a:gd name="T6" fmla="*/ 0 w 77"/>
                <a:gd name="T7" fmla="*/ 0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0" y="0"/>
                  </a:moveTo>
                  <a:lnTo>
                    <a:pt x="77" y="39"/>
                  </a:lnTo>
                  <a:lnTo>
                    <a:pt x="0" y="77"/>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36" name="Line 32">
              <a:extLst>
                <a:ext uri="{FF2B5EF4-FFF2-40B4-BE49-F238E27FC236}">
                  <a16:creationId xmlns:a16="http://schemas.microsoft.com/office/drawing/2014/main" id="{70E66DE4-292C-4E77-9D5E-BE1F3CA9589D}"/>
                </a:ext>
              </a:extLst>
            </p:cNvPr>
            <p:cNvSpPr>
              <a:spLocks noChangeShapeType="1"/>
            </p:cNvSpPr>
            <p:nvPr/>
          </p:nvSpPr>
          <p:spPr bwMode="auto">
            <a:xfrm>
              <a:off x="1618" y="2559"/>
              <a:ext cx="238" cy="0"/>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1537" name="Freeform 33">
              <a:extLst>
                <a:ext uri="{FF2B5EF4-FFF2-40B4-BE49-F238E27FC236}">
                  <a16:creationId xmlns:a16="http://schemas.microsoft.com/office/drawing/2014/main" id="{A2E6A4A2-2B23-482F-8DDF-F7510EFC32AE}"/>
                </a:ext>
              </a:extLst>
            </p:cNvPr>
            <p:cNvSpPr>
              <a:spLocks/>
            </p:cNvSpPr>
            <p:nvPr/>
          </p:nvSpPr>
          <p:spPr bwMode="auto">
            <a:xfrm>
              <a:off x="1847" y="2520"/>
              <a:ext cx="77" cy="78"/>
            </a:xfrm>
            <a:custGeom>
              <a:avLst/>
              <a:gdLst>
                <a:gd name="T0" fmla="*/ 0 w 77"/>
                <a:gd name="T1" fmla="*/ 0 h 78"/>
                <a:gd name="T2" fmla="*/ 77 w 77"/>
                <a:gd name="T3" fmla="*/ 39 h 78"/>
                <a:gd name="T4" fmla="*/ 0 w 77"/>
                <a:gd name="T5" fmla="*/ 78 h 78"/>
                <a:gd name="T6" fmla="*/ 0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0" y="0"/>
                  </a:moveTo>
                  <a:lnTo>
                    <a:pt x="77"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38" name="Line 34">
              <a:extLst>
                <a:ext uri="{FF2B5EF4-FFF2-40B4-BE49-F238E27FC236}">
                  <a16:creationId xmlns:a16="http://schemas.microsoft.com/office/drawing/2014/main" id="{ED0D247C-E7B2-4E40-9F0E-2E7EC384B9F2}"/>
                </a:ext>
              </a:extLst>
            </p:cNvPr>
            <p:cNvSpPr>
              <a:spLocks noChangeShapeType="1"/>
            </p:cNvSpPr>
            <p:nvPr/>
          </p:nvSpPr>
          <p:spPr bwMode="auto">
            <a:xfrm>
              <a:off x="915" y="2770"/>
              <a:ext cx="0" cy="354"/>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1539" name="Freeform 35">
              <a:extLst>
                <a:ext uri="{FF2B5EF4-FFF2-40B4-BE49-F238E27FC236}">
                  <a16:creationId xmlns:a16="http://schemas.microsoft.com/office/drawing/2014/main" id="{6FA567E4-3B01-4746-8724-9B5CDD47D33A}"/>
                </a:ext>
              </a:extLst>
            </p:cNvPr>
            <p:cNvSpPr>
              <a:spLocks/>
            </p:cNvSpPr>
            <p:nvPr/>
          </p:nvSpPr>
          <p:spPr bwMode="auto">
            <a:xfrm>
              <a:off x="876" y="3114"/>
              <a:ext cx="77" cy="78"/>
            </a:xfrm>
            <a:custGeom>
              <a:avLst/>
              <a:gdLst>
                <a:gd name="T0" fmla="*/ 77 w 77"/>
                <a:gd name="T1" fmla="*/ 0 h 78"/>
                <a:gd name="T2" fmla="*/ 39 w 77"/>
                <a:gd name="T3" fmla="*/ 78 h 78"/>
                <a:gd name="T4" fmla="*/ 0 w 77"/>
                <a:gd name="T5" fmla="*/ 0 h 78"/>
                <a:gd name="T6" fmla="*/ 77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77" y="0"/>
                  </a:moveTo>
                  <a:lnTo>
                    <a:pt x="39" y="78"/>
                  </a:lnTo>
                  <a:lnTo>
                    <a:pt x="0" y="0"/>
                  </a:lnTo>
                  <a:lnTo>
                    <a:pt x="77"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40" name="Line 36">
              <a:extLst>
                <a:ext uri="{FF2B5EF4-FFF2-40B4-BE49-F238E27FC236}">
                  <a16:creationId xmlns:a16="http://schemas.microsoft.com/office/drawing/2014/main" id="{7C980F90-52D3-419E-8118-D2E8FCDA6C9D}"/>
                </a:ext>
              </a:extLst>
            </p:cNvPr>
            <p:cNvSpPr>
              <a:spLocks noChangeShapeType="1"/>
            </p:cNvSpPr>
            <p:nvPr/>
          </p:nvSpPr>
          <p:spPr bwMode="auto">
            <a:xfrm>
              <a:off x="915" y="1927"/>
              <a:ext cx="0" cy="354"/>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1541" name="Freeform 37">
              <a:extLst>
                <a:ext uri="{FF2B5EF4-FFF2-40B4-BE49-F238E27FC236}">
                  <a16:creationId xmlns:a16="http://schemas.microsoft.com/office/drawing/2014/main" id="{D02EAE2D-AA46-47EC-A663-494BC1C0EA64}"/>
                </a:ext>
              </a:extLst>
            </p:cNvPr>
            <p:cNvSpPr>
              <a:spLocks/>
            </p:cNvSpPr>
            <p:nvPr/>
          </p:nvSpPr>
          <p:spPr bwMode="auto">
            <a:xfrm>
              <a:off x="876" y="2271"/>
              <a:ext cx="77" cy="77"/>
            </a:xfrm>
            <a:custGeom>
              <a:avLst/>
              <a:gdLst>
                <a:gd name="T0" fmla="*/ 77 w 77"/>
                <a:gd name="T1" fmla="*/ 0 h 77"/>
                <a:gd name="T2" fmla="*/ 39 w 77"/>
                <a:gd name="T3" fmla="*/ 77 h 77"/>
                <a:gd name="T4" fmla="*/ 0 w 77"/>
                <a:gd name="T5" fmla="*/ 0 h 77"/>
                <a:gd name="T6" fmla="*/ 77 w 77"/>
                <a:gd name="T7" fmla="*/ 0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77" y="0"/>
                  </a:moveTo>
                  <a:lnTo>
                    <a:pt x="39" y="77"/>
                  </a:lnTo>
                  <a:lnTo>
                    <a:pt x="0" y="0"/>
                  </a:lnTo>
                  <a:lnTo>
                    <a:pt x="77"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42" name="Freeform 38">
              <a:extLst>
                <a:ext uri="{FF2B5EF4-FFF2-40B4-BE49-F238E27FC236}">
                  <a16:creationId xmlns:a16="http://schemas.microsoft.com/office/drawing/2014/main" id="{8FB082D4-EAE9-45A0-8698-488779B63A7A}"/>
                </a:ext>
              </a:extLst>
            </p:cNvPr>
            <p:cNvSpPr>
              <a:spLocks/>
            </p:cNvSpPr>
            <p:nvPr/>
          </p:nvSpPr>
          <p:spPr bwMode="auto">
            <a:xfrm>
              <a:off x="915" y="383"/>
              <a:ext cx="1630" cy="422"/>
            </a:xfrm>
            <a:custGeom>
              <a:avLst/>
              <a:gdLst>
                <a:gd name="T0" fmla="*/ 1418 w 1630"/>
                <a:gd name="T1" fmla="*/ 0 h 422"/>
                <a:gd name="T2" fmla="*/ 1630 w 1630"/>
                <a:gd name="T3" fmla="*/ 0 h 422"/>
                <a:gd name="T4" fmla="*/ 1630 w 1630"/>
                <a:gd name="T5" fmla="*/ 278 h 422"/>
                <a:gd name="T6" fmla="*/ 0 w 1630"/>
                <a:gd name="T7" fmla="*/ 278 h 422"/>
                <a:gd name="T8" fmla="*/ 0 w 1630"/>
                <a:gd name="T9" fmla="*/ 422 h 422"/>
                <a:gd name="T10" fmla="*/ 0 60000 65536"/>
                <a:gd name="T11" fmla="*/ 0 60000 65536"/>
                <a:gd name="T12" fmla="*/ 0 60000 65536"/>
                <a:gd name="T13" fmla="*/ 0 60000 65536"/>
                <a:gd name="T14" fmla="*/ 0 60000 65536"/>
                <a:gd name="T15" fmla="*/ 0 w 1630"/>
                <a:gd name="T16" fmla="*/ 0 h 422"/>
                <a:gd name="T17" fmla="*/ 1630 w 1630"/>
                <a:gd name="T18" fmla="*/ 422 h 422"/>
              </a:gdLst>
              <a:ahLst/>
              <a:cxnLst>
                <a:cxn ang="T10">
                  <a:pos x="T0" y="T1"/>
                </a:cxn>
                <a:cxn ang="T11">
                  <a:pos x="T2" y="T3"/>
                </a:cxn>
                <a:cxn ang="T12">
                  <a:pos x="T4" y="T5"/>
                </a:cxn>
                <a:cxn ang="T13">
                  <a:pos x="T6" y="T7"/>
                </a:cxn>
                <a:cxn ang="T14">
                  <a:pos x="T8" y="T9"/>
                </a:cxn>
              </a:cxnLst>
              <a:rect l="T15" t="T16" r="T17" b="T18"/>
              <a:pathLst>
                <a:path w="1630" h="422">
                  <a:moveTo>
                    <a:pt x="1418" y="0"/>
                  </a:moveTo>
                  <a:lnTo>
                    <a:pt x="1630" y="0"/>
                  </a:lnTo>
                  <a:lnTo>
                    <a:pt x="1630" y="278"/>
                  </a:lnTo>
                  <a:lnTo>
                    <a:pt x="0" y="278"/>
                  </a:lnTo>
                  <a:lnTo>
                    <a:pt x="0" y="422"/>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543" name="Freeform 39">
              <a:extLst>
                <a:ext uri="{FF2B5EF4-FFF2-40B4-BE49-F238E27FC236}">
                  <a16:creationId xmlns:a16="http://schemas.microsoft.com/office/drawing/2014/main" id="{B620CB55-C5D0-4C96-B2DC-604AB548243D}"/>
                </a:ext>
              </a:extLst>
            </p:cNvPr>
            <p:cNvSpPr>
              <a:spLocks/>
            </p:cNvSpPr>
            <p:nvPr/>
          </p:nvSpPr>
          <p:spPr bwMode="auto">
            <a:xfrm>
              <a:off x="876" y="795"/>
              <a:ext cx="77" cy="77"/>
            </a:xfrm>
            <a:custGeom>
              <a:avLst/>
              <a:gdLst>
                <a:gd name="T0" fmla="*/ 77 w 77"/>
                <a:gd name="T1" fmla="*/ 0 h 77"/>
                <a:gd name="T2" fmla="*/ 39 w 77"/>
                <a:gd name="T3" fmla="*/ 77 h 77"/>
                <a:gd name="T4" fmla="*/ 0 w 77"/>
                <a:gd name="T5" fmla="*/ 0 h 77"/>
                <a:gd name="T6" fmla="*/ 77 w 77"/>
                <a:gd name="T7" fmla="*/ 0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77" y="0"/>
                  </a:moveTo>
                  <a:lnTo>
                    <a:pt x="39" y="77"/>
                  </a:lnTo>
                  <a:lnTo>
                    <a:pt x="0" y="0"/>
                  </a:lnTo>
                  <a:lnTo>
                    <a:pt x="77"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44" name="Line 40">
              <a:extLst>
                <a:ext uri="{FF2B5EF4-FFF2-40B4-BE49-F238E27FC236}">
                  <a16:creationId xmlns:a16="http://schemas.microsoft.com/office/drawing/2014/main" id="{9B91401B-1E07-454E-B103-16875EFBF02F}"/>
                </a:ext>
              </a:extLst>
            </p:cNvPr>
            <p:cNvSpPr>
              <a:spLocks noChangeShapeType="1"/>
            </p:cNvSpPr>
            <p:nvPr/>
          </p:nvSpPr>
          <p:spPr bwMode="auto">
            <a:xfrm>
              <a:off x="915" y="1294"/>
              <a:ext cx="0" cy="143"/>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1545" name="Freeform 41">
              <a:extLst>
                <a:ext uri="{FF2B5EF4-FFF2-40B4-BE49-F238E27FC236}">
                  <a16:creationId xmlns:a16="http://schemas.microsoft.com/office/drawing/2014/main" id="{8E6FE0B9-8C7F-465E-A9A7-823F3331C7D7}"/>
                </a:ext>
              </a:extLst>
            </p:cNvPr>
            <p:cNvSpPr>
              <a:spLocks/>
            </p:cNvSpPr>
            <p:nvPr/>
          </p:nvSpPr>
          <p:spPr bwMode="auto">
            <a:xfrm>
              <a:off x="876" y="1427"/>
              <a:ext cx="77" cy="78"/>
            </a:xfrm>
            <a:custGeom>
              <a:avLst/>
              <a:gdLst>
                <a:gd name="T0" fmla="*/ 77 w 77"/>
                <a:gd name="T1" fmla="*/ 0 h 78"/>
                <a:gd name="T2" fmla="*/ 39 w 77"/>
                <a:gd name="T3" fmla="*/ 78 h 78"/>
                <a:gd name="T4" fmla="*/ 0 w 77"/>
                <a:gd name="T5" fmla="*/ 0 h 78"/>
                <a:gd name="T6" fmla="*/ 77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77" y="0"/>
                  </a:moveTo>
                  <a:lnTo>
                    <a:pt x="39" y="78"/>
                  </a:lnTo>
                  <a:lnTo>
                    <a:pt x="0" y="0"/>
                  </a:lnTo>
                  <a:lnTo>
                    <a:pt x="77"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46" name="Rectangle 42">
              <a:extLst>
                <a:ext uri="{FF2B5EF4-FFF2-40B4-BE49-F238E27FC236}">
                  <a16:creationId xmlns:a16="http://schemas.microsoft.com/office/drawing/2014/main" id="{58F30606-A1D7-49A1-89EA-9582EB49BE97}"/>
                </a:ext>
              </a:extLst>
            </p:cNvPr>
            <p:cNvSpPr>
              <a:spLocks noChangeArrowheads="1"/>
            </p:cNvSpPr>
            <p:nvPr/>
          </p:nvSpPr>
          <p:spPr bwMode="auto">
            <a:xfrm>
              <a:off x="3789" y="3438"/>
              <a:ext cx="1054" cy="35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547" name="Rectangle 43">
              <a:extLst>
                <a:ext uri="{FF2B5EF4-FFF2-40B4-BE49-F238E27FC236}">
                  <a16:creationId xmlns:a16="http://schemas.microsoft.com/office/drawing/2014/main" id="{128B3BA6-D659-4611-976B-985A7915ECC8}"/>
                </a:ext>
              </a:extLst>
            </p:cNvPr>
            <p:cNvSpPr>
              <a:spLocks noChangeArrowheads="1"/>
            </p:cNvSpPr>
            <p:nvPr/>
          </p:nvSpPr>
          <p:spPr bwMode="auto">
            <a:xfrm>
              <a:off x="3789" y="3438"/>
              <a:ext cx="1054" cy="351"/>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548" name="Rectangle 44">
              <a:extLst>
                <a:ext uri="{FF2B5EF4-FFF2-40B4-BE49-F238E27FC236}">
                  <a16:creationId xmlns:a16="http://schemas.microsoft.com/office/drawing/2014/main" id="{9C11A287-5D2D-4651-94ED-EDB1598FCCEB}"/>
                </a:ext>
              </a:extLst>
            </p:cNvPr>
            <p:cNvSpPr>
              <a:spLocks noChangeArrowheads="1"/>
            </p:cNvSpPr>
            <p:nvPr/>
          </p:nvSpPr>
          <p:spPr bwMode="auto">
            <a:xfrm>
              <a:off x="4005" y="3561"/>
              <a:ext cx="60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Blameless error</a:t>
              </a:r>
              <a:endParaRPr lang="en-US" altLang="en-US" sz="2800"/>
            </a:p>
          </p:txBody>
        </p:sp>
        <p:sp>
          <p:nvSpPr>
            <p:cNvPr id="21549" name="Rectangle 45">
              <a:extLst>
                <a:ext uri="{FF2B5EF4-FFF2-40B4-BE49-F238E27FC236}">
                  <a16:creationId xmlns:a16="http://schemas.microsoft.com/office/drawing/2014/main" id="{CB7F28E7-FCE6-463E-B20A-1D4ADBEC3034}"/>
                </a:ext>
              </a:extLst>
            </p:cNvPr>
            <p:cNvSpPr>
              <a:spLocks noChangeArrowheads="1"/>
            </p:cNvSpPr>
            <p:nvPr/>
          </p:nvSpPr>
          <p:spPr bwMode="auto">
            <a:xfrm>
              <a:off x="4604" y="3561"/>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21550" name="Rectangle 46">
              <a:extLst>
                <a:ext uri="{FF2B5EF4-FFF2-40B4-BE49-F238E27FC236}">
                  <a16:creationId xmlns:a16="http://schemas.microsoft.com/office/drawing/2014/main" id="{3E39E283-6A79-4BA7-81FB-C2DB11DFD582}"/>
                </a:ext>
              </a:extLst>
            </p:cNvPr>
            <p:cNvSpPr>
              <a:spLocks noChangeArrowheads="1"/>
            </p:cNvSpPr>
            <p:nvPr/>
          </p:nvSpPr>
          <p:spPr bwMode="auto">
            <a:xfrm>
              <a:off x="3789" y="3016"/>
              <a:ext cx="1054" cy="351"/>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551" name="Rectangle 47">
              <a:extLst>
                <a:ext uri="{FF2B5EF4-FFF2-40B4-BE49-F238E27FC236}">
                  <a16:creationId xmlns:a16="http://schemas.microsoft.com/office/drawing/2014/main" id="{049DCEF1-FE36-49D7-8D40-33C9F823782C}"/>
                </a:ext>
              </a:extLst>
            </p:cNvPr>
            <p:cNvSpPr>
              <a:spLocks noChangeArrowheads="1"/>
            </p:cNvSpPr>
            <p:nvPr/>
          </p:nvSpPr>
          <p:spPr bwMode="auto">
            <a:xfrm>
              <a:off x="3789" y="3016"/>
              <a:ext cx="1054" cy="351"/>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552" name="Rectangle 48">
              <a:extLst>
                <a:ext uri="{FF2B5EF4-FFF2-40B4-BE49-F238E27FC236}">
                  <a16:creationId xmlns:a16="http://schemas.microsoft.com/office/drawing/2014/main" id="{89ED67BC-B03A-441A-B27C-E55997281FE8}"/>
                </a:ext>
              </a:extLst>
            </p:cNvPr>
            <p:cNvSpPr>
              <a:spLocks noChangeArrowheads="1"/>
            </p:cNvSpPr>
            <p:nvPr/>
          </p:nvSpPr>
          <p:spPr bwMode="auto">
            <a:xfrm>
              <a:off x="4005" y="3044"/>
              <a:ext cx="60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Blameless error</a:t>
              </a:r>
              <a:endParaRPr lang="en-US" altLang="en-US" sz="2800"/>
            </a:p>
          </p:txBody>
        </p:sp>
        <p:sp>
          <p:nvSpPr>
            <p:cNvPr id="21553" name="Rectangle 49">
              <a:extLst>
                <a:ext uri="{FF2B5EF4-FFF2-40B4-BE49-F238E27FC236}">
                  <a16:creationId xmlns:a16="http://schemas.microsoft.com/office/drawing/2014/main" id="{B0FC8F35-1E5D-4353-9774-996DB645A35D}"/>
                </a:ext>
              </a:extLst>
            </p:cNvPr>
            <p:cNvSpPr>
              <a:spLocks noChangeArrowheads="1"/>
            </p:cNvSpPr>
            <p:nvPr/>
          </p:nvSpPr>
          <p:spPr bwMode="auto">
            <a:xfrm>
              <a:off x="4604" y="3044"/>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21554" name="Rectangle 50">
              <a:extLst>
                <a:ext uri="{FF2B5EF4-FFF2-40B4-BE49-F238E27FC236}">
                  <a16:creationId xmlns:a16="http://schemas.microsoft.com/office/drawing/2014/main" id="{CD08FA0C-CFC5-4F14-A4DB-C301BF4F14D0}"/>
                </a:ext>
              </a:extLst>
            </p:cNvPr>
            <p:cNvSpPr>
              <a:spLocks noChangeArrowheads="1"/>
            </p:cNvSpPr>
            <p:nvPr/>
          </p:nvSpPr>
          <p:spPr bwMode="auto">
            <a:xfrm>
              <a:off x="3905" y="3141"/>
              <a:ext cx="31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Training</a:t>
              </a:r>
              <a:endParaRPr lang="en-US" altLang="en-US" sz="2800"/>
            </a:p>
          </p:txBody>
        </p:sp>
        <p:sp>
          <p:nvSpPr>
            <p:cNvPr id="21555" name="Rectangle 51">
              <a:extLst>
                <a:ext uri="{FF2B5EF4-FFF2-40B4-BE49-F238E27FC236}">
                  <a16:creationId xmlns:a16="http://schemas.microsoft.com/office/drawing/2014/main" id="{1E4F10C5-CA0D-440C-90A1-DE83A6564AA0}"/>
                </a:ext>
              </a:extLst>
            </p:cNvPr>
            <p:cNvSpPr>
              <a:spLocks noChangeArrowheads="1"/>
            </p:cNvSpPr>
            <p:nvPr/>
          </p:nvSpPr>
          <p:spPr bwMode="auto">
            <a:xfrm>
              <a:off x="4217" y="314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 </a:t>
              </a:r>
              <a:endParaRPr lang="en-US" altLang="en-US" sz="2800"/>
            </a:p>
          </p:txBody>
        </p:sp>
        <p:sp>
          <p:nvSpPr>
            <p:cNvPr id="21556" name="Rectangle 52">
              <a:extLst>
                <a:ext uri="{FF2B5EF4-FFF2-40B4-BE49-F238E27FC236}">
                  <a16:creationId xmlns:a16="http://schemas.microsoft.com/office/drawing/2014/main" id="{FE32C8E7-6A7B-423D-836A-F92C3916F69B}"/>
                </a:ext>
              </a:extLst>
            </p:cNvPr>
            <p:cNvSpPr>
              <a:spLocks noChangeArrowheads="1"/>
            </p:cNvSpPr>
            <p:nvPr/>
          </p:nvSpPr>
          <p:spPr bwMode="auto">
            <a:xfrm>
              <a:off x="4262" y="3141"/>
              <a:ext cx="44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counselling</a:t>
              </a:r>
              <a:endParaRPr lang="en-US" altLang="en-US" sz="2800"/>
            </a:p>
          </p:txBody>
        </p:sp>
        <p:sp>
          <p:nvSpPr>
            <p:cNvPr id="21557" name="Rectangle 53">
              <a:extLst>
                <a:ext uri="{FF2B5EF4-FFF2-40B4-BE49-F238E27FC236}">
                  <a16:creationId xmlns:a16="http://schemas.microsoft.com/office/drawing/2014/main" id="{0C92F960-09E3-4D07-8C39-FB3416FA6EBE}"/>
                </a:ext>
              </a:extLst>
            </p:cNvPr>
            <p:cNvSpPr>
              <a:spLocks noChangeArrowheads="1"/>
            </p:cNvSpPr>
            <p:nvPr/>
          </p:nvSpPr>
          <p:spPr bwMode="auto">
            <a:xfrm>
              <a:off x="4704" y="314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 </a:t>
              </a:r>
              <a:endParaRPr lang="en-US" altLang="en-US" sz="2800"/>
            </a:p>
          </p:txBody>
        </p:sp>
        <p:sp>
          <p:nvSpPr>
            <p:cNvPr id="21558" name="Rectangle 54">
              <a:extLst>
                <a:ext uri="{FF2B5EF4-FFF2-40B4-BE49-F238E27FC236}">
                  <a16:creationId xmlns:a16="http://schemas.microsoft.com/office/drawing/2014/main" id="{03995C23-207F-4D7E-8A69-4E987A76D347}"/>
                </a:ext>
              </a:extLst>
            </p:cNvPr>
            <p:cNvSpPr>
              <a:spLocks noChangeArrowheads="1"/>
            </p:cNvSpPr>
            <p:nvPr/>
          </p:nvSpPr>
          <p:spPr bwMode="auto">
            <a:xfrm>
              <a:off x="3808" y="3238"/>
              <a:ext cx="99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consider suitability for job</a:t>
              </a:r>
              <a:endParaRPr lang="en-US" altLang="en-US" sz="2800"/>
            </a:p>
          </p:txBody>
        </p:sp>
        <p:sp>
          <p:nvSpPr>
            <p:cNvPr id="21559" name="Rectangle 55">
              <a:extLst>
                <a:ext uri="{FF2B5EF4-FFF2-40B4-BE49-F238E27FC236}">
                  <a16:creationId xmlns:a16="http://schemas.microsoft.com/office/drawing/2014/main" id="{2D9F417D-3E95-4588-B74B-3C5E3C55A871}"/>
                </a:ext>
              </a:extLst>
            </p:cNvPr>
            <p:cNvSpPr>
              <a:spLocks noChangeArrowheads="1"/>
            </p:cNvSpPr>
            <p:nvPr/>
          </p:nvSpPr>
          <p:spPr bwMode="auto">
            <a:xfrm>
              <a:off x="4801" y="3238"/>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21560" name="Rectangle 56">
              <a:extLst>
                <a:ext uri="{FF2B5EF4-FFF2-40B4-BE49-F238E27FC236}">
                  <a16:creationId xmlns:a16="http://schemas.microsoft.com/office/drawing/2014/main" id="{168E1EC0-59EA-49A0-8E54-6F293587200B}"/>
                </a:ext>
              </a:extLst>
            </p:cNvPr>
            <p:cNvSpPr>
              <a:spLocks noChangeArrowheads="1"/>
            </p:cNvSpPr>
            <p:nvPr/>
          </p:nvSpPr>
          <p:spPr bwMode="auto">
            <a:xfrm>
              <a:off x="3789" y="2594"/>
              <a:ext cx="1054" cy="352"/>
            </a:xfrm>
            <a:prstGeom prst="rect">
              <a:avLst/>
            </a:prstGeom>
            <a:solidFill>
              <a:srgbClr val="8C8C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561" name="Rectangle 57">
              <a:extLst>
                <a:ext uri="{FF2B5EF4-FFF2-40B4-BE49-F238E27FC236}">
                  <a16:creationId xmlns:a16="http://schemas.microsoft.com/office/drawing/2014/main" id="{6D41C1A9-D02A-4EF8-AF2F-4FB4474271DF}"/>
                </a:ext>
              </a:extLst>
            </p:cNvPr>
            <p:cNvSpPr>
              <a:spLocks noChangeArrowheads="1"/>
            </p:cNvSpPr>
            <p:nvPr/>
          </p:nvSpPr>
          <p:spPr bwMode="auto">
            <a:xfrm>
              <a:off x="3789" y="2594"/>
              <a:ext cx="1054" cy="35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562" name="Rectangle 58">
              <a:extLst>
                <a:ext uri="{FF2B5EF4-FFF2-40B4-BE49-F238E27FC236}">
                  <a16:creationId xmlns:a16="http://schemas.microsoft.com/office/drawing/2014/main" id="{0F48AC91-E343-4663-BCC1-3B672ACA53DB}"/>
                </a:ext>
              </a:extLst>
            </p:cNvPr>
            <p:cNvSpPr>
              <a:spLocks noChangeArrowheads="1"/>
            </p:cNvSpPr>
            <p:nvPr/>
          </p:nvSpPr>
          <p:spPr bwMode="auto">
            <a:xfrm>
              <a:off x="3897" y="2721"/>
              <a:ext cx="81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System induced error</a:t>
              </a:r>
              <a:endParaRPr lang="en-US" altLang="en-US" sz="2800"/>
            </a:p>
          </p:txBody>
        </p:sp>
        <p:sp>
          <p:nvSpPr>
            <p:cNvPr id="21563" name="Rectangle 59">
              <a:extLst>
                <a:ext uri="{FF2B5EF4-FFF2-40B4-BE49-F238E27FC236}">
                  <a16:creationId xmlns:a16="http://schemas.microsoft.com/office/drawing/2014/main" id="{97398682-A16B-4BBC-AB2E-076C3E7596C6}"/>
                </a:ext>
              </a:extLst>
            </p:cNvPr>
            <p:cNvSpPr>
              <a:spLocks noChangeArrowheads="1"/>
            </p:cNvSpPr>
            <p:nvPr/>
          </p:nvSpPr>
          <p:spPr bwMode="auto">
            <a:xfrm>
              <a:off x="4712" y="2721"/>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1564" name="Rectangle 60">
              <a:extLst>
                <a:ext uri="{FF2B5EF4-FFF2-40B4-BE49-F238E27FC236}">
                  <a16:creationId xmlns:a16="http://schemas.microsoft.com/office/drawing/2014/main" id="{F09C5F6E-AB09-4CDE-8C86-E1FBECE2D391}"/>
                </a:ext>
              </a:extLst>
            </p:cNvPr>
            <p:cNvSpPr>
              <a:spLocks noChangeArrowheads="1"/>
            </p:cNvSpPr>
            <p:nvPr/>
          </p:nvSpPr>
          <p:spPr bwMode="auto">
            <a:xfrm>
              <a:off x="3789" y="2172"/>
              <a:ext cx="1054" cy="352"/>
            </a:xfrm>
            <a:prstGeom prst="rect">
              <a:avLst/>
            </a:prstGeom>
            <a:solidFill>
              <a:srgbClr val="6969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565" name="Rectangle 61">
              <a:extLst>
                <a:ext uri="{FF2B5EF4-FFF2-40B4-BE49-F238E27FC236}">
                  <a16:creationId xmlns:a16="http://schemas.microsoft.com/office/drawing/2014/main" id="{878D03AA-A511-46F3-9A35-CF671B14FF12}"/>
                </a:ext>
              </a:extLst>
            </p:cNvPr>
            <p:cNvSpPr>
              <a:spLocks noChangeArrowheads="1"/>
            </p:cNvSpPr>
            <p:nvPr/>
          </p:nvSpPr>
          <p:spPr bwMode="auto">
            <a:xfrm>
              <a:off x="3789" y="2172"/>
              <a:ext cx="1054" cy="35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566" name="Rectangle 62">
              <a:extLst>
                <a:ext uri="{FF2B5EF4-FFF2-40B4-BE49-F238E27FC236}">
                  <a16:creationId xmlns:a16="http://schemas.microsoft.com/office/drawing/2014/main" id="{92773693-D592-4C4C-9CA2-01B52F780A32}"/>
                </a:ext>
              </a:extLst>
            </p:cNvPr>
            <p:cNvSpPr>
              <a:spLocks noChangeArrowheads="1"/>
            </p:cNvSpPr>
            <p:nvPr/>
          </p:nvSpPr>
          <p:spPr bwMode="auto">
            <a:xfrm>
              <a:off x="3849" y="2249"/>
              <a:ext cx="91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Possible negligent error</a:t>
              </a:r>
              <a:endParaRPr lang="en-US" altLang="en-US" sz="2800"/>
            </a:p>
          </p:txBody>
        </p:sp>
        <p:sp>
          <p:nvSpPr>
            <p:cNvPr id="21567" name="Rectangle 63">
              <a:extLst>
                <a:ext uri="{FF2B5EF4-FFF2-40B4-BE49-F238E27FC236}">
                  <a16:creationId xmlns:a16="http://schemas.microsoft.com/office/drawing/2014/main" id="{728A6729-0F79-45F5-9705-93AEB5C714F1}"/>
                </a:ext>
              </a:extLst>
            </p:cNvPr>
            <p:cNvSpPr>
              <a:spLocks noChangeArrowheads="1"/>
            </p:cNvSpPr>
            <p:nvPr/>
          </p:nvSpPr>
          <p:spPr bwMode="auto">
            <a:xfrm>
              <a:off x="4760" y="2249"/>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1568" name="Rectangle 64">
              <a:extLst>
                <a:ext uri="{FF2B5EF4-FFF2-40B4-BE49-F238E27FC236}">
                  <a16:creationId xmlns:a16="http://schemas.microsoft.com/office/drawing/2014/main" id="{03FCB81D-D093-438E-A4EA-35072FEB273A}"/>
                </a:ext>
              </a:extLst>
            </p:cNvPr>
            <p:cNvSpPr>
              <a:spLocks noChangeArrowheads="1"/>
            </p:cNvSpPr>
            <p:nvPr/>
          </p:nvSpPr>
          <p:spPr bwMode="auto">
            <a:xfrm>
              <a:off x="3823" y="234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e</a:t>
              </a:r>
              <a:endParaRPr lang="en-US" altLang="en-US" sz="2800"/>
            </a:p>
          </p:txBody>
        </p:sp>
        <p:sp>
          <p:nvSpPr>
            <p:cNvPr id="21569" name="Rectangle 65">
              <a:extLst>
                <a:ext uri="{FF2B5EF4-FFF2-40B4-BE49-F238E27FC236}">
                  <a16:creationId xmlns:a16="http://schemas.microsoft.com/office/drawing/2014/main" id="{9ADBCE55-90E2-441E-862A-FFA9C1EC9B86}"/>
                </a:ext>
              </a:extLst>
            </p:cNvPr>
            <p:cNvSpPr>
              <a:spLocks noChangeArrowheads="1"/>
            </p:cNvSpPr>
            <p:nvPr/>
          </p:nvSpPr>
          <p:spPr bwMode="auto">
            <a:xfrm>
              <a:off x="3868" y="2345"/>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1570" name="Rectangle 66">
              <a:extLst>
                <a:ext uri="{FF2B5EF4-FFF2-40B4-BE49-F238E27FC236}">
                  <a16:creationId xmlns:a16="http://schemas.microsoft.com/office/drawing/2014/main" id="{90D7E5AF-A924-45C5-B3FE-569E16FEE934}"/>
                </a:ext>
              </a:extLst>
            </p:cNvPr>
            <p:cNvSpPr>
              <a:spLocks noChangeArrowheads="1"/>
            </p:cNvSpPr>
            <p:nvPr/>
          </p:nvSpPr>
          <p:spPr bwMode="auto">
            <a:xfrm>
              <a:off x="3890" y="2345"/>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g</a:t>
              </a:r>
              <a:endParaRPr lang="en-US" altLang="en-US" sz="2800"/>
            </a:p>
          </p:txBody>
        </p:sp>
        <p:sp>
          <p:nvSpPr>
            <p:cNvPr id="21571" name="Rectangle 67">
              <a:extLst>
                <a:ext uri="{FF2B5EF4-FFF2-40B4-BE49-F238E27FC236}">
                  <a16:creationId xmlns:a16="http://schemas.microsoft.com/office/drawing/2014/main" id="{95AAE673-1A6D-4FD9-8275-1A68B3BB7AF0}"/>
                </a:ext>
              </a:extLst>
            </p:cNvPr>
            <p:cNvSpPr>
              <a:spLocks noChangeArrowheads="1"/>
            </p:cNvSpPr>
            <p:nvPr/>
          </p:nvSpPr>
          <p:spPr bwMode="auto">
            <a:xfrm>
              <a:off x="3938" y="234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1572" name="Rectangle 68">
              <a:extLst>
                <a:ext uri="{FF2B5EF4-FFF2-40B4-BE49-F238E27FC236}">
                  <a16:creationId xmlns:a16="http://schemas.microsoft.com/office/drawing/2014/main" id="{CBB3FC66-6EB1-4B7B-A052-DCB9A1B78A33}"/>
                </a:ext>
              </a:extLst>
            </p:cNvPr>
            <p:cNvSpPr>
              <a:spLocks noChangeArrowheads="1"/>
            </p:cNvSpPr>
            <p:nvPr/>
          </p:nvSpPr>
          <p:spPr bwMode="auto">
            <a:xfrm>
              <a:off x="3983" y="2345"/>
              <a:ext cx="13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slip</a:t>
              </a:r>
              <a:endParaRPr lang="en-US" altLang="en-US" sz="2800"/>
            </a:p>
          </p:txBody>
        </p:sp>
        <p:sp>
          <p:nvSpPr>
            <p:cNvPr id="21573" name="Rectangle 69">
              <a:extLst>
                <a:ext uri="{FF2B5EF4-FFF2-40B4-BE49-F238E27FC236}">
                  <a16:creationId xmlns:a16="http://schemas.microsoft.com/office/drawing/2014/main" id="{74AF12CE-DAE7-4250-869B-82291EB616E0}"/>
                </a:ext>
              </a:extLst>
            </p:cNvPr>
            <p:cNvSpPr>
              <a:spLocks noChangeArrowheads="1"/>
            </p:cNvSpPr>
            <p:nvPr/>
          </p:nvSpPr>
          <p:spPr bwMode="auto">
            <a:xfrm>
              <a:off x="4120" y="234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1574" name="Rectangle 70">
              <a:extLst>
                <a:ext uri="{FF2B5EF4-FFF2-40B4-BE49-F238E27FC236}">
                  <a16:creationId xmlns:a16="http://schemas.microsoft.com/office/drawing/2014/main" id="{2DA5B787-8C98-4953-BC33-CCA13CAE781D}"/>
                </a:ext>
              </a:extLst>
            </p:cNvPr>
            <p:cNvSpPr>
              <a:spLocks noChangeArrowheads="1"/>
            </p:cNvSpPr>
            <p:nvPr/>
          </p:nvSpPr>
          <p:spPr bwMode="auto">
            <a:xfrm>
              <a:off x="4165" y="2345"/>
              <a:ext cx="6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lapse or mistake</a:t>
              </a:r>
              <a:endParaRPr lang="en-US" altLang="en-US" sz="2800"/>
            </a:p>
          </p:txBody>
        </p:sp>
        <p:sp>
          <p:nvSpPr>
            <p:cNvPr id="21575" name="Rectangle 71">
              <a:extLst>
                <a:ext uri="{FF2B5EF4-FFF2-40B4-BE49-F238E27FC236}">
                  <a16:creationId xmlns:a16="http://schemas.microsoft.com/office/drawing/2014/main" id="{52686374-D3A6-4B84-9BE9-FE65718489A1}"/>
                </a:ext>
              </a:extLst>
            </p:cNvPr>
            <p:cNvSpPr>
              <a:spLocks noChangeArrowheads="1"/>
            </p:cNvSpPr>
            <p:nvPr/>
          </p:nvSpPr>
          <p:spPr bwMode="auto">
            <a:xfrm>
              <a:off x="4786" y="2345"/>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1576" name="Rectangle 72">
              <a:extLst>
                <a:ext uri="{FF2B5EF4-FFF2-40B4-BE49-F238E27FC236}">
                  <a16:creationId xmlns:a16="http://schemas.microsoft.com/office/drawing/2014/main" id="{33E81FE1-BB4E-475C-A745-C1D12D8683C1}"/>
                </a:ext>
              </a:extLst>
            </p:cNvPr>
            <p:cNvSpPr>
              <a:spLocks noChangeArrowheads="1"/>
            </p:cNvSpPr>
            <p:nvPr/>
          </p:nvSpPr>
          <p:spPr bwMode="auto">
            <a:xfrm>
              <a:off x="3789" y="1751"/>
              <a:ext cx="1054" cy="351"/>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577" name="Rectangle 73">
              <a:extLst>
                <a:ext uri="{FF2B5EF4-FFF2-40B4-BE49-F238E27FC236}">
                  <a16:creationId xmlns:a16="http://schemas.microsoft.com/office/drawing/2014/main" id="{0755658C-047A-4297-A3A4-D44840E19895}"/>
                </a:ext>
              </a:extLst>
            </p:cNvPr>
            <p:cNvSpPr>
              <a:spLocks noChangeArrowheads="1"/>
            </p:cNvSpPr>
            <p:nvPr/>
          </p:nvSpPr>
          <p:spPr bwMode="auto">
            <a:xfrm>
              <a:off x="3789" y="1751"/>
              <a:ext cx="1054" cy="351"/>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578" name="Rectangle 74">
              <a:extLst>
                <a:ext uri="{FF2B5EF4-FFF2-40B4-BE49-F238E27FC236}">
                  <a16:creationId xmlns:a16="http://schemas.microsoft.com/office/drawing/2014/main" id="{FB3F4EC3-FF9B-4CFB-BD51-A354C0A41B4F}"/>
                </a:ext>
              </a:extLst>
            </p:cNvPr>
            <p:cNvSpPr>
              <a:spLocks noChangeArrowheads="1"/>
            </p:cNvSpPr>
            <p:nvPr/>
          </p:nvSpPr>
          <p:spPr bwMode="auto">
            <a:xfrm>
              <a:off x="3827" y="1877"/>
              <a:ext cx="96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System induced violation</a:t>
              </a:r>
              <a:endParaRPr lang="en-US" altLang="en-US" sz="2800"/>
            </a:p>
          </p:txBody>
        </p:sp>
        <p:sp>
          <p:nvSpPr>
            <p:cNvPr id="21579" name="Rectangle 75">
              <a:extLst>
                <a:ext uri="{FF2B5EF4-FFF2-40B4-BE49-F238E27FC236}">
                  <a16:creationId xmlns:a16="http://schemas.microsoft.com/office/drawing/2014/main" id="{16111B66-C8A6-4CDE-9FA2-9E4CE56F042F}"/>
                </a:ext>
              </a:extLst>
            </p:cNvPr>
            <p:cNvSpPr>
              <a:spLocks noChangeArrowheads="1"/>
            </p:cNvSpPr>
            <p:nvPr/>
          </p:nvSpPr>
          <p:spPr bwMode="auto">
            <a:xfrm>
              <a:off x="4782" y="1877"/>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1580" name="Rectangle 76">
              <a:extLst>
                <a:ext uri="{FF2B5EF4-FFF2-40B4-BE49-F238E27FC236}">
                  <a16:creationId xmlns:a16="http://schemas.microsoft.com/office/drawing/2014/main" id="{0AC81029-6BF8-4801-B231-7E2EB525FAC7}"/>
                </a:ext>
              </a:extLst>
            </p:cNvPr>
            <p:cNvSpPr>
              <a:spLocks noChangeArrowheads="1"/>
            </p:cNvSpPr>
            <p:nvPr/>
          </p:nvSpPr>
          <p:spPr bwMode="auto">
            <a:xfrm>
              <a:off x="3789" y="1329"/>
              <a:ext cx="1054" cy="352"/>
            </a:xfrm>
            <a:prstGeom prst="rect">
              <a:avLst/>
            </a:prstGeom>
            <a:solidFill>
              <a:srgbClr val="2323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581" name="Rectangle 77">
              <a:extLst>
                <a:ext uri="{FF2B5EF4-FFF2-40B4-BE49-F238E27FC236}">
                  <a16:creationId xmlns:a16="http://schemas.microsoft.com/office/drawing/2014/main" id="{36A8A360-284D-495B-843B-1F17D21095E9}"/>
                </a:ext>
              </a:extLst>
            </p:cNvPr>
            <p:cNvSpPr>
              <a:spLocks noChangeArrowheads="1"/>
            </p:cNvSpPr>
            <p:nvPr/>
          </p:nvSpPr>
          <p:spPr bwMode="auto">
            <a:xfrm>
              <a:off x="3789" y="1329"/>
              <a:ext cx="1054" cy="35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582" name="Rectangle 78">
              <a:extLst>
                <a:ext uri="{FF2B5EF4-FFF2-40B4-BE49-F238E27FC236}">
                  <a16:creationId xmlns:a16="http://schemas.microsoft.com/office/drawing/2014/main" id="{7C48673C-1B25-4879-8930-E8BD5F488EF4}"/>
                </a:ext>
              </a:extLst>
            </p:cNvPr>
            <p:cNvSpPr>
              <a:spLocks noChangeArrowheads="1"/>
            </p:cNvSpPr>
            <p:nvPr/>
          </p:nvSpPr>
          <p:spPr bwMode="auto">
            <a:xfrm>
              <a:off x="3983" y="1408"/>
              <a:ext cx="6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Possible reckless </a:t>
              </a:r>
              <a:endParaRPr lang="en-US" altLang="en-US" sz="2800"/>
            </a:p>
          </p:txBody>
        </p:sp>
        <p:sp>
          <p:nvSpPr>
            <p:cNvPr id="21583" name="Rectangle 79">
              <a:extLst>
                <a:ext uri="{FF2B5EF4-FFF2-40B4-BE49-F238E27FC236}">
                  <a16:creationId xmlns:a16="http://schemas.microsoft.com/office/drawing/2014/main" id="{F093879E-61F1-4A1E-B328-6D9B6376753C}"/>
                </a:ext>
              </a:extLst>
            </p:cNvPr>
            <p:cNvSpPr>
              <a:spLocks noChangeArrowheads="1"/>
            </p:cNvSpPr>
            <p:nvPr/>
          </p:nvSpPr>
          <p:spPr bwMode="auto">
            <a:xfrm>
              <a:off x="4143" y="1501"/>
              <a:ext cx="32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violation</a:t>
              </a:r>
              <a:endParaRPr lang="en-US" altLang="en-US" sz="2800"/>
            </a:p>
          </p:txBody>
        </p:sp>
        <p:sp>
          <p:nvSpPr>
            <p:cNvPr id="21584" name="Rectangle 80">
              <a:extLst>
                <a:ext uri="{FF2B5EF4-FFF2-40B4-BE49-F238E27FC236}">
                  <a16:creationId xmlns:a16="http://schemas.microsoft.com/office/drawing/2014/main" id="{016DF0DE-3986-4294-885F-10DE82C15C75}"/>
                </a:ext>
              </a:extLst>
            </p:cNvPr>
            <p:cNvSpPr>
              <a:spLocks noChangeArrowheads="1"/>
            </p:cNvSpPr>
            <p:nvPr/>
          </p:nvSpPr>
          <p:spPr bwMode="auto">
            <a:xfrm>
              <a:off x="4466" y="1501"/>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1585" name="Rectangle 81">
              <a:extLst>
                <a:ext uri="{FF2B5EF4-FFF2-40B4-BE49-F238E27FC236}">
                  <a16:creationId xmlns:a16="http://schemas.microsoft.com/office/drawing/2014/main" id="{BBE9D7CB-93F5-49BA-B1DD-B01B3DC617CC}"/>
                </a:ext>
              </a:extLst>
            </p:cNvPr>
            <p:cNvSpPr>
              <a:spLocks noChangeArrowheads="1"/>
            </p:cNvSpPr>
            <p:nvPr/>
          </p:nvSpPr>
          <p:spPr bwMode="auto">
            <a:xfrm>
              <a:off x="3789" y="908"/>
              <a:ext cx="1054" cy="3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586" name="Rectangle 82">
              <a:extLst>
                <a:ext uri="{FF2B5EF4-FFF2-40B4-BE49-F238E27FC236}">
                  <a16:creationId xmlns:a16="http://schemas.microsoft.com/office/drawing/2014/main" id="{817EE310-ED87-473F-A115-137BE6DB4F0A}"/>
                </a:ext>
              </a:extLst>
            </p:cNvPr>
            <p:cNvSpPr>
              <a:spLocks noChangeArrowheads="1"/>
            </p:cNvSpPr>
            <p:nvPr/>
          </p:nvSpPr>
          <p:spPr bwMode="auto">
            <a:xfrm>
              <a:off x="3789" y="908"/>
              <a:ext cx="1054" cy="351"/>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587" name="Rectangle 83">
              <a:extLst>
                <a:ext uri="{FF2B5EF4-FFF2-40B4-BE49-F238E27FC236}">
                  <a16:creationId xmlns:a16="http://schemas.microsoft.com/office/drawing/2014/main" id="{A2C4316B-0468-4DC9-920E-6E4EF68E1F0E}"/>
                </a:ext>
              </a:extLst>
            </p:cNvPr>
            <p:cNvSpPr>
              <a:spLocks noChangeArrowheads="1"/>
            </p:cNvSpPr>
            <p:nvPr/>
          </p:nvSpPr>
          <p:spPr bwMode="auto">
            <a:xfrm>
              <a:off x="3909" y="984"/>
              <a:ext cx="35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Sabotage</a:t>
              </a:r>
              <a:endParaRPr lang="en-US" altLang="en-US" sz="2800"/>
            </a:p>
          </p:txBody>
        </p:sp>
        <p:sp>
          <p:nvSpPr>
            <p:cNvPr id="21588" name="Rectangle 84">
              <a:extLst>
                <a:ext uri="{FF2B5EF4-FFF2-40B4-BE49-F238E27FC236}">
                  <a16:creationId xmlns:a16="http://schemas.microsoft.com/office/drawing/2014/main" id="{8BE1A6FB-5BD7-44B2-9A34-CD940D96DD5D}"/>
                </a:ext>
              </a:extLst>
            </p:cNvPr>
            <p:cNvSpPr>
              <a:spLocks noChangeArrowheads="1"/>
            </p:cNvSpPr>
            <p:nvPr/>
          </p:nvSpPr>
          <p:spPr bwMode="auto">
            <a:xfrm>
              <a:off x="4266" y="984"/>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1589" name="Rectangle 85">
              <a:extLst>
                <a:ext uri="{FF2B5EF4-FFF2-40B4-BE49-F238E27FC236}">
                  <a16:creationId xmlns:a16="http://schemas.microsoft.com/office/drawing/2014/main" id="{2999D570-829D-4BAB-94B6-60C93D6705F9}"/>
                </a:ext>
              </a:extLst>
            </p:cNvPr>
            <p:cNvSpPr>
              <a:spLocks noChangeArrowheads="1"/>
            </p:cNvSpPr>
            <p:nvPr/>
          </p:nvSpPr>
          <p:spPr bwMode="auto">
            <a:xfrm>
              <a:off x="4310" y="984"/>
              <a:ext cx="43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malevolent </a:t>
              </a:r>
              <a:endParaRPr lang="en-US" altLang="en-US" sz="2800"/>
            </a:p>
          </p:txBody>
        </p:sp>
        <p:sp>
          <p:nvSpPr>
            <p:cNvPr id="21590" name="Rectangle 86">
              <a:extLst>
                <a:ext uri="{FF2B5EF4-FFF2-40B4-BE49-F238E27FC236}">
                  <a16:creationId xmlns:a16="http://schemas.microsoft.com/office/drawing/2014/main" id="{241E0FED-072A-4BBF-A19B-A5D4EC44132D}"/>
                </a:ext>
              </a:extLst>
            </p:cNvPr>
            <p:cNvSpPr>
              <a:spLocks noChangeArrowheads="1"/>
            </p:cNvSpPr>
            <p:nvPr/>
          </p:nvSpPr>
          <p:spPr bwMode="auto">
            <a:xfrm>
              <a:off x="3916" y="1081"/>
              <a:ext cx="30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damage</a:t>
              </a:r>
              <a:endParaRPr lang="en-US" altLang="en-US" sz="2800"/>
            </a:p>
          </p:txBody>
        </p:sp>
        <p:sp>
          <p:nvSpPr>
            <p:cNvPr id="21591" name="Rectangle 87">
              <a:extLst>
                <a:ext uri="{FF2B5EF4-FFF2-40B4-BE49-F238E27FC236}">
                  <a16:creationId xmlns:a16="http://schemas.microsoft.com/office/drawing/2014/main" id="{88966ED2-4EBD-4C60-B499-0C2FD3441F6D}"/>
                </a:ext>
              </a:extLst>
            </p:cNvPr>
            <p:cNvSpPr>
              <a:spLocks noChangeArrowheads="1"/>
            </p:cNvSpPr>
            <p:nvPr/>
          </p:nvSpPr>
          <p:spPr bwMode="auto">
            <a:xfrm>
              <a:off x="4217" y="108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1592" name="Rectangle 88">
              <a:extLst>
                <a:ext uri="{FF2B5EF4-FFF2-40B4-BE49-F238E27FC236}">
                  <a16:creationId xmlns:a16="http://schemas.microsoft.com/office/drawing/2014/main" id="{64ACF0B3-A861-4D70-90D5-195373BC9180}"/>
                </a:ext>
              </a:extLst>
            </p:cNvPr>
            <p:cNvSpPr>
              <a:spLocks noChangeArrowheads="1"/>
            </p:cNvSpPr>
            <p:nvPr/>
          </p:nvSpPr>
          <p:spPr bwMode="auto">
            <a:xfrm>
              <a:off x="4262" y="1081"/>
              <a:ext cx="27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suicide</a:t>
              </a:r>
              <a:endParaRPr lang="en-US" altLang="en-US" sz="2800"/>
            </a:p>
          </p:txBody>
        </p:sp>
        <p:sp>
          <p:nvSpPr>
            <p:cNvPr id="21593" name="Rectangle 89">
              <a:extLst>
                <a:ext uri="{FF2B5EF4-FFF2-40B4-BE49-F238E27FC236}">
                  <a16:creationId xmlns:a16="http://schemas.microsoft.com/office/drawing/2014/main" id="{5FA6197C-5E3A-4978-8CD9-9112225D7F5C}"/>
                </a:ext>
              </a:extLst>
            </p:cNvPr>
            <p:cNvSpPr>
              <a:spLocks noChangeArrowheads="1"/>
            </p:cNvSpPr>
            <p:nvPr/>
          </p:nvSpPr>
          <p:spPr bwMode="auto">
            <a:xfrm>
              <a:off x="4533" y="108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1594" name="Rectangle 90">
              <a:extLst>
                <a:ext uri="{FF2B5EF4-FFF2-40B4-BE49-F238E27FC236}">
                  <a16:creationId xmlns:a16="http://schemas.microsoft.com/office/drawing/2014/main" id="{BF0BDB76-02B5-4C65-82DF-F1EA55434129}"/>
                </a:ext>
              </a:extLst>
            </p:cNvPr>
            <p:cNvSpPr>
              <a:spLocks noChangeArrowheads="1"/>
            </p:cNvSpPr>
            <p:nvPr/>
          </p:nvSpPr>
          <p:spPr bwMode="auto">
            <a:xfrm>
              <a:off x="4578" y="1081"/>
              <a:ext cx="11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etc</a:t>
              </a:r>
              <a:endParaRPr lang="en-US" altLang="en-US" sz="2800"/>
            </a:p>
          </p:txBody>
        </p:sp>
        <p:sp>
          <p:nvSpPr>
            <p:cNvPr id="21595" name="Rectangle 91">
              <a:extLst>
                <a:ext uri="{FF2B5EF4-FFF2-40B4-BE49-F238E27FC236}">
                  <a16:creationId xmlns:a16="http://schemas.microsoft.com/office/drawing/2014/main" id="{F9BC631E-88CA-4B9E-843C-53FF297FD77B}"/>
                </a:ext>
              </a:extLst>
            </p:cNvPr>
            <p:cNvSpPr>
              <a:spLocks noChangeArrowheads="1"/>
            </p:cNvSpPr>
            <p:nvPr/>
          </p:nvSpPr>
          <p:spPr bwMode="auto">
            <a:xfrm>
              <a:off x="4693" y="1081"/>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1596" name="Rectangle 92">
              <a:extLst>
                <a:ext uri="{FF2B5EF4-FFF2-40B4-BE49-F238E27FC236}">
                  <a16:creationId xmlns:a16="http://schemas.microsoft.com/office/drawing/2014/main" id="{CAF63AAC-6954-41A4-90B4-B729C3973F6F}"/>
                </a:ext>
              </a:extLst>
            </p:cNvPr>
            <p:cNvSpPr>
              <a:spLocks noChangeArrowheads="1"/>
            </p:cNvSpPr>
            <p:nvPr/>
          </p:nvSpPr>
          <p:spPr bwMode="auto">
            <a:xfrm>
              <a:off x="1242" y="278"/>
              <a:ext cx="1091" cy="210"/>
            </a:xfrm>
            <a:prstGeom prst="rect">
              <a:avLst/>
            </a:prstGeom>
            <a:solidFill>
              <a:srgbClr val="E8EE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597" name="Rectangle 93">
              <a:extLst>
                <a:ext uri="{FF2B5EF4-FFF2-40B4-BE49-F238E27FC236}">
                  <a16:creationId xmlns:a16="http://schemas.microsoft.com/office/drawing/2014/main" id="{5641E3D9-DFC0-4563-9475-C358F5D03259}"/>
                </a:ext>
              </a:extLst>
            </p:cNvPr>
            <p:cNvSpPr>
              <a:spLocks noChangeArrowheads="1"/>
            </p:cNvSpPr>
            <p:nvPr/>
          </p:nvSpPr>
          <p:spPr bwMode="auto">
            <a:xfrm>
              <a:off x="1242" y="278"/>
              <a:ext cx="1091" cy="210"/>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598" name="Rectangle 94">
              <a:extLst>
                <a:ext uri="{FF2B5EF4-FFF2-40B4-BE49-F238E27FC236}">
                  <a16:creationId xmlns:a16="http://schemas.microsoft.com/office/drawing/2014/main" id="{7C8A06B6-B7B1-4C91-9A8B-864AD8FC63B4}"/>
                </a:ext>
              </a:extLst>
            </p:cNvPr>
            <p:cNvSpPr>
              <a:spLocks noChangeArrowheads="1"/>
            </p:cNvSpPr>
            <p:nvPr/>
          </p:nvSpPr>
          <p:spPr bwMode="auto">
            <a:xfrm>
              <a:off x="1294" y="315"/>
              <a:ext cx="95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000000"/>
                  </a:solidFill>
                </a:rPr>
                <a:t>Individual actions</a:t>
              </a:r>
              <a:endParaRPr lang="en-US" altLang="en-US" sz="2800"/>
            </a:p>
          </p:txBody>
        </p:sp>
        <p:sp>
          <p:nvSpPr>
            <p:cNvPr id="21599" name="Rectangle 95">
              <a:extLst>
                <a:ext uri="{FF2B5EF4-FFF2-40B4-BE49-F238E27FC236}">
                  <a16:creationId xmlns:a16="http://schemas.microsoft.com/office/drawing/2014/main" id="{F5076EB8-EF36-4A28-B107-2E732FEB8D60}"/>
                </a:ext>
              </a:extLst>
            </p:cNvPr>
            <p:cNvSpPr>
              <a:spLocks noChangeArrowheads="1"/>
            </p:cNvSpPr>
            <p:nvPr/>
          </p:nvSpPr>
          <p:spPr bwMode="auto">
            <a:xfrm>
              <a:off x="2216" y="315"/>
              <a:ext cx="6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000000"/>
                  </a:solidFill>
                </a:rPr>
                <a:t>?</a:t>
              </a:r>
              <a:endParaRPr lang="en-US" altLang="en-US" sz="2800"/>
            </a:p>
          </p:txBody>
        </p:sp>
        <p:sp>
          <p:nvSpPr>
            <p:cNvPr id="21600" name="Rectangle 96">
              <a:extLst>
                <a:ext uri="{FF2B5EF4-FFF2-40B4-BE49-F238E27FC236}">
                  <a16:creationId xmlns:a16="http://schemas.microsoft.com/office/drawing/2014/main" id="{D6255575-444C-4493-9AF6-6278DF154BAB}"/>
                </a:ext>
              </a:extLst>
            </p:cNvPr>
            <p:cNvSpPr>
              <a:spLocks noChangeArrowheads="1"/>
            </p:cNvSpPr>
            <p:nvPr/>
          </p:nvSpPr>
          <p:spPr bwMode="auto">
            <a:xfrm>
              <a:off x="2805" y="242"/>
              <a:ext cx="809" cy="282"/>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601" name="Rectangle 97">
              <a:extLst>
                <a:ext uri="{FF2B5EF4-FFF2-40B4-BE49-F238E27FC236}">
                  <a16:creationId xmlns:a16="http://schemas.microsoft.com/office/drawing/2014/main" id="{BEC8425E-47DA-4BCE-A293-BA33AC4A3F26}"/>
                </a:ext>
              </a:extLst>
            </p:cNvPr>
            <p:cNvSpPr>
              <a:spLocks noChangeArrowheads="1"/>
            </p:cNvSpPr>
            <p:nvPr/>
          </p:nvSpPr>
          <p:spPr bwMode="auto">
            <a:xfrm>
              <a:off x="2805" y="242"/>
              <a:ext cx="809" cy="28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602" name="Rectangle 98">
              <a:extLst>
                <a:ext uri="{FF2B5EF4-FFF2-40B4-BE49-F238E27FC236}">
                  <a16:creationId xmlns:a16="http://schemas.microsoft.com/office/drawing/2014/main" id="{677F066D-597F-4237-8AF8-1DC69C6FB10C}"/>
                </a:ext>
              </a:extLst>
            </p:cNvPr>
            <p:cNvSpPr>
              <a:spLocks noChangeArrowheads="1"/>
            </p:cNvSpPr>
            <p:nvPr/>
          </p:nvSpPr>
          <p:spPr bwMode="auto">
            <a:xfrm>
              <a:off x="2863" y="285"/>
              <a:ext cx="71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Drugs and alcohol </a:t>
              </a:r>
              <a:endParaRPr lang="en-US" altLang="en-US" sz="2800"/>
            </a:p>
          </p:txBody>
        </p:sp>
        <p:sp>
          <p:nvSpPr>
            <p:cNvPr id="21603" name="Rectangle 99">
              <a:extLst>
                <a:ext uri="{FF2B5EF4-FFF2-40B4-BE49-F238E27FC236}">
                  <a16:creationId xmlns:a16="http://schemas.microsoft.com/office/drawing/2014/main" id="{95F6CC9F-C56D-4A58-98CA-173840F396E0}"/>
                </a:ext>
              </a:extLst>
            </p:cNvPr>
            <p:cNvSpPr>
              <a:spLocks noChangeArrowheads="1"/>
            </p:cNvSpPr>
            <p:nvPr/>
          </p:nvSpPr>
          <p:spPr bwMode="auto">
            <a:xfrm>
              <a:off x="2953" y="382"/>
              <a:ext cx="46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test positive</a:t>
              </a:r>
              <a:endParaRPr lang="en-US" altLang="en-US" sz="2800"/>
            </a:p>
          </p:txBody>
        </p:sp>
        <p:sp>
          <p:nvSpPr>
            <p:cNvPr id="21604" name="Rectangle 100">
              <a:extLst>
                <a:ext uri="{FF2B5EF4-FFF2-40B4-BE49-F238E27FC236}">
                  <a16:creationId xmlns:a16="http://schemas.microsoft.com/office/drawing/2014/main" id="{F8F227DE-110D-4275-8AD5-4600ECA3F957}"/>
                </a:ext>
              </a:extLst>
            </p:cNvPr>
            <p:cNvSpPr>
              <a:spLocks noChangeArrowheads="1"/>
            </p:cNvSpPr>
            <p:nvPr/>
          </p:nvSpPr>
          <p:spPr bwMode="auto">
            <a:xfrm>
              <a:off x="3418" y="382"/>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21605" name="Rectangle 101">
              <a:extLst>
                <a:ext uri="{FF2B5EF4-FFF2-40B4-BE49-F238E27FC236}">
                  <a16:creationId xmlns:a16="http://schemas.microsoft.com/office/drawing/2014/main" id="{DF9F1A16-2133-447C-AE6E-1E86556A217B}"/>
                </a:ext>
              </a:extLst>
            </p:cNvPr>
            <p:cNvSpPr>
              <a:spLocks noChangeArrowheads="1"/>
            </p:cNvSpPr>
            <p:nvPr/>
          </p:nvSpPr>
          <p:spPr bwMode="auto">
            <a:xfrm>
              <a:off x="3891" y="242"/>
              <a:ext cx="977" cy="28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606" name="Rectangle 102">
              <a:extLst>
                <a:ext uri="{FF2B5EF4-FFF2-40B4-BE49-F238E27FC236}">
                  <a16:creationId xmlns:a16="http://schemas.microsoft.com/office/drawing/2014/main" id="{02C94C7B-CAB0-4835-8876-6EADBC6B6D9E}"/>
                </a:ext>
              </a:extLst>
            </p:cNvPr>
            <p:cNvSpPr>
              <a:spLocks noChangeArrowheads="1"/>
            </p:cNvSpPr>
            <p:nvPr/>
          </p:nvSpPr>
          <p:spPr bwMode="auto">
            <a:xfrm>
              <a:off x="3891" y="242"/>
              <a:ext cx="977" cy="28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607" name="Rectangle 103">
              <a:extLst>
                <a:ext uri="{FF2B5EF4-FFF2-40B4-BE49-F238E27FC236}">
                  <a16:creationId xmlns:a16="http://schemas.microsoft.com/office/drawing/2014/main" id="{727C9E60-36D6-4309-8300-3106CA4B2EA2}"/>
                </a:ext>
              </a:extLst>
            </p:cNvPr>
            <p:cNvSpPr>
              <a:spLocks noChangeArrowheads="1"/>
            </p:cNvSpPr>
            <p:nvPr/>
          </p:nvSpPr>
          <p:spPr bwMode="auto">
            <a:xfrm>
              <a:off x="4005" y="273"/>
              <a:ext cx="76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100" b="1">
                  <a:solidFill>
                    <a:srgbClr val="FFFFFF"/>
                  </a:solidFill>
                </a:rPr>
                <a:t>Follow Drugs and </a:t>
              </a:r>
              <a:endParaRPr lang="en-US" altLang="en-US" sz="2800"/>
            </a:p>
          </p:txBody>
        </p:sp>
        <p:sp>
          <p:nvSpPr>
            <p:cNvPr id="21608" name="Rectangle 104">
              <a:extLst>
                <a:ext uri="{FF2B5EF4-FFF2-40B4-BE49-F238E27FC236}">
                  <a16:creationId xmlns:a16="http://schemas.microsoft.com/office/drawing/2014/main" id="{32CC2493-28FA-4B0E-9737-705563703597}"/>
                </a:ext>
              </a:extLst>
            </p:cNvPr>
            <p:cNvSpPr>
              <a:spLocks noChangeArrowheads="1"/>
            </p:cNvSpPr>
            <p:nvPr/>
          </p:nvSpPr>
          <p:spPr bwMode="auto">
            <a:xfrm>
              <a:off x="4072" y="381"/>
              <a:ext cx="60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100" b="1">
                  <a:solidFill>
                    <a:srgbClr val="FFFFFF"/>
                  </a:solidFill>
                </a:rPr>
                <a:t>Alcohol Policy</a:t>
              </a:r>
              <a:endParaRPr lang="en-US" altLang="en-US" sz="2800"/>
            </a:p>
          </p:txBody>
        </p:sp>
        <p:sp>
          <p:nvSpPr>
            <p:cNvPr id="21609" name="Rectangle 105">
              <a:extLst>
                <a:ext uri="{FF2B5EF4-FFF2-40B4-BE49-F238E27FC236}">
                  <a16:creationId xmlns:a16="http://schemas.microsoft.com/office/drawing/2014/main" id="{6C3CB254-AEC3-49D4-B297-5C678C45BF62}"/>
                </a:ext>
              </a:extLst>
            </p:cNvPr>
            <p:cNvSpPr>
              <a:spLocks noChangeArrowheads="1"/>
            </p:cNvSpPr>
            <p:nvPr/>
          </p:nvSpPr>
          <p:spPr bwMode="auto">
            <a:xfrm>
              <a:off x="212" y="872"/>
              <a:ext cx="1406" cy="422"/>
            </a:xfrm>
            <a:prstGeom prst="rect">
              <a:avLst/>
            </a:prstGeom>
            <a:solidFill>
              <a:srgbClr val="B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610" name="Rectangle 106">
              <a:extLst>
                <a:ext uri="{FF2B5EF4-FFF2-40B4-BE49-F238E27FC236}">
                  <a16:creationId xmlns:a16="http://schemas.microsoft.com/office/drawing/2014/main" id="{7691E875-BD95-49C1-80B8-EBCDCCE18DEC}"/>
                </a:ext>
              </a:extLst>
            </p:cNvPr>
            <p:cNvSpPr>
              <a:spLocks noChangeArrowheads="1"/>
            </p:cNvSpPr>
            <p:nvPr/>
          </p:nvSpPr>
          <p:spPr bwMode="auto">
            <a:xfrm>
              <a:off x="212" y="872"/>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611" name="Rectangle 107">
              <a:extLst>
                <a:ext uri="{FF2B5EF4-FFF2-40B4-BE49-F238E27FC236}">
                  <a16:creationId xmlns:a16="http://schemas.microsoft.com/office/drawing/2014/main" id="{F518CE57-98DC-48F4-B165-7AB38DC8B137}"/>
                </a:ext>
              </a:extLst>
            </p:cNvPr>
            <p:cNvSpPr>
              <a:spLocks noChangeArrowheads="1"/>
            </p:cNvSpPr>
            <p:nvPr/>
          </p:nvSpPr>
          <p:spPr bwMode="auto">
            <a:xfrm>
              <a:off x="398" y="1032"/>
              <a:ext cx="99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Were the actions intended</a:t>
              </a:r>
              <a:endParaRPr lang="en-US" altLang="en-US" sz="2800"/>
            </a:p>
          </p:txBody>
        </p:sp>
        <p:sp>
          <p:nvSpPr>
            <p:cNvPr id="21612" name="Rectangle 108">
              <a:extLst>
                <a:ext uri="{FF2B5EF4-FFF2-40B4-BE49-F238E27FC236}">
                  <a16:creationId xmlns:a16="http://schemas.microsoft.com/office/drawing/2014/main" id="{836AB284-C4E1-4CB0-8EC8-57E19C635653}"/>
                </a:ext>
              </a:extLst>
            </p:cNvPr>
            <p:cNvSpPr>
              <a:spLocks noChangeArrowheads="1"/>
            </p:cNvSpPr>
            <p:nvPr/>
          </p:nvSpPr>
          <p:spPr bwMode="auto">
            <a:xfrm>
              <a:off x="1383" y="1032"/>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1613" name="Rectangle 109">
              <a:extLst>
                <a:ext uri="{FF2B5EF4-FFF2-40B4-BE49-F238E27FC236}">
                  <a16:creationId xmlns:a16="http://schemas.microsoft.com/office/drawing/2014/main" id="{699F2210-D234-4899-94E8-5E57FC1C7D5E}"/>
                </a:ext>
              </a:extLst>
            </p:cNvPr>
            <p:cNvSpPr>
              <a:spLocks noChangeArrowheads="1"/>
            </p:cNvSpPr>
            <p:nvPr/>
          </p:nvSpPr>
          <p:spPr bwMode="auto">
            <a:xfrm>
              <a:off x="1924" y="872"/>
              <a:ext cx="1406" cy="422"/>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614" name="Rectangle 110">
              <a:extLst>
                <a:ext uri="{FF2B5EF4-FFF2-40B4-BE49-F238E27FC236}">
                  <a16:creationId xmlns:a16="http://schemas.microsoft.com/office/drawing/2014/main" id="{9475F298-4D8A-462D-8C1C-329D1749C23A}"/>
                </a:ext>
              </a:extLst>
            </p:cNvPr>
            <p:cNvSpPr>
              <a:spLocks noChangeArrowheads="1"/>
            </p:cNvSpPr>
            <p:nvPr/>
          </p:nvSpPr>
          <p:spPr bwMode="auto">
            <a:xfrm>
              <a:off x="1924" y="872"/>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615" name="Rectangle 111">
              <a:extLst>
                <a:ext uri="{FF2B5EF4-FFF2-40B4-BE49-F238E27FC236}">
                  <a16:creationId xmlns:a16="http://schemas.microsoft.com/office/drawing/2014/main" id="{DB82DDCC-2455-433B-8545-C24D98414271}"/>
                </a:ext>
              </a:extLst>
            </p:cNvPr>
            <p:cNvSpPr>
              <a:spLocks noChangeArrowheads="1"/>
            </p:cNvSpPr>
            <p:nvPr/>
          </p:nvSpPr>
          <p:spPr bwMode="auto">
            <a:xfrm>
              <a:off x="1971" y="940"/>
              <a:ext cx="126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Were the consequences intended</a:t>
              </a:r>
              <a:endParaRPr lang="en-US" altLang="en-US" sz="2800"/>
            </a:p>
          </p:txBody>
        </p:sp>
        <p:sp>
          <p:nvSpPr>
            <p:cNvPr id="21616" name="Rectangle 112">
              <a:extLst>
                <a:ext uri="{FF2B5EF4-FFF2-40B4-BE49-F238E27FC236}">
                  <a16:creationId xmlns:a16="http://schemas.microsoft.com/office/drawing/2014/main" id="{B73F1C5F-ACF3-4170-92D7-4B0A56F323A5}"/>
                </a:ext>
              </a:extLst>
            </p:cNvPr>
            <p:cNvSpPr>
              <a:spLocks noChangeArrowheads="1"/>
            </p:cNvSpPr>
            <p:nvPr/>
          </p:nvSpPr>
          <p:spPr bwMode="auto">
            <a:xfrm>
              <a:off x="3232" y="940"/>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1617" name="Rectangle 113">
              <a:extLst>
                <a:ext uri="{FF2B5EF4-FFF2-40B4-BE49-F238E27FC236}">
                  <a16:creationId xmlns:a16="http://schemas.microsoft.com/office/drawing/2014/main" id="{54C33C80-0456-43E0-B378-91B675F3843E}"/>
                </a:ext>
              </a:extLst>
            </p:cNvPr>
            <p:cNvSpPr>
              <a:spLocks noChangeArrowheads="1"/>
            </p:cNvSpPr>
            <p:nvPr/>
          </p:nvSpPr>
          <p:spPr bwMode="auto">
            <a:xfrm>
              <a:off x="1993" y="1032"/>
              <a:ext cx="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1618" name="Rectangle 114">
              <a:extLst>
                <a:ext uri="{FF2B5EF4-FFF2-40B4-BE49-F238E27FC236}">
                  <a16:creationId xmlns:a16="http://schemas.microsoft.com/office/drawing/2014/main" id="{DF491C09-CBED-4840-93AC-2CE649A7C0EA}"/>
                </a:ext>
              </a:extLst>
            </p:cNvPr>
            <p:cNvSpPr>
              <a:spLocks noChangeArrowheads="1"/>
            </p:cNvSpPr>
            <p:nvPr/>
          </p:nvSpPr>
          <p:spPr bwMode="auto">
            <a:xfrm>
              <a:off x="2019" y="1032"/>
              <a:ext cx="126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Potential or actual injury or plant </a:t>
              </a:r>
              <a:endParaRPr lang="en-US" altLang="en-US" sz="2800"/>
            </a:p>
          </p:txBody>
        </p:sp>
        <p:sp>
          <p:nvSpPr>
            <p:cNvPr id="21619" name="Rectangle 115">
              <a:extLst>
                <a:ext uri="{FF2B5EF4-FFF2-40B4-BE49-F238E27FC236}">
                  <a16:creationId xmlns:a16="http://schemas.microsoft.com/office/drawing/2014/main" id="{3C584651-2C31-45B4-8886-163A77865F88}"/>
                </a:ext>
              </a:extLst>
            </p:cNvPr>
            <p:cNvSpPr>
              <a:spLocks noChangeArrowheads="1"/>
            </p:cNvSpPr>
            <p:nvPr/>
          </p:nvSpPr>
          <p:spPr bwMode="auto">
            <a:xfrm>
              <a:off x="2120" y="1129"/>
              <a:ext cx="14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and</a:t>
              </a:r>
              <a:endParaRPr lang="en-US" altLang="en-US" sz="2800"/>
            </a:p>
          </p:txBody>
        </p:sp>
        <p:sp>
          <p:nvSpPr>
            <p:cNvPr id="21620" name="Rectangle 116">
              <a:extLst>
                <a:ext uri="{FF2B5EF4-FFF2-40B4-BE49-F238E27FC236}">
                  <a16:creationId xmlns:a16="http://schemas.microsoft.com/office/drawing/2014/main" id="{CE27DE42-EE19-46AF-8C05-0C2B3111E909}"/>
                </a:ext>
              </a:extLst>
            </p:cNvPr>
            <p:cNvSpPr>
              <a:spLocks noChangeArrowheads="1"/>
            </p:cNvSpPr>
            <p:nvPr/>
          </p:nvSpPr>
          <p:spPr bwMode="auto">
            <a:xfrm>
              <a:off x="2261" y="1129"/>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1621" name="Rectangle 117">
              <a:extLst>
                <a:ext uri="{FF2B5EF4-FFF2-40B4-BE49-F238E27FC236}">
                  <a16:creationId xmlns:a16="http://schemas.microsoft.com/office/drawing/2014/main" id="{0A84280A-0106-4F3F-BEBB-CC921F48D594}"/>
                </a:ext>
              </a:extLst>
            </p:cNvPr>
            <p:cNvSpPr>
              <a:spLocks noChangeArrowheads="1"/>
            </p:cNvSpPr>
            <p:nvPr/>
          </p:nvSpPr>
          <p:spPr bwMode="auto">
            <a:xfrm>
              <a:off x="2283" y="1129"/>
              <a:ext cx="82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or equipment damage</a:t>
              </a:r>
              <a:endParaRPr lang="en-US" altLang="en-US" sz="2800"/>
            </a:p>
          </p:txBody>
        </p:sp>
        <p:sp>
          <p:nvSpPr>
            <p:cNvPr id="21622" name="Rectangle 118">
              <a:extLst>
                <a:ext uri="{FF2B5EF4-FFF2-40B4-BE49-F238E27FC236}">
                  <a16:creationId xmlns:a16="http://schemas.microsoft.com/office/drawing/2014/main" id="{49ACA8C9-783A-4EE2-A6E0-5C0BBFE098FC}"/>
                </a:ext>
              </a:extLst>
            </p:cNvPr>
            <p:cNvSpPr>
              <a:spLocks noChangeArrowheads="1"/>
            </p:cNvSpPr>
            <p:nvPr/>
          </p:nvSpPr>
          <p:spPr bwMode="auto">
            <a:xfrm>
              <a:off x="3109" y="1129"/>
              <a:ext cx="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1623" name="Rectangle 119">
              <a:extLst>
                <a:ext uri="{FF2B5EF4-FFF2-40B4-BE49-F238E27FC236}">
                  <a16:creationId xmlns:a16="http://schemas.microsoft.com/office/drawing/2014/main" id="{6EB6F83D-5222-4DA0-B1E0-C8B6D604D37E}"/>
                </a:ext>
              </a:extLst>
            </p:cNvPr>
            <p:cNvSpPr>
              <a:spLocks noChangeArrowheads="1"/>
            </p:cNvSpPr>
            <p:nvPr/>
          </p:nvSpPr>
          <p:spPr bwMode="auto">
            <a:xfrm>
              <a:off x="212" y="1505"/>
              <a:ext cx="1406" cy="422"/>
            </a:xfrm>
            <a:prstGeom prst="rect">
              <a:avLst/>
            </a:prstGeom>
            <a:solidFill>
              <a:srgbClr val="FF4A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624" name="Rectangle 120">
              <a:extLst>
                <a:ext uri="{FF2B5EF4-FFF2-40B4-BE49-F238E27FC236}">
                  <a16:creationId xmlns:a16="http://schemas.microsoft.com/office/drawing/2014/main" id="{EACE5C22-0333-4472-961A-650D13A47A03}"/>
                </a:ext>
              </a:extLst>
            </p:cNvPr>
            <p:cNvSpPr>
              <a:spLocks noChangeArrowheads="1"/>
            </p:cNvSpPr>
            <p:nvPr/>
          </p:nvSpPr>
          <p:spPr bwMode="auto">
            <a:xfrm>
              <a:off x="212" y="1505"/>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625" name="Rectangle 121">
              <a:extLst>
                <a:ext uri="{FF2B5EF4-FFF2-40B4-BE49-F238E27FC236}">
                  <a16:creationId xmlns:a16="http://schemas.microsoft.com/office/drawing/2014/main" id="{4C1F8079-B62C-4E82-9093-D20BD86AEF3E}"/>
                </a:ext>
              </a:extLst>
            </p:cNvPr>
            <p:cNvSpPr>
              <a:spLocks noChangeArrowheads="1"/>
            </p:cNvSpPr>
            <p:nvPr/>
          </p:nvSpPr>
          <p:spPr bwMode="auto">
            <a:xfrm>
              <a:off x="554" y="1616"/>
              <a:ext cx="7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Knowingly violated</a:t>
              </a:r>
              <a:endParaRPr lang="en-US" altLang="en-US" sz="2800"/>
            </a:p>
          </p:txBody>
        </p:sp>
        <p:sp>
          <p:nvSpPr>
            <p:cNvPr id="21626" name="Rectangle 122">
              <a:extLst>
                <a:ext uri="{FF2B5EF4-FFF2-40B4-BE49-F238E27FC236}">
                  <a16:creationId xmlns:a16="http://schemas.microsoft.com/office/drawing/2014/main" id="{38FFA2EF-17EF-4C91-8C26-755A8D825B72}"/>
                </a:ext>
              </a:extLst>
            </p:cNvPr>
            <p:cNvSpPr>
              <a:spLocks noChangeArrowheads="1"/>
            </p:cNvSpPr>
            <p:nvPr/>
          </p:nvSpPr>
          <p:spPr bwMode="auto">
            <a:xfrm>
              <a:off x="390" y="1713"/>
              <a:ext cx="100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safe operating procedures</a:t>
              </a:r>
              <a:endParaRPr lang="en-US" altLang="en-US" sz="2800"/>
            </a:p>
          </p:txBody>
        </p:sp>
        <p:sp>
          <p:nvSpPr>
            <p:cNvPr id="21627" name="Rectangle 123">
              <a:extLst>
                <a:ext uri="{FF2B5EF4-FFF2-40B4-BE49-F238E27FC236}">
                  <a16:creationId xmlns:a16="http://schemas.microsoft.com/office/drawing/2014/main" id="{AEF643F9-A711-41A2-883C-C23F3749BF4A}"/>
                </a:ext>
              </a:extLst>
            </p:cNvPr>
            <p:cNvSpPr>
              <a:spLocks noChangeArrowheads="1"/>
            </p:cNvSpPr>
            <p:nvPr/>
          </p:nvSpPr>
          <p:spPr bwMode="auto">
            <a:xfrm>
              <a:off x="1387" y="1713"/>
              <a:ext cx="7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1628" name="Rectangle 124">
              <a:extLst>
                <a:ext uri="{FF2B5EF4-FFF2-40B4-BE49-F238E27FC236}">
                  <a16:creationId xmlns:a16="http://schemas.microsoft.com/office/drawing/2014/main" id="{41A46864-BB76-4079-B076-B5511B17D413}"/>
                </a:ext>
              </a:extLst>
            </p:cNvPr>
            <p:cNvSpPr>
              <a:spLocks noChangeArrowheads="1"/>
            </p:cNvSpPr>
            <p:nvPr/>
          </p:nvSpPr>
          <p:spPr bwMode="auto">
            <a:xfrm>
              <a:off x="1924" y="1505"/>
              <a:ext cx="1406" cy="42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629" name="Rectangle 125">
              <a:extLst>
                <a:ext uri="{FF2B5EF4-FFF2-40B4-BE49-F238E27FC236}">
                  <a16:creationId xmlns:a16="http://schemas.microsoft.com/office/drawing/2014/main" id="{D0513025-BE94-4607-A98F-9BD5E3DF0FD2}"/>
                </a:ext>
              </a:extLst>
            </p:cNvPr>
            <p:cNvSpPr>
              <a:spLocks noChangeArrowheads="1"/>
            </p:cNvSpPr>
            <p:nvPr/>
          </p:nvSpPr>
          <p:spPr bwMode="auto">
            <a:xfrm>
              <a:off x="1924" y="1505"/>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630" name="Rectangle 126">
              <a:extLst>
                <a:ext uri="{FF2B5EF4-FFF2-40B4-BE49-F238E27FC236}">
                  <a16:creationId xmlns:a16="http://schemas.microsoft.com/office/drawing/2014/main" id="{70815607-EF17-4851-89DC-71EF1A5B8895}"/>
                </a:ext>
              </a:extLst>
            </p:cNvPr>
            <p:cNvSpPr>
              <a:spLocks noChangeArrowheads="1"/>
            </p:cNvSpPr>
            <p:nvPr/>
          </p:nvSpPr>
          <p:spPr bwMode="auto">
            <a:xfrm>
              <a:off x="2012" y="1572"/>
              <a:ext cx="79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Procedures available</a:t>
              </a:r>
              <a:endParaRPr lang="en-US" altLang="en-US" sz="2800"/>
            </a:p>
          </p:txBody>
        </p:sp>
        <p:sp>
          <p:nvSpPr>
            <p:cNvPr id="21631" name="Rectangle 127">
              <a:extLst>
                <a:ext uri="{FF2B5EF4-FFF2-40B4-BE49-F238E27FC236}">
                  <a16:creationId xmlns:a16="http://schemas.microsoft.com/office/drawing/2014/main" id="{72577DE8-6835-4902-BC30-E2FBD2DB0D1C}"/>
                </a:ext>
              </a:extLst>
            </p:cNvPr>
            <p:cNvSpPr>
              <a:spLocks noChangeArrowheads="1"/>
            </p:cNvSpPr>
            <p:nvPr/>
          </p:nvSpPr>
          <p:spPr bwMode="auto">
            <a:xfrm>
              <a:off x="2804" y="1572"/>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1632" name="Rectangle 128">
              <a:extLst>
                <a:ext uri="{FF2B5EF4-FFF2-40B4-BE49-F238E27FC236}">
                  <a16:creationId xmlns:a16="http://schemas.microsoft.com/office/drawing/2014/main" id="{E4299F30-AA8D-4634-BC93-A5DB184525E8}"/>
                </a:ext>
              </a:extLst>
            </p:cNvPr>
            <p:cNvSpPr>
              <a:spLocks noChangeArrowheads="1"/>
            </p:cNvSpPr>
            <p:nvPr/>
          </p:nvSpPr>
          <p:spPr bwMode="auto">
            <a:xfrm>
              <a:off x="2849" y="1572"/>
              <a:ext cx="41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intelligible </a:t>
              </a:r>
              <a:endParaRPr lang="en-US" altLang="en-US" sz="2800"/>
            </a:p>
          </p:txBody>
        </p:sp>
        <p:sp>
          <p:nvSpPr>
            <p:cNvPr id="21633" name="Rectangle 129">
              <a:extLst>
                <a:ext uri="{FF2B5EF4-FFF2-40B4-BE49-F238E27FC236}">
                  <a16:creationId xmlns:a16="http://schemas.microsoft.com/office/drawing/2014/main" id="{4587AC13-1BDB-49AF-8F3A-F940719FB5CF}"/>
                </a:ext>
              </a:extLst>
            </p:cNvPr>
            <p:cNvSpPr>
              <a:spLocks noChangeArrowheads="1"/>
            </p:cNvSpPr>
            <p:nvPr/>
          </p:nvSpPr>
          <p:spPr bwMode="auto">
            <a:xfrm>
              <a:off x="2153" y="1665"/>
              <a:ext cx="89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and well communicated</a:t>
              </a:r>
              <a:endParaRPr lang="en-US" altLang="en-US" sz="2800"/>
            </a:p>
          </p:txBody>
        </p:sp>
        <p:sp>
          <p:nvSpPr>
            <p:cNvPr id="21634" name="Rectangle 130">
              <a:extLst>
                <a:ext uri="{FF2B5EF4-FFF2-40B4-BE49-F238E27FC236}">
                  <a16:creationId xmlns:a16="http://schemas.microsoft.com/office/drawing/2014/main" id="{2344AEB0-C682-4D2C-BCFB-B5F0CB132571}"/>
                </a:ext>
              </a:extLst>
            </p:cNvPr>
            <p:cNvSpPr>
              <a:spLocks noChangeArrowheads="1"/>
            </p:cNvSpPr>
            <p:nvPr/>
          </p:nvSpPr>
          <p:spPr bwMode="auto">
            <a:xfrm>
              <a:off x="3049" y="1665"/>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1635" name="Rectangle 131">
              <a:extLst>
                <a:ext uri="{FF2B5EF4-FFF2-40B4-BE49-F238E27FC236}">
                  <a16:creationId xmlns:a16="http://schemas.microsoft.com/office/drawing/2014/main" id="{FDE62F3B-2DCE-4C9E-84B7-2CD3E898BD6E}"/>
                </a:ext>
              </a:extLst>
            </p:cNvPr>
            <p:cNvSpPr>
              <a:spLocks noChangeArrowheads="1"/>
            </p:cNvSpPr>
            <p:nvPr/>
          </p:nvSpPr>
          <p:spPr bwMode="auto">
            <a:xfrm>
              <a:off x="2038" y="1761"/>
              <a:ext cx="113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Employee trained and audited</a:t>
              </a:r>
              <a:endParaRPr lang="en-US" altLang="en-US" sz="2800"/>
            </a:p>
          </p:txBody>
        </p:sp>
        <p:sp>
          <p:nvSpPr>
            <p:cNvPr id="21636" name="Rectangle 132">
              <a:extLst>
                <a:ext uri="{FF2B5EF4-FFF2-40B4-BE49-F238E27FC236}">
                  <a16:creationId xmlns:a16="http://schemas.microsoft.com/office/drawing/2014/main" id="{9398C5FC-1D26-4C14-8FA9-A5CACC802285}"/>
                </a:ext>
              </a:extLst>
            </p:cNvPr>
            <p:cNvSpPr>
              <a:spLocks noChangeArrowheads="1"/>
            </p:cNvSpPr>
            <p:nvPr/>
          </p:nvSpPr>
          <p:spPr bwMode="auto">
            <a:xfrm>
              <a:off x="3168" y="1761"/>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1637" name="Rectangle 133">
              <a:extLst>
                <a:ext uri="{FF2B5EF4-FFF2-40B4-BE49-F238E27FC236}">
                  <a16:creationId xmlns:a16="http://schemas.microsoft.com/office/drawing/2014/main" id="{7815D791-7286-4277-8C7E-2F01BBCDC404}"/>
                </a:ext>
              </a:extLst>
            </p:cNvPr>
            <p:cNvSpPr>
              <a:spLocks noChangeArrowheads="1"/>
            </p:cNvSpPr>
            <p:nvPr/>
          </p:nvSpPr>
          <p:spPr bwMode="auto">
            <a:xfrm>
              <a:off x="212" y="2348"/>
              <a:ext cx="1406" cy="422"/>
            </a:xfrm>
            <a:prstGeom prst="rect">
              <a:avLst/>
            </a:prstGeom>
            <a:solidFill>
              <a:srgbClr val="FFFF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638" name="Rectangle 134">
              <a:extLst>
                <a:ext uri="{FF2B5EF4-FFF2-40B4-BE49-F238E27FC236}">
                  <a16:creationId xmlns:a16="http://schemas.microsoft.com/office/drawing/2014/main" id="{FB2962F6-E0ED-49E9-B77B-9A1393B8331A}"/>
                </a:ext>
              </a:extLst>
            </p:cNvPr>
            <p:cNvSpPr>
              <a:spLocks noChangeArrowheads="1"/>
            </p:cNvSpPr>
            <p:nvPr/>
          </p:nvSpPr>
          <p:spPr bwMode="auto">
            <a:xfrm>
              <a:off x="212" y="2348"/>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639" name="Rectangle 135">
              <a:extLst>
                <a:ext uri="{FF2B5EF4-FFF2-40B4-BE49-F238E27FC236}">
                  <a16:creationId xmlns:a16="http://schemas.microsoft.com/office/drawing/2014/main" id="{C4BEDB70-1CF2-428B-845E-8312C399D2F3}"/>
                </a:ext>
              </a:extLst>
            </p:cNvPr>
            <p:cNvSpPr>
              <a:spLocks noChangeArrowheads="1"/>
            </p:cNvSpPr>
            <p:nvPr/>
          </p:nvSpPr>
          <p:spPr bwMode="auto">
            <a:xfrm>
              <a:off x="260" y="2408"/>
              <a:ext cx="69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100" b="1">
                  <a:solidFill>
                    <a:srgbClr val="000000"/>
                  </a:solidFill>
                </a:rPr>
                <a:t>Substitution test</a:t>
              </a:r>
              <a:endParaRPr lang="en-US" altLang="en-US" sz="2800"/>
            </a:p>
          </p:txBody>
        </p:sp>
        <p:sp>
          <p:nvSpPr>
            <p:cNvPr id="21640" name="Rectangle 136">
              <a:extLst>
                <a:ext uri="{FF2B5EF4-FFF2-40B4-BE49-F238E27FC236}">
                  <a16:creationId xmlns:a16="http://schemas.microsoft.com/office/drawing/2014/main" id="{F26A3589-F5A7-47AF-9781-F870C37DEC67}"/>
                </a:ext>
              </a:extLst>
            </p:cNvPr>
            <p:cNvSpPr>
              <a:spLocks noChangeArrowheads="1"/>
            </p:cNvSpPr>
            <p:nvPr/>
          </p:nvSpPr>
          <p:spPr bwMode="auto">
            <a:xfrm>
              <a:off x="963" y="2416"/>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 </a:t>
              </a:r>
              <a:endParaRPr lang="en-US" altLang="en-US" sz="2800"/>
            </a:p>
          </p:txBody>
        </p:sp>
        <p:sp>
          <p:nvSpPr>
            <p:cNvPr id="21641" name="Rectangle 137">
              <a:extLst>
                <a:ext uri="{FF2B5EF4-FFF2-40B4-BE49-F238E27FC236}">
                  <a16:creationId xmlns:a16="http://schemas.microsoft.com/office/drawing/2014/main" id="{F4AE055C-F5D3-4C05-990C-28648C770F99}"/>
                </a:ext>
              </a:extLst>
            </p:cNvPr>
            <p:cNvSpPr>
              <a:spLocks noChangeArrowheads="1"/>
            </p:cNvSpPr>
            <p:nvPr/>
          </p:nvSpPr>
          <p:spPr bwMode="auto">
            <a:xfrm>
              <a:off x="1011" y="2416"/>
              <a:ext cx="58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Would another </a:t>
              </a:r>
              <a:endParaRPr lang="en-US" altLang="en-US" sz="2800"/>
            </a:p>
          </p:txBody>
        </p:sp>
        <p:sp>
          <p:nvSpPr>
            <p:cNvPr id="21642" name="Rectangle 138">
              <a:extLst>
                <a:ext uri="{FF2B5EF4-FFF2-40B4-BE49-F238E27FC236}">
                  <a16:creationId xmlns:a16="http://schemas.microsoft.com/office/drawing/2014/main" id="{71E7D0D8-8D71-40D5-B0A9-60C5D3299C35}"/>
                </a:ext>
              </a:extLst>
            </p:cNvPr>
            <p:cNvSpPr>
              <a:spLocks noChangeArrowheads="1"/>
            </p:cNvSpPr>
            <p:nvPr/>
          </p:nvSpPr>
          <p:spPr bwMode="auto">
            <a:xfrm>
              <a:off x="290" y="2516"/>
              <a:ext cx="127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employee with same training and </a:t>
              </a:r>
              <a:endParaRPr lang="en-US" altLang="en-US" sz="2800"/>
            </a:p>
          </p:txBody>
        </p:sp>
        <p:sp>
          <p:nvSpPr>
            <p:cNvPr id="21643" name="Rectangle 139">
              <a:extLst>
                <a:ext uri="{FF2B5EF4-FFF2-40B4-BE49-F238E27FC236}">
                  <a16:creationId xmlns:a16="http://schemas.microsoft.com/office/drawing/2014/main" id="{96621441-376F-4FAC-B0B1-4E9F5EF84A37}"/>
                </a:ext>
              </a:extLst>
            </p:cNvPr>
            <p:cNvSpPr>
              <a:spLocks noChangeArrowheads="1"/>
            </p:cNvSpPr>
            <p:nvPr/>
          </p:nvSpPr>
          <p:spPr bwMode="auto">
            <a:xfrm>
              <a:off x="294" y="2609"/>
              <a:ext cx="119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experience have done the same</a:t>
              </a:r>
              <a:endParaRPr lang="en-US" altLang="en-US" sz="2800"/>
            </a:p>
          </p:txBody>
        </p:sp>
        <p:sp>
          <p:nvSpPr>
            <p:cNvPr id="21644" name="Rectangle 140">
              <a:extLst>
                <a:ext uri="{FF2B5EF4-FFF2-40B4-BE49-F238E27FC236}">
                  <a16:creationId xmlns:a16="http://schemas.microsoft.com/office/drawing/2014/main" id="{F51FB2FD-E9B5-47F8-8FC2-6754609E6846}"/>
                </a:ext>
              </a:extLst>
            </p:cNvPr>
            <p:cNvSpPr>
              <a:spLocks noChangeArrowheads="1"/>
            </p:cNvSpPr>
            <p:nvPr/>
          </p:nvSpPr>
          <p:spPr bwMode="auto">
            <a:xfrm>
              <a:off x="1487" y="2609"/>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21645" name="Rectangle 141">
              <a:extLst>
                <a:ext uri="{FF2B5EF4-FFF2-40B4-BE49-F238E27FC236}">
                  <a16:creationId xmlns:a16="http://schemas.microsoft.com/office/drawing/2014/main" id="{794FB3FA-E98C-4A95-96DC-4EECF5B6169A}"/>
                </a:ext>
              </a:extLst>
            </p:cNvPr>
            <p:cNvSpPr>
              <a:spLocks noChangeArrowheads="1"/>
            </p:cNvSpPr>
            <p:nvPr/>
          </p:nvSpPr>
          <p:spPr bwMode="auto">
            <a:xfrm>
              <a:off x="1924" y="2348"/>
              <a:ext cx="1406" cy="42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646" name="Rectangle 142">
              <a:extLst>
                <a:ext uri="{FF2B5EF4-FFF2-40B4-BE49-F238E27FC236}">
                  <a16:creationId xmlns:a16="http://schemas.microsoft.com/office/drawing/2014/main" id="{337EB57A-F278-43DD-A97F-2AD8058C9D56}"/>
                </a:ext>
              </a:extLst>
            </p:cNvPr>
            <p:cNvSpPr>
              <a:spLocks noChangeArrowheads="1"/>
            </p:cNvSpPr>
            <p:nvPr/>
          </p:nvSpPr>
          <p:spPr bwMode="auto">
            <a:xfrm>
              <a:off x="1924" y="2348"/>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647" name="Rectangle 143">
              <a:extLst>
                <a:ext uri="{FF2B5EF4-FFF2-40B4-BE49-F238E27FC236}">
                  <a16:creationId xmlns:a16="http://schemas.microsoft.com/office/drawing/2014/main" id="{FB20D9AE-3B92-485A-93D3-38D941B589E8}"/>
                </a:ext>
              </a:extLst>
            </p:cNvPr>
            <p:cNvSpPr>
              <a:spLocks noChangeArrowheads="1"/>
            </p:cNvSpPr>
            <p:nvPr/>
          </p:nvSpPr>
          <p:spPr bwMode="auto">
            <a:xfrm>
              <a:off x="1997" y="2461"/>
              <a:ext cx="87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Deficiencies in training</a:t>
              </a:r>
              <a:endParaRPr lang="en-US" altLang="en-US" sz="2800"/>
            </a:p>
          </p:txBody>
        </p:sp>
        <p:sp>
          <p:nvSpPr>
            <p:cNvPr id="21648" name="Rectangle 144">
              <a:extLst>
                <a:ext uri="{FF2B5EF4-FFF2-40B4-BE49-F238E27FC236}">
                  <a16:creationId xmlns:a16="http://schemas.microsoft.com/office/drawing/2014/main" id="{564584E5-AA4F-499E-915E-34724AA46B7E}"/>
                </a:ext>
              </a:extLst>
            </p:cNvPr>
            <p:cNvSpPr>
              <a:spLocks noChangeArrowheads="1"/>
            </p:cNvSpPr>
            <p:nvPr/>
          </p:nvSpPr>
          <p:spPr bwMode="auto">
            <a:xfrm>
              <a:off x="2867" y="246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 </a:t>
              </a:r>
              <a:endParaRPr lang="en-US" altLang="en-US" sz="2800"/>
            </a:p>
          </p:txBody>
        </p:sp>
        <p:sp>
          <p:nvSpPr>
            <p:cNvPr id="21649" name="Rectangle 145">
              <a:extLst>
                <a:ext uri="{FF2B5EF4-FFF2-40B4-BE49-F238E27FC236}">
                  <a16:creationId xmlns:a16="http://schemas.microsoft.com/office/drawing/2014/main" id="{1B40D9AF-09B5-496F-9F55-0977ABFFF7FE}"/>
                </a:ext>
              </a:extLst>
            </p:cNvPr>
            <p:cNvSpPr>
              <a:spLocks noChangeArrowheads="1"/>
            </p:cNvSpPr>
            <p:nvPr/>
          </p:nvSpPr>
          <p:spPr bwMode="auto">
            <a:xfrm>
              <a:off x="2912" y="2461"/>
              <a:ext cx="36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selection </a:t>
              </a:r>
              <a:endParaRPr lang="en-US" altLang="en-US" sz="2800"/>
            </a:p>
          </p:txBody>
        </p:sp>
        <p:sp>
          <p:nvSpPr>
            <p:cNvPr id="21650" name="Rectangle 146">
              <a:extLst>
                <a:ext uri="{FF2B5EF4-FFF2-40B4-BE49-F238E27FC236}">
                  <a16:creationId xmlns:a16="http://schemas.microsoft.com/office/drawing/2014/main" id="{1711AC7E-FB55-4B6A-A57D-D067C0097D9C}"/>
                </a:ext>
              </a:extLst>
            </p:cNvPr>
            <p:cNvSpPr>
              <a:spLocks noChangeArrowheads="1"/>
            </p:cNvSpPr>
            <p:nvPr/>
          </p:nvSpPr>
          <p:spPr bwMode="auto">
            <a:xfrm>
              <a:off x="2261" y="2557"/>
              <a:ext cx="68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and or experience</a:t>
              </a:r>
              <a:endParaRPr lang="en-US" altLang="en-US" sz="2800"/>
            </a:p>
          </p:txBody>
        </p:sp>
        <p:sp>
          <p:nvSpPr>
            <p:cNvPr id="21651" name="Rectangle 147">
              <a:extLst>
                <a:ext uri="{FF2B5EF4-FFF2-40B4-BE49-F238E27FC236}">
                  <a16:creationId xmlns:a16="http://schemas.microsoft.com/office/drawing/2014/main" id="{B5308DE4-3229-421A-9E55-6DEA692D5C1F}"/>
                </a:ext>
              </a:extLst>
            </p:cNvPr>
            <p:cNvSpPr>
              <a:spLocks noChangeArrowheads="1"/>
            </p:cNvSpPr>
            <p:nvPr/>
          </p:nvSpPr>
          <p:spPr bwMode="auto">
            <a:xfrm>
              <a:off x="2942" y="2557"/>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21652" name="Rectangle 148">
              <a:extLst>
                <a:ext uri="{FF2B5EF4-FFF2-40B4-BE49-F238E27FC236}">
                  <a16:creationId xmlns:a16="http://schemas.microsoft.com/office/drawing/2014/main" id="{D6438F2E-360E-4A84-96B6-F9ECD8DE72E5}"/>
                </a:ext>
              </a:extLst>
            </p:cNvPr>
            <p:cNvSpPr>
              <a:spLocks noChangeArrowheads="1"/>
            </p:cNvSpPr>
            <p:nvPr/>
          </p:nvSpPr>
          <p:spPr bwMode="auto">
            <a:xfrm>
              <a:off x="212" y="3192"/>
              <a:ext cx="1406" cy="421"/>
            </a:xfrm>
            <a:prstGeom prst="rect">
              <a:avLst/>
            </a:prstGeom>
            <a:solidFill>
              <a:srgbClr val="D3FE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653" name="Rectangle 149">
              <a:extLst>
                <a:ext uri="{FF2B5EF4-FFF2-40B4-BE49-F238E27FC236}">
                  <a16:creationId xmlns:a16="http://schemas.microsoft.com/office/drawing/2014/main" id="{69976510-1F52-4DEC-848E-770E8AC0751F}"/>
                </a:ext>
              </a:extLst>
            </p:cNvPr>
            <p:cNvSpPr>
              <a:spLocks noChangeArrowheads="1"/>
            </p:cNvSpPr>
            <p:nvPr/>
          </p:nvSpPr>
          <p:spPr bwMode="auto">
            <a:xfrm>
              <a:off x="212" y="3192"/>
              <a:ext cx="1406" cy="421"/>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654" name="Rectangle 150">
              <a:extLst>
                <a:ext uri="{FF2B5EF4-FFF2-40B4-BE49-F238E27FC236}">
                  <a16:creationId xmlns:a16="http://schemas.microsoft.com/office/drawing/2014/main" id="{3FB00CD8-1865-489B-9743-0330D649D706}"/>
                </a:ext>
              </a:extLst>
            </p:cNvPr>
            <p:cNvSpPr>
              <a:spLocks noChangeArrowheads="1"/>
            </p:cNvSpPr>
            <p:nvPr/>
          </p:nvSpPr>
          <p:spPr bwMode="auto">
            <a:xfrm>
              <a:off x="476" y="3353"/>
              <a:ext cx="83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History of unsafe acts</a:t>
              </a:r>
              <a:endParaRPr lang="en-US" altLang="en-US" sz="2800"/>
            </a:p>
          </p:txBody>
        </p:sp>
        <p:sp>
          <p:nvSpPr>
            <p:cNvPr id="21655" name="Rectangle 151">
              <a:extLst>
                <a:ext uri="{FF2B5EF4-FFF2-40B4-BE49-F238E27FC236}">
                  <a16:creationId xmlns:a16="http://schemas.microsoft.com/office/drawing/2014/main" id="{CA93D577-0BEB-4BCE-982D-CA688702DE61}"/>
                </a:ext>
              </a:extLst>
            </p:cNvPr>
            <p:cNvSpPr>
              <a:spLocks noChangeArrowheads="1"/>
            </p:cNvSpPr>
            <p:nvPr/>
          </p:nvSpPr>
          <p:spPr bwMode="auto">
            <a:xfrm>
              <a:off x="1305" y="3353"/>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21656" name="Freeform 152">
              <a:extLst>
                <a:ext uri="{FF2B5EF4-FFF2-40B4-BE49-F238E27FC236}">
                  <a16:creationId xmlns:a16="http://schemas.microsoft.com/office/drawing/2014/main" id="{DADDBCF1-42A9-426D-98AA-78A8235D44B5}"/>
                </a:ext>
              </a:extLst>
            </p:cNvPr>
            <p:cNvSpPr>
              <a:spLocks noEditPoints="1"/>
            </p:cNvSpPr>
            <p:nvPr/>
          </p:nvSpPr>
          <p:spPr bwMode="auto">
            <a:xfrm>
              <a:off x="2545" y="368"/>
              <a:ext cx="193" cy="30"/>
            </a:xfrm>
            <a:custGeom>
              <a:avLst/>
              <a:gdLst>
                <a:gd name="T0" fmla="*/ 0 w 193"/>
                <a:gd name="T1" fmla="*/ 0 h 30"/>
                <a:gd name="T2" fmla="*/ 60 w 193"/>
                <a:gd name="T3" fmla="*/ 0 h 30"/>
                <a:gd name="T4" fmla="*/ 60 w 193"/>
                <a:gd name="T5" fmla="*/ 30 h 30"/>
                <a:gd name="T6" fmla="*/ 0 w 193"/>
                <a:gd name="T7" fmla="*/ 30 h 30"/>
                <a:gd name="T8" fmla="*/ 0 w 193"/>
                <a:gd name="T9" fmla="*/ 0 h 30"/>
                <a:gd name="T10" fmla="*/ 90 w 193"/>
                <a:gd name="T11" fmla="*/ 0 h 30"/>
                <a:gd name="T12" fmla="*/ 149 w 193"/>
                <a:gd name="T13" fmla="*/ 0 h 30"/>
                <a:gd name="T14" fmla="*/ 149 w 193"/>
                <a:gd name="T15" fmla="*/ 30 h 30"/>
                <a:gd name="T16" fmla="*/ 90 w 193"/>
                <a:gd name="T17" fmla="*/ 30 h 30"/>
                <a:gd name="T18" fmla="*/ 90 w 193"/>
                <a:gd name="T19" fmla="*/ 0 h 30"/>
                <a:gd name="T20" fmla="*/ 179 w 193"/>
                <a:gd name="T21" fmla="*/ 0 h 30"/>
                <a:gd name="T22" fmla="*/ 193 w 193"/>
                <a:gd name="T23" fmla="*/ 0 h 30"/>
                <a:gd name="T24" fmla="*/ 193 w 193"/>
                <a:gd name="T25" fmla="*/ 30 h 30"/>
                <a:gd name="T26" fmla="*/ 179 w 193"/>
                <a:gd name="T27" fmla="*/ 30 h 30"/>
                <a:gd name="T28" fmla="*/ 179 w 193"/>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3"/>
                <a:gd name="T46" fmla="*/ 0 h 30"/>
                <a:gd name="T47" fmla="*/ 193 w 193"/>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3" h="30">
                  <a:moveTo>
                    <a:pt x="0" y="0"/>
                  </a:moveTo>
                  <a:lnTo>
                    <a:pt x="60" y="0"/>
                  </a:lnTo>
                  <a:lnTo>
                    <a:pt x="60" y="30"/>
                  </a:lnTo>
                  <a:lnTo>
                    <a:pt x="0" y="30"/>
                  </a:lnTo>
                  <a:lnTo>
                    <a:pt x="0" y="0"/>
                  </a:lnTo>
                  <a:close/>
                  <a:moveTo>
                    <a:pt x="90" y="0"/>
                  </a:moveTo>
                  <a:lnTo>
                    <a:pt x="149" y="0"/>
                  </a:lnTo>
                  <a:lnTo>
                    <a:pt x="149" y="30"/>
                  </a:lnTo>
                  <a:lnTo>
                    <a:pt x="90" y="30"/>
                  </a:lnTo>
                  <a:lnTo>
                    <a:pt x="90" y="0"/>
                  </a:lnTo>
                  <a:close/>
                  <a:moveTo>
                    <a:pt x="179" y="0"/>
                  </a:moveTo>
                  <a:lnTo>
                    <a:pt x="193" y="0"/>
                  </a:lnTo>
                  <a:lnTo>
                    <a:pt x="193" y="30"/>
                  </a:lnTo>
                  <a:lnTo>
                    <a:pt x="179" y="30"/>
                  </a:lnTo>
                  <a:lnTo>
                    <a:pt x="179" y="0"/>
                  </a:lnTo>
                  <a:close/>
                </a:path>
              </a:pathLst>
            </a:custGeom>
            <a:solidFill>
              <a:srgbClr val="800000"/>
            </a:solidFill>
            <a:ln w="6350" cap="flat">
              <a:solidFill>
                <a:srgbClr val="800000"/>
              </a:solidFill>
              <a:prstDash val="solid"/>
              <a:bevel/>
              <a:headEnd/>
              <a:tailEnd/>
            </a:ln>
          </p:spPr>
          <p:txBody>
            <a:bodyPr/>
            <a:lstStyle/>
            <a:p>
              <a:endParaRPr lang="en-GB"/>
            </a:p>
          </p:txBody>
        </p:sp>
        <p:sp>
          <p:nvSpPr>
            <p:cNvPr id="21657" name="Freeform 153">
              <a:extLst>
                <a:ext uri="{FF2B5EF4-FFF2-40B4-BE49-F238E27FC236}">
                  <a16:creationId xmlns:a16="http://schemas.microsoft.com/office/drawing/2014/main" id="{36CF1C78-B186-4F24-88BE-5BAB055D085A}"/>
                </a:ext>
              </a:extLst>
            </p:cNvPr>
            <p:cNvSpPr>
              <a:spLocks/>
            </p:cNvSpPr>
            <p:nvPr/>
          </p:nvSpPr>
          <p:spPr bwMode="auto">
            <a:xfrm>
              <a:off x="2728" y="344"/>
              <a:ext cx="77" cy="78"/>
            </a:xfrm>
            <a:custGeom>
              <a:avLst/>
              <a:gdLst>
                <a:gd name="T0" fmla="*/ 0 w 77"/>
                <a:gd name="T1" fmla="*/ 0 h 78"/>
                <a:gd name="T2" fmla="*/ 77 w 77"/>
                <a:gd name="T3" fmla="*/ 39 h 78"/>
                <a:gd name="T4" fmla="*/ 0 w 77"/>
                <a:gd name="T5" fmla="*/ 78 h 78"/>
                <a:gd name="T6" fmla="*/ 0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0" y="0"/>
                  </a:moveTo>
                  <a:lnTo>
                    <a:pt x="77" y="39"/>
                  </a:lnTo>
                  <a:lnTo>
                    <a:pt x="0" y="78"/>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58" name="Freeform 154">
              <a:extLst>
                <a:ext uri="{FF2B5EF4-FFF2-40B4-BE49-F238E27FC236}">
                  <a16:creationId xmlns:a16="http://schemas.microsoft.com/office/drawing/2014/main" id="{63369A6E-67DF-469C-BB19-0A2733D6685F}"/>
                </a:ext>
              </a:extLst>
            </p:cNvPr>
            <p:cNvSpPr>
              <a:spLocks noEditPoints="1"/>
            </p:cNvSpPr>
            <p:nvPr/>
          </p:nvSpPr>
          <p:spPr bwMode="auto">
            <a:xfrm>
              <a:off x="2613" y="524"/>
              <a:ext cx="611" cy="152"/>
            </a:xfrm>
            <a:custGeom>
              <a:avLst/>
              <a:gdLst>
                <a:gd name="T0" fmla="*/ 611 w 611"/>
                <a:gd name="T1" fmla="*/ 0 h 152"/>
                <a:gd name="T2" fmla="*/ 611 w 611"/>
                <a:gd name="T3" fmla="*/ 59 h 152"/>
                <a:gd name="T4" fmla="*/ 581 w 611"/>
                <a:gd name="T5" fmla="*/ 59 h 152"/>
                <a:gd name="T6" fmla="*/ 581 w 611"/>
                <a:gd name="T7" fmla="*/ 0 h 152"/>
                <a:gd name="T8" fmla="*/ 611 w 611"/>
                <a:gd name="T9" fmla="*/ 0 h 152"/>
                <a:gd name="T10" fmla="*/ 611 w 611"/>
                <a:gd name="T11" fmla="*/ 89 h 152"/>
                <a:gd name="T12" fmla="*/ 611 w 611"/>
                <a:gd name="T13" fmla="*/ 152 h 152"/>
                <a:gd name="T14" fmla="*/ 585 w 611"/>
                <a:gd name="T15" fmla="*/ 152 h 152"/>
                <a:gd name="T16" fmla="*/ 585 w 611"/>
                <a:gd name="T17" fmla="*/ 122 h 152"/>
                <a:gd name="T18" fmla="*/ 596 w 611"/>
                <a:gd name="T19" fmla="*/ 122 h 152"/>
                <a:gd name="T20" fmla="*/ 581 w 611"/>
                <a:gd name="T21" fmla="*/ 137 h 152"/>
                <a:gd name="T22" fmla="*/ 581 w 611"/>
                <a:gd name="T23" fmla="*/ 89 h 152"/>
                <a:gd name="T24" fmla="*/ 611 w 611"/>
                <a:gd name="T25" fmla="*/ 89 h 152"/>
                <a:gd name="T26" fmla="*/ 556 w 611"/>
                <a:gd name="T27" fmla="*/ 152 h 152"/>
                <a:gd name="T28" fmla="*/ 496 w 611"/>
                <a:gd name="T29" fmla="*/ 152 h 152"/>
                <a:gd name="T30" fmla="*/ 496 w 611"/>
                <a:gd name="T31" fmla="*/ 122 h 152"/>
                <a:gd name="T32" fmla="*/ 556 w 611"/>
                <a:gd name="T33" fmla="*/ 122 h 152"/>
                <a:gd name="T34" fmla="*/ 556 w 611"/>
                <a:gd name="T35" fmla="*/ 152 h 152"/>
                <a:gd name="T36" fmla="*/ 466 w 611"/>
                <a:gd name="T37" fmla="*/ 152 h 152"/>
                <a:gd name="T38" fmla="*/ 407 w 611"/>
                <a:gd name="T39" fmla="*/ 152 h 152"/>
                <a:gd name="T40" fmla="*/ 407 w 611"/>
                <a:gd name="T41" fmla="*/ 122 h 152"/>
                <a:gd name="T42" fmla="*/ 466 w 611"/>
                <a:gd name="T43" fmla="*/ 122 h 152"/>
                <a:gd name="T44" fmla="*/ 466 w 611"/>
                <a:gd name="T45" fmla="*/ 152 h 152"/>
                <a:gd name="T46" fmla="*/ 377 w 611"/>
                <a:gd name="T47" fmla="*/ 152 h 152"/>
                <a:gd name="T48" fmla="*/ 318 w 611"/>
                <a:gd name="T49" fmla="*/ 152 h 152"/>
                <a:gd name="T50" fmla="*/ 318 w 611"/>
                <a:gd name="T51" fmla="*/ 122 h 152"/>
                <a:gd name="T52" fmla="*/ 377 w 611"/>
                <a:gd name="T53" fmla="*/ 122 h 152"/>
                <a:gd name="T54" fmla="*/ 377 w 611"/>
                <a:gd name="T55" fmla="*/ 152 h 152"/>
                <a:gd name="T56" fmla="*/ 288 w 611"/>
                <a:gd name="T57" fmla="*/ 152 h 152"/>
                <a:gd name="T58" fmla="*/ 228 w 611"/>
                <a:gd name="T59" fmla="*/ 152 h 152"/>
                <a:gd name="T60" fmla="*/ 228 w 611"/>
                <a:gd name="T61" fmla="*/ 122 h 152"/>
                <a:gd name="T62" fmla="*/ 288 w 611"/>
                <a:gd name="T63" fmla="*/ 122 h 152"/>
                <a:gd name="T64" fmla="*/ 288 w 611"/>
                <a:gd name="T65" fmla="*/ 152 h 152"/>
                <a:gd name="T66" fmla="*/ 199 w 611"/>
                <a:gd name="T67" fmla="*/ 152 h 152"/>
                <a:gd name="T68" fmla="*/ 139 w 611"/>
                <a:gd name="T69" fmla="*/ 152 h 152"/>
                <a:gd name="T70" fmla="*/ 139 w 611"/>
                <a:gd name="T71" fmla="*/ 122 h 152"/>
                <a:gd name="T72" fmla="*/ 199 w 611"/>
                <a:gd name="T73" fmla="*/ 122 h 152"/>
                <a:gd name="T74" fmla="*/ 199 w 611"/>
                <a:gd name="T75" fmla="*/ 152 h 152"/>
                <a:gd name="T76" fmla="*/ 109 w 611"/>
                <a:gd name="T77" fmla="*/ 152 h 152"/>
                <a:gd name="T78" fmla="*/ 50 w 611"/>
                <a:gd name="T79" fmla="*/ 152 h 152"/>
                <a:gd name="T80" fmla="*/ 50 w 611"/>
                <a:gd name="T81" fmla="*/ 122 h 152"/>
                <a:gd name="T82" fmla="*/ 109 w 611"/>
                <a:gd name="T83" fmla="*/ 122 h 152"/>
                <a:gd name="T84" fmla="*/ 109 w 611"/>
                <a:gd name="T85" fmla="*/ 152 h 152"/>
                <a:gd name="T86" fmla="*/ 20 w 611"/>
                <a:gd name="T87" fmla="*/ 152 h 152"/>
                <a:gd name="T88" fmla="*/ 0 w 611"/>
                <a:gd name="T89" fmla="*/ 152 h 152"/>
                <a:gd name="T90" fmla="*/ 0 w 611"/>
                <a:gd name="T91" fmla="*/ 122 h 152"/>
                <a:gd name="T92" fmla="*/ 20 w 611"/>
                <a:gd name="T93" fmla="*/ 122 h 152"/>
                <a:gd name="T94" fmla="*/ 20 w 611"/>
                <a:gd name="T95" fmla="*/ 152 h 1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1"/>
                <a:gd name="T145" fmla="*/ 0 h 152"/>
                <a:gd name="T146" fmla="*/ 611 w 611"/>
                <a:gd name="T147" fmla="*/ 152 h 1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1" h="152">
                  <a:moveTo>
                    <a:pt x="611" y="0"/>
                  </a:moveTo>
                  <a:lnTo>
                    <a:pt x="611" y="59"/>
                  </a:lnTo>
                  <a:lnTo>
                    <a:pt x="581" y="59"/>
                  </a:lnTo>
                  <a:lnTo>
                    <a:pt x="581" y="0"/>
                  </a:lnTo>
                  <a:lnTo>
                    <a:pt x="611" y="0"/>
                  </a:lnTo>
                  <a:close/>
                  <a:moveTo>
                    <a:pt x="611" y="89"/>
                  </a:moveTo>
                  <a:lnTo>
                    <a:pt x="611" y="152"/>
                  </a:lnTo>
                  <a:lnTo>
                    <a:pt x="585" y="152"/>
                  </a:lnTo>
                  <a:lnTo>
                    <a:pt x="585" y="122"/>
                  </a:lnTo>
                  <a:lnTo>
                    <a:pt x="596" y="122"/>
                  </a:lnTo>
                  <a:lnTo>
                    <a:pt x="581" y="137"/>
                  </a:lnTo>
                  <a:lnTo>
                    <a:pt x="581" y="89"/>
                  </a:lnTo>
                  <a:lnTo>
                    <a:pt x="611" y="89"/>
                  </a:lnTo>
                  <a:close/>
                  <a:moveTo>
                    <a:pt x="556" y="152"/>
                  </a:moveTo>
                  <a:lnTo>
                    <a:pt x="496" y="152"/>
                  </a:lnTo>
                  <a:lnTo>
                    <a:pt x="496" y="122"/>
                  </a:lnTo>
                  <a:lnTo>
                    <a:pt x="556" y="122"/>
                  </a:lnTo>
                  <a:lnTo>
                    <a:pt x="556" y="152"/>
                  </a:lnTo>
                  <a:close/>
                  <a:moveTo>
                    <a:pt x="466" y="152"/>
                  </a:moveTo>
                  <a:lnTo>
                    <a:pt x="407" y="152"/>
                  </a:lnTo>
                  <a:lnTo>
                    <a:pt x="407" y="122"/>
                  </a:lnTo>
                  <a:lnTo>
                    <a:pt x="466" y="122"/>
                  </a:lnTo>
                  <a:lnTo>
                    <a:pt x="466" y="152"/>
                  </a:lnTo>
                  <a:close/>
                  <a:moveTo>
                    <a:pt x="377" y="152"/>
                  </a:moveTo>
                  <a:lnTo>
                    <a:pt x="318" y="152"/>
                  </a:lnTo>
                  <a:lnTo>
                    <a:pt x="318" y="122"/>
                  </a:lnTo>
                  <a:lnTo>
                    <a:pt x="377" y="122"/>
                  </a:lnTo>
                  <a:lnTo>
                    <a:pt x="377" y="152"/>
                  </a:lnTo>
                  <a:close/>
                  <a:moveTo>
                    <a:pt x="288" y="152"/>
                  </a:moveTo>
                  <a:lnTo>
                    <a:pt x="228" y="152"/>
                  </a:lnTo>
                  <a:lnTo>
                    <a:pt x="228" y="122"/>
                  </a:lnTo>
                  <a:lnTo>
                    <a:pt x="288" y="122"/>
                  </a:lnTo>
                  <a:lnTo>
                    <a:pt x="288" y="152"/>
                  </a:lnTo>
                  <a:close/>
                  <a:moveTo>
                    <a:pt x="199" y="152"/>
                  </a:moveTo>
                  <a:lnTo>
                    <a:pt x="139" y="152"/>
                  </a:lnTo>
                  <a:lnTo>
                    <a:pt x="139" y="122"/>
                  </a:lnTo>
                  <a:lnTo>
                    <a:pt x="199" y="122"/>
                  </a:lnTo>
                  <a:lnTo>
                    <a:pt x="199" y="152"/>
                  </a:lnTo>
                  <a:close/>
                  <a:moveTo>
                    <a:pt x="109" y="152"/>
                  </a:moveTo>
                  <a:lnTo>
                    <a:pt x="50" y="152"/>
                  </a:lnTo>
                  <a:lnTo>
                    <a:pt x="50" y="122"/>
                  </a:lnTo>
                  <a:lnTo>
                    <a:pt x="109" y="122"/>
                  </a:lnTo>
                  <a:lnTo>
                    <a:pt x="109" y="152"/>
                  </a:lnTo>
                  <a:close/>
                  <a:moveTo>
                    <a:pt x="20" y="152"/>
                  </a:moveTo>
                  <a:lnTo>
                    <a:pt x="0" y="152"/>
                  </a:lnTo>
                  <a:lnTo>
                    <a:pt x="0" y="122"/>
                  </a:lnTo>
                  <a:lnTo>
                    <a:pt x="20" y="122"/>
                  </a:lnTo>
                  <a:lnTo>
                    <a:pt x="20" y="152"/>
                  </a:lnTo>
                  <a:close/>
                </a:path>
              </a:pathLst>
            </a:custGeom>
            <a:solidFill>
              <a:srgbClr val="800000"/>
            </a:solidFill>
            <a:ln w="6350" cap="flat">
              <a:solidFill>
                <a:srgbClr val="800000"/>
              </a:solidFill>
              <a:prstDash val="solid"/>
              <a:bevel/>
              <a:headEnd/>
              <a:tailEnd/>
            </a:ln>
          </p:spPr>
          <p:txBody>
            <a:bodyPr/>
            <a:lstStyle/>
            <a:p>
              <a:endParaRPr lang="en-GB"/>
            </a:p>
          </p:txBody>
        </p:sp>
        <p:sp>
          <p:nvSpPr>
            <p:cNvPr id="21659" name="Freeform 155">
              <a:extLst>
                <a:ext uri="{FF2B5EF4-FFF2-40B4-BE49-F238E27FC236}">
                  <a16:creationId xmlns:a16="http://schemas.microsoft.com/office/drawing/2014/main" id="{510EDA4B-7FEA-46CC-AD3A-25B70363F5B0}"/>
                </a:ext>
              </a:extLst>
            </p:cNvPr>
            <p:cNvSpPr>
              <a:spLocks/>
            </p:cNvSpPr>
            <p:nvPr/>
          </p:nvSpPr>
          <p:spPr bwMode="auto">
            <a:xfrm>
              <a:off x="2545" y="623"/>
              <a:ext cx="78" cy="77"/>
            </a:xfrm>
            <a:custGeom>
              <a:avLst/>
              <a:gdLst>
                <a:gd name="T0" fmla="*/ 78 w 78"/>
                <a:gd name="T1" fmla="*/ 77 h 77"/>
                <a:gd name="T2" fmla="*/ 0 w 78"/>
                <a:gd name="T3" fmla="*/ 38 h 77"/>
                <a:gd name="T4" fmla="*/ 78 w 78"/>
                <a:gd name="T5" fmla="*/ 0 h 77"/>
                <a:gd name="T6" fmla="*/ 78 w 78"/>
                <a:gd name="T7" fmla="*/ 77 h 77"/>
                <a:gd name="T8" fmla="*/ 0 60000 65536"/>
                <a:gd name="T9" fmla="*/ 0 60000 65536"/>
                <a:gd name="T10" fmla="*/ 0 60000 65536"/>
                <a:gd name="T11" fmla="*/ 0 60000 65536"/>
                <a:gd name="T12" fmla="*/ 0 w 78"/>
                <a:gd name="T13" fmla="*/ 0 h 77"/>
                <a:gd name="T14" fmla="*/ 78 w 78"/>
                <a:gd name="T15" fmla="*/ 77 h 77"/>
              </a:gdLst>
              <a:ahLst/>
              <a:cxnLst>
                <a:cxn ang="T8">
                  <a:pos x="T0" y="T1"/>
                </a:cxn>
                <a:cxn ang="T9">
                  <a:pos x="T2" y="T3"/>
                </a:cxn>
                <a:cxn ang="T10">
                  <a:pos x="T4" y="T5"/>
                </a:cxn>
                <a:cxn ang="T11">
                  <a:pos x="T6" y="T7"/>
                </a:cxn>
              </a:cxnLst>
              <a:rect l="T12" t="T13" r="T14" b="T15"/>
              <a:pathLst>
                <a:path w="78" h="77">
                  <a:moveTo>
                    <a:pt x="78" y="77"/>
                  </a:moveTo>
                  <a:lnTo>
                    <a:pt x="0" y="38"/>
                  </a:lnTo>
                  <a:lnTo>
                    <a:pt x="78" y="0"/>
                  </a:lnTo>
                  <a:lnTo>
                    <a:pt x="78" y="77"/>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60" name="Line 156">
              <a:extLst>
                <a:ext uri="{FF2B5EF4-FFF2-40B4-BE49-F238E27FC236}">
                  <a16:creationId xmlns:a16="http://schemas.microsoft.com/office/drawing/2014/main" id="{D123EB43-3113-45DA-93AE-3F01632CF57A}"/>
                </a:ext>
              </a:extLst>
            </p:cNvPr>
            <p:cNvSpPr>
              <a:spLocks noChangeShapeType="1"/>
            </p:cNvSpPr>
            <p:nvPr/>
          </p:nvSpPr>
          <p:spPr bwMode="auto">
            <a:xfrm>
              <a:off x="3614" y="383"/>
              <a:ext cx="209" cy="0"/>
            </a:xfrm>
            <a:prstGeom prst="line">
              <a:avLst/>
            </a:prstGeom>
            <a:noFill/>
            <a:ln w="47625">
              <a:solidFill>
                <a:srgbClr val="8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1661" name="Freeform 157">
              <a:extLst>
                <a:ext uri="{FF2B5EF4-FFF2-40B4-BE49-F238E27FC236}">
                  <a16:creationId xmlns:a16="http://schemas.microsoft.com/office/drawing/2014/main" id="{39FE6F60-4BBB-47C8-B3D8-D0D60C42F298}"/>
                </a:ext>
              </a:extLst>
            </p:cNvPr>
            <p:cNvSpPr>
              <a:spLocks/>
            </p:cNvSpPr>
            <p:nvPr/>
          </p:nvSpPr>
          <p:spPr bwMode="auto">
            <a:xfrm>
              <a:off x="3814" y="344"/>
              <a:ext cx="77" cy="78"/>
            </a:xfrm>
            <a:custGeom>
              <a:avLst/>
              <a:gdLst>
                <a:gd name="T0" fmla="*/ 0 w 77"/>
                <a:gd name="T1" fmla="*/ 0 h 78"/>
                <a:gd name="T2" fmla="*/ 77 w 77"/>
                <a:gd name="T3" fmla="*/ 39 h 78"/>
                <a:gd name="T4" fmla="*/ 0 w 77"/>
                <a:gd name="T5" fmla="*/ 78 h 78"/>
                <a:gd name="T6" fmla="*/ 0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0" y="0"/>
                  </a:moveTo>
                  <a:lnTo>
                    <a:pt x="77" y="39"/>
                  </a:lnTo>
                  <a:lnTo>
                    <a:pt x="0" y="78"/>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62" name="Line 158">
              <a:extLst>
                <a:ext uri="{FF2B5EF4-FFF2-40B4-BE49-F238E27FC236}">
                  <a16:creationId xmlns:a16="http://schemas.microsoft.com/office/drawing/2014/main" id="{6DE12BE8-626B-422C-B6EA-E353D18C5E60}"/>
                </a:ext>
              </a:extLst>
            </p:cNvPr>
            <p:cNvSpPr>
              <a:spLocks noChangeShapeType="1"/>
            </p:cNvSpPr>
            <p:nvPr/>
          </p:nvSpPr>
          <p:spPr bwMode="auto">
            <a:xfrm>
              <a:off x="1069" y="383"/>
              <a:ext cx="105" cy="0"/>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1663" name="Freeform 159">
              <a:extLst>
                <a:ext uri="{FF2B5EF4-FFF2-40B4-BE49-F238E27FC236}">
                  <a16:creationId xmlns:a16="http://schemas.microsoft.com/office/drawing/2014/main" id="{CE0D3C4A-AC7C-4F29-BD60-8E52397D0A7C}"/>
                </a:ext>
              </a:extLst>
            </p:cNvPr>
            <p:cNvSpPr>
              <a:spLocks/>
            </p:cNvSpPr>
            <p:nvPr/>
          </p:nvSpPr>
          <p:spPr bwMode="auto">
            <a:xfrm>
              <a:off x="1164" y="344"/>
              <a:ext cx="78" cy="78"/>
            </a:xfrm>
            <a:custGeom>
              <a:avLst/>
              <a:gdLst>
                <a:gd name="T0" fmla="*/ 0 w 78"/>
                <a:gd name="T1" fmla="*/ 0 h 78"/>
                <a:gd name="T2" fmla="*/ 78 w 78"/>
                <a:gd name="T3" fmla="*/ 39 h 78"/>
                <a:gd name="T4" fmla="*/ 0 w 78"/>
                <a:gd name="T5" fmla="*/ 78 h 78"/>
                <a:gd name="T6" fmla="*/ 0 w 78"/>
                <a:gd name="T7" fmla="*/ 0 h 78"/>
                <a:gd name="T8" fmla="*/ 0 60000 65536"/>
                <a:gd name="T9" fmla="*/ 0 60000 65536"/>
                <a:gd name="T10" fmla="*/ 0 60000 65536"/>
                <a:gd name="T11" fmla="*/ 0 60000 65536"/>
                <a:gd name="T12" fmla="*/ 0 w 78"/>
                <a:gd name="T13" fmla="*/ 0 h 78"/>
                <a:gd name="T14" fmla="*/ 78 w 78"/>
                <a:gd name="T15" fmla="*/ 78 h 78"/>
              </a:gdLst>
              <a:ahLst/>
              <a:cxnLst>
                <a:cxn ang="T8">
                  <a:pos x="T0" y="T1"/>
                </a:cxn>
                <a:cxn ang="T9">
                  <a:pos x="T2" y="T3"/>
                </a:cxn>
                <a:cxn ang="T10">
                  <a:pos x="T4" y="T5"/>
                </a:cxn>
                <a:cxn ang="T11">
                  <a:pos x="T6" y="T7"/>
                </a:cxn>
              </a:cxnLst>
              <a:rect l="T12" t="T13" r="T14" b="T15"/>
              <a:pathLst>
                <a:path w="78" h="78">
                  <a:moveTo>
                    <a:pt x="0" y="0"/>
                  </a:moveTo>
                  <a:lnTo>
                    <a:pt x="78"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64" name="Rectangle 160">
              <a:extLst>
                <a:ext uri="{FF2B5EF4-FFF2-40B4-BE49-F238E27FC236}">
                  <a16:creationId xmlns:a16="http://schemas.microsoft.com/office/drawing/2014/main" id="{91343919-794A-40B0-B0A7-D9883741400F}"/>
                </a:ext>
              </a:extLst>
            </p:cNvPr>
            <p:cNvSpPr>
              <a:spLocks noChangeArrowheads="1"/>
            </p:cNvSpPr>
            <p:nvPr/>
          </p:nvSpPr>
          <p:spPr bwMode="auto">
            <a:xfrm>
              <a:off x="3674" y="270"/>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1665" name="Rectangle 161">
              <a:extLst>
                <a:ext uri="{FF2B5EF4-FFF2-40B4-BE49-F238E27FC236}">
                  <a16:creationId xmlns:a16="http://schemas.microsoft.com/office/drawing/2014/main" id="{72E62112-D46D-44FB-88F6-877126CB4D79}"/>
                </a:ext>
              </a:extLst>
            </p:cNvPr>
            <p:cNvSpPr>
              <a:spLocks noChangeArrowheads="1"/>
            </p:cNvSpPr>
            <p:nvPr/>
          </p:nvSpPr>
          <p:spPr bwMode="auto">
            <a:xfrm>
              <a:off x="2373" y="270"/>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1666" name="Rectangle 162">
              <a:extLst>
                <a:ext uri="{FF2B5EF4-FFF2-40B4-BE49-F238E27FC236}">
                  <a16:creationId xmlns:a16="http://schemas.microsoft.com/office/drawing/2014/main" id="{431CE4CA-14AE-407D-B6E9-0B7FC880578C}"/>
                </a:ext>
              </a:extLst>
            </p:cNvPr>
            <p:cNvSpPr>
              <a:spLocks noChangeArrowheads="1"/>
            </p:cNvSpPr>
            <p:nvPr/>
          </p:nvSpPr>
          <p:spPr bwMode="auto">
            <a:xfrm>
              <a:off x="1699" y="965"/>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1667" name="Rectangle 163">
              <a:extLst>
                <a:ext uri="{FF2B5EF4-FFF2-40B4-BE49-F238E27FC236}">
                  <a16:creationId xmlns:a16="http://schemas.microsoft.com/office/drawing/2014/main" id="{FA15916E-DFAB-4BE9-99DF-9A8389BF3BF8}"/>
                </a:ext>
              </a:extLst>
            </p:cNvPr>
            <p:cNvSpPr>
              <a:spLocks noChangeArrowheads="1"/>
            </p:cNvSpPr>
            <p:nvPr/>
          </p:nvSpPr>
          <p:spPr bwMode="auto">
            <a:xfrm>
              <a:off x="1699" y="1598"/>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1668" name="Rectangle 164">
              <a:extLst>
                <a:ext uri="{FF2B5EF4-FFF2-40B4-BE49-F238E27FC236}">
                  <a16:creationId xmlns:a16="http://schemas.microsoft.com/office/drawing/2014/main" id="{0CB57593-5AFA-41EB-8BA7-417F6169AD1F}"/>
                </a:ext>
              </a:extLst>
            </p:cNvPr>
            <p:cNvSpPr>
              <a:spLocks noChangeArrowheads="1"/>
            </p:cNvSpPr>
            <p:nvPr/>
          </p:nvSpPr>
          <p:spPr bwMode="auto">
            <a:xfrm>
              <a:off x="725" y="3037"/>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1669" name="Rectangle 165">
              <a:extLst>
                <a:ext uri="{FF2B5EF4-FFF2-40B4-BE49-F238E27FC236}">
                  <a16:creationId xmlns:a16="http://schemas.microsoft.com/office/drawing/2014/main" id="{440CBD33-5FB3-4260-BBA9-608E657FD3C0}"/>
                </a:ext>
              </a:extLst>
            </p:cNvPr>
            <p:cNvSpPr>
              <a:spLocks noChangeArrowheads="1"/>
            </p:cNvSpPr>
            <p:nvPr/>
          </p:nvSpPr>
          <p:spPr bwMode="auto">
            <a:xfrm>
              <a:off x="3566" y="965"/>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1670" name="Rectangle 166">
              <a:extLst>
                <a:ext uri="{FF2B5EF4-FFF2-40B4-BE49-F238E27FC236}">
                  <a16:creationId xmlns:a16="http://schemas.microsoft.com/office/drawing/2014/main" id="{7F28CB79-32AB-4C96-A1B6-52138AB0B738}"/>
                </a:ext>
              </a:extLst>
            </p:cNvPr>
            <p:cNvSpPr>
              <a:spLocks noChangeArrowheads="1"/>
            </p:cNvSpPr>
            <p:nvPr/>
          </p:nvSpPr>
          <p:spPr bwMode="auto">
            <a:xfrm>
              <a:off x="3551" y="1386"/>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1671" name="Rectangle 167">
              <a:extLst>
                <a:ext uri="{FF2B5EF4-FFF2-40B4-BE49-F238E27FC236}">
                  <a16:creationId xmlns:a16="http://schemas.microsoft.com/office/drawing/2014/main" id="{DCC37A93-0B12-4D84-8455-77AA737313D2}"/>
                </a:ext>
              </a:extLst>
            </p:cNvPr>
            <p:cNvSpPr>
              <a:spLocks noChangeArrowheads="1"/>
            </p:cNvSpPr>
            <p:nvPr/>
          </p:nvSpPr>
          <p:spPr bwMode="auto">
            <a:xfrm>
              <a:off x="3555" y="2650"/>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1672" name="Rectangle 168">
              <a:extLst>
                <a:ext uri="{FF2B5EF4-FFF2-40B4-BE49-F238E27FC236}">
                  <a16:creationId xmlns:a16="http://schemas.microsoft.com/office/drawing/2014/main" id="{63B954BF-6574-4681-83FB-93D5A5C98941}"/>
                </a:ext>
              </a:extLst>
            </p:cNvPr>
            <p:cNvSpPr>
              <a:spLocks noChangeArrowheads="1"/>
            </p:cNvSpPr>
            <p:nvPr/>
          </p:nvSpPr>
          <p:spPr bwMode="auto">
            <a:xfrm>
              <a:off x="3570" y="1806"/>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1673" name="Rectangle 169">
              <a:extLst>
                <a:ext uri="{FF2B5EF4-FFF2-40B4-BE49-F238E27FC236}">
                  <a16:creationId xmlns:a16="http://schemas.microsoft.com/office/drawing/2014/main" id="{C76F1EB3-1A47-4D94-955D-E52F1DB4B6BB}"/>
                </a:ext>
              </a:extLst>
            </p:cNvPr>
            <p:cNvSpPr>
              <a:spLocks noChangeArrowheads="1"/>
            </p:cNvSpPr>
            <p:nvPr/>
          </p:nvSpPr>
          <p:spPr bwMode="auto">
            <a:xfrm>
              <a:off x="3570" y="2230"/>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1674" name="Rectangle 170">
              <a:extLst>
                <a:ext uri="{FF2B5EF4-FFF2-40B4-BE49-F238E27FC236}">
                  <a16:creationId xmlns:a16="http://schemas.microsoft.com/office/drawing/2014/main" id="{E1932CD4-ABC1-48B9-809D-F44C65FCC3BE}"/>
                </a:ext>
              </a:extLst>
            </p:cNvPr>
            <p:cNvSpPr>
              <a:spLocks noChangeArrowheads="1"/>
            </p:cNvSpPr>
            <p:nvPr/>
          </p:nvSpPr>
          <p:spPr bwMode="auto">
            <a:xfrm>
              <a:off x="3551" y="3070"/>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1675" name="Rectangle 171">
              <a:extLst>
                <a:ext uri="{FF2B5EF4-FFF2-40B4-BE49-F238E27FC236}">
                  <a16:creationId xmlns:a16="http://schemas.microsoft.com/office/drawing/2014/main" id="{6D358C80-6E94-4DF3-8E7A-74BF33F5BB91}"/>
                </a:ext>
              </a:extLst>
            </p:cNvPr>
            <p:cNvSpPr>
              <a:spLocks noChangeArrowheads="1"/>
            </p:cNvSpPr>
            <p:nvPr/>
          </p:nvSpPr>
          <p:spPr bwMode="auto">
            <a:xfrm>
              <a:off x="3570" y="3494"/>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1676" name="Rectangle 172">
              <a:extLst>
                <a:ext uri="{FF2B5EF4-FFF2-40B4-BE49-F238E27FC236}">
                  <a16:creationId xmlns:a16="http://schemas.microsoft.com/office/drawing/2014/main" id="{EB7CC2A8-223F-4B6E-BBB7-7DBB4CE14475}"/>
                </a:ext>
              </a:extLst>
            </p:cNvPr>
            <p:cNvSpPr>
              <a:spLocks noChangeArrowheads="1"/>
            </p:cNvSpPr>
            <p:nvPr/>
          </p:nvSpPr>
          <p:spPr bwMode="auto">
            <a:xfrm>
              <a:off x="744" y="1356"/>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1677" name="Rectangle 173">
              <a:extLst>
                <a:ext uri="{FF2B5EF4-FFF2-40B4-BE49-F238E27FC236}">
                  <a16:creationId xmlns:a16="http://schemas.microsoft.com/office/drawing/2014/main" id="{E983CFAE-5586-457F-81CF-E7B01FB15258}"/>
                </a:ext>
              </a:extLst>
            </p:cNvPr>
            <p:cNvSpPr>
              <a:spLocks noChangeArrowheads="1"/>
            </p:cNvSpPr>
            <p:nvPr/>
          </p:nvSpPr>
          <p:spPr bwMode="auto">
            <a:xfrm>
              <a:off x="740" y="2193"/>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1678" name="Rectangle 174">
              <a:extLst>
                <a:ext uri="{FF2B5EF4-FFF2-40B4-BE49-F238E27FC236}">
                  <a16:creationId xmlns:a16="http://schemas.microsoft.com/office/drawing/2014/main" id="{4E647A31-A976-44EA-A776-E43DBF26E476}"/>
                </a:ext>
              </a:extLst>
            </p:cNvPr>
            <p:cNvSpPr>
              <a:spLocks noChangeArrowheads="1"/>
            </p:cNvSpPr>
            <p:nvPr/>
          </p:nvSpPr>
          <p:spPr bwMode="auto">
            <a:xfrm>
              <a:off x="1718" y="2438"/>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1679" name="Freeform 175">
              <a:extLst>
                <a:ext uri="{FF2B5EF4-FFF2-40B4-BE49-F238E27FC236}">
                  <a16:creationId xmlns:a16="http://schemas.microsoft.com/office/drawing/2014/main" id="{4E37E069-3D51-4193-A346-30796662FCD4}"/>
                </a:ext>
              </a:extLst>
            </p:cNvPr>
            <p:cNvSpPr>
              <a:spLocks/>
            </p:cNvSpPr>
            <p:nvPr/>
          </p:nvSpPr>
          <p:spPr bwMode="auto">
            <a:xfrm>
              <a:off x="4994" y="575"/>
              <a:ext cx="675" cy="492"/>
            </a:xfrm>
            <a:custGeom>
              <a:avLst/>
              <a:gdLst>
                <a:gd name="T0" fmla="*/ 0 w 2903"/>
                <a:gd name="T1" fmla="*/ 1 h 2117"/>
                <a:gd name="T2" fmla="*/ 2 w 2903"/>
                <a:gd name="T3" fmla="*/ 1 h 2117"/>
                <a:gd name="T4" fmla="*/ 2 w 2903"/>
                <a:gd name="T5" fmla="*/ 1 h 2117"/>
                <a:gd name="T6" fmla="*/ 2 w 2903"/>
                <a:gd name="T7" fmla="*/ 1 h 2117"/>
                <a:gd name="T8" fmla="*/ 2 w 2903"/>
                <a:gd name="T9" fmla="*/ 1 h 2117"/>
                <a:gd name="T10" fmla="*/ 2 w 2903"/>
                <a:gd name="T11" fmla="*/ 0 h 2117"/>
                <a:gd name="T12" fmla="*/ 2 w 2903"/>
                <a:gd name="T13" fmla="*/ 0 h 2117"/>
                <a:gd name="T14" fmla="*/ 2 w 2903"/>
                <a:gd name="T15" fmla="*/ 0 h 2117"/>
                <a:gd name="T16" fmla="*/ 0 w 2903"/>
                <a:gd name="T17" fmla="*/ 0 h 2117"/>
                <a:gd name="T18" fmla="*/ 0 w 2903"/>
                <a:gd name="T19" fmla="*/ 0 h 2117"/>
                <a:gd name="T20" fmla="*/ 0 w 2903"/>
                <a:gd name="T21" fmla="*/ 1 h 2117"/>
                <a:gd name="T22" fmla="*/ 0 w 2903"/>
                <a:gd name="T23" fmla="*/ 1 h 21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03"/>
                <a:gd name="T37" fmla="*/ 0 h 2117"/>
                <a:gd name="T38" fmla="*/ 2903 w 2903"/>
                <a:gd name="T39" fmla="*/ 2117 h 21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03" h="2117">
                  <a:moveTo>
                    <a:pt x="303" y="2117"/>
                  </a:moveTo>
                  <a:lnTo>
                    <a:pt x="2601" y="2117"/>
                  </a:lnTo>
                  <a:cubicBezTo>
                    <a:pt x="2768" y="2117"/>
                    <a:pt x="2903" y="1981"/>
                    <a:pt x="2903" y="1814"/>
                  </a:cubicBezTo>
                  <a:cubicBezTo>
                    <a:pt x="2903" y="1814"/>
                    <a:pt x="2903" y="1814"/>
                    <a:pt x="2903" y="1814"/>
                  </a:cubicBezTo>
                  <a:lnTo>
                    <a:pt x="2903" y="302"/>
                  </a:lnTo>
                  <a:cubicBezTo>
                    <a:pt x="2903" y="135"/>
                    <a:pt x="2768" y="0"/>
                    <a:pt x="2601" y="0"/>
                  </a:cubicBezTo>
                  <a:lnTo>
                    <a:pt x="303" y="0"/>
                  </a:lnTo>
                  <a:cubicBezTo>
                    <a:pt x="136" y="0"/>
                    <a:pt x="0" y="135"/>
                    <a:pt x="0" y="302"/>
                  </a:cubicBezTo>
                  <a:lnTo>
                    <a:pt x="0" y="1814"/>
                  </a:lnTo>
                  <a:cubicBezTo>
                    <a:pt x="0" y="1981"/>
                    <a:pt x="136" y="2117"/>
                    <a:pt x="303" y="2117"/>
                  </a:cubicBezTo>
                  <a:close/>
                </a:path>
              </a:pathLst>
            </a:custGeom>
            <a:solidFill>
              <a:srgbClr val="FF00FF"/>
            </a:solidFill>
            <a:ln w="0">
              <a:solidFill>
                <a:srgbClr val="000000"/>
              </a:solidFill>
              <a:prstDash val="solid"/>
              <a:round/>
              <a:headEnd/>
              <a:tailEnd/>
            </a:ln>
          </p:spPr>
          <p:txBody>
            <a:bodyPr/>
            <a:lstStyle/>
            <a:p>
              <a:endParaRPr lang="en-GB"/>
            </a:p>
          </p:txBody>
        </p:sp>
        <p:sp>
          <p:nvSpPr>
            <p:cNvPr id="21680" name="Freeform 176">
              <a:extLst>
                <a:ext uri="{FF2B5EF4-FFF2-40B4-BE49-F238E27FC236}">
                  <a16:creationId xmlns:a16="http://schemas.microsoft.com/office/drawing/2014/main" id="{51E8A71A-89F8-4756-A034-5A67E237B66F}"/>
                </a:ext>
              </a:extLst>
            </p:cNvPr>
            <p:cNvSpPr>
              <a:spLocks/>
            </p:cNvSpPr>
            <p:nvPr/>
          </p:nvSpPr>
          <p:spPr bwMode="auto">
            <a:xfrm>
              <a:off x="4994" y="575"/>
              <a:ext cx="675" cy="492"/>
            </a:xfrm>
            <a:custGeom>
              <a:avLst/>
              <a:gdLst>
                <a:gd name="T0" fmla="*/ 0 w 2903"/>
                <a:gd name="T1" fmla="*/ 1 h 2117"/>
                <a:gd name="T2" fmla="*/ 2 w 2903"/>
                <a:gd name="T3" fmla="*/ 1 h 2117"/>
                <a:gd name="T4" fmla="*/ 2 w 2903"/>
                <a:gd name="T5" fmla="*/ 1 h 2117"/>
                <a:gd name="T6" fmla="*/ 2 w 2903"/>
                <a:gd name="T7" fmla="*/ 1 h 2117"/>
                <a:gd name="T8" fmla="*/ 2 w 2903"/>
                <a:gd name="T9" fmla="*/ 1 h 2117"/>
                <a:gd name="T10" fmla="*/ 2 w 2903"/>
                <a:gd name="T11" fmla="*/ 0 h 2117"/>
                <a:gd name="T12" fmla="*/ 2 w 2903"/>
                <a:gd name="T13" fmla="*/ 0 h 2117"/>
                <a:gd name="T14" fmla="*/ 2 w 2903"/>
                <a:gd name="T15" fmla="*/ 0 h 2117"/>
                <a:gd name="T16" fmla="*/ 0 w 2903"/>
                <a:gd name="T17" fmla="*/ 0 h 2117"/>
                <a:gd name="T18" fmla="*/ 0 w 2903"/>
                <a:gd name="T19" fmla="*/ 0 h 2117"/>
                <a:gd name="T20" fmla="*/ 0 w 2903"/>
                <a:gd name="T21" fmla="*/ 1 h 2117"/>
                <a:gd name="T22" fmla="*/ 0 w 2903"/>
                <a:gd name="T23" fmla="*/ 1 h 21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03"/>
                <a:gd name="T37" fmla="*/ 0 h 2117"/>
                <a:gd name="T38" fmla="*/ 2903 w 2903"/>
                <a:gd name="T39" fmla="*/ 2117 h 21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03" h="2117">
                  <a:moveTo>
                    <a:pt x="303" y="2117"/>
                  </a:moveTo>
                  <a:lnTo>
                    <a:pt x="2601" y="2117"/>
                  </a:lnTo>
                  <a:cubicBezTo>
                    <a:pt x="2768" y="2117"/>
                    <a:pt x="2903" y="1981"/>
                    <a:pt x="2903" y="1814"/>
                  </a:cubicBezTo>
                  <a:cubicBezTo>
                    <a:pt x="2903" y="1814"/>
                    <a:pt x="2903" y="1814"/>
                    <a:pt x="2903" y="1814"/>
                  </a:cubicBezTo>
                  <a:lnTo>
                    <a:pt x="2903" y="302"/>
                  </a:lnTo>
                  <a:cubicBezTo>
                    <a:pt x="2903" y="135"/>
                    <a:pt x="2768" y="0"/>
                    <a:pt x="2601" y="0"/>
                  </a:cubicBezTo>
                  <a:lnTo>
                    <a:pt x="303" y="0"/>
                  </a:lnTo>
                  <a:cubicBezTo>
                    <a:pt x="136" y="0"/>
                    <a:pt x="0" y="135"/>
                    <a:pt x="0" y="302"/>
                  </a:cubicBezTo>
                  <a:lnTo>
                    <a:pt x="0" y="1814"/>
                  </a:lnTo>
                  <a:cubicBezTo>
                    <a:pt x="0" y="1981"/>
                    <a:pt x="136" y="2117"/>
                    <a:pt x="303" y="2117"/>
                  </a:cubicBezTo>
                  <a:close/>
                </a:path>
              </a:pathLst>
            </a:custGeom>
            <a:noFill/>
            <a:ln w="254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681" name="Rectangle 177">
              <a:extLst>
                <a:ext uri="{FF2B5EF4-FFF2-40B4-BE49-F238E27FC236}">
                  <a16:creationId xmlns:a16="http://schemas.microsoft.com/office/drawing/2014/main" id="{984DB3D2-7B4F-4F19-95FA-C8F1931B566C}"/>
                </a:ext>
              </a:extLst>
            </p:cNvPr>
            <p:cNvSpPr>
              <a:spLocks noChangeArrowheads="1"/>
            </p:cNvSpPr>
            <p:nvPr/>
          </p:nvSpPr>
          <p:spPr bwMode="auto">
            <a:xfrm>
              <a:off x="5180" y="623"/>
              <a:ext cx="34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Apply </a:t>
              </a:r>
              <a:endParaRPr lang="en-US" altLang="en-US" sz="2800"/>
            </a:p>
          </p:txBody>
        </p:sp>
        <p:sp>
          <p:nvSpPr>
            <p:cNvPr id="21682" name="Rectangle 178">
              <a:extLst>
                <a:ext uri="{FF2B5EF4-FFF2-40B4-BE49-F238E27FC236}">
                  <a16:creationId xmlns:a16="http://schemas.microsoft.com/office/drawing/2014/main" id="{A8475043-765B-4E9A-B933-D56DA6DFFFDF}"/>
                </a:ext>
              </a:extLst>
            </p:cNvPr>
            <p:cNvSpPr>
              <a:spLocks noChangeArrowheads="1"/>
            </p:cNvSpPr>
            <p:nvPr/>
          </p:nvSpPr>
          <p:spPr bwMode="auto">
            <a:xfrm>
              <a:off x="5028" y="754"/>
              <a:ext cx="6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disciplinary </a:t>
              </a:r>
              <a:endParaRPr lang="en-US" altLang="en-US" sz="2800"/>
            </a:p>
          </p:txBody>
        </p:sp>
        <p:sp>
          <p:nvSpPr>
            <p:cNvPr id="21683" name="Rectangle 179">
              <a:extLst>
                <a:ext uri="{FF2B5EF4-FFF2-40B4-BE49-F238E27FC236}">
                  <a16:creationId xmlns:a16="http://schemas.microsoft.com/office/drawing/2014/main" id="{6A458257-4948-4F66-8354-0282E5370291}"/>
                </a:ext>
              </a:extLst>
            </p:cNvPr>
            <p:cNvSpPr>
              <a:spLocks noChangeArrowheads="1"/>
            </p:cNvSpPr>
            <p:nvPr/>
          </p:nvSpPr>
          <p:spPr bwMode="auto">
            <a:xfrm>
              <a:off x="5173" y="884"/>
              <a:ext cx="3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policy</a:t>
              </a:r>
              <a:endParaRPr lang="en-US" altLang="en-US" sz="2800"/>
            </a:p>
          </p:txBody>
        </p:sp>
        <p:sp>
          <p:nvSpPr>
            <p:cNvPr id="21684" name="Freeform 180">
              <a:extLst>
                <a:ext uri="{FF2B5EF4-FFF2-40B4-BE49-F238E27FC236}">
                  <a16:creationId xmlns:a16="http://schemas.microsoft.com/office/drawing/2014/main" id="{6DD092D7-668A-41D1-BACB-12791DFBD54F}"/>
                </a:ext>
              </a:extLst>
            </p:cNvPr>
            <p:cNvSpPr>
              <a:spLocks/>
            </p:cNvSpPr>
            <p:nvPr/>
          </p:nvSpPr>
          <p:spPr bwMode="auto">
            <a:xfrm>
              <a:off x="4993" y="3668"/>
              <a:ext cx="675" cy="492"/>
            </a:xfrm>
            <a:custGeom>
              <a:avLst/>
              <a:gdLst>
                <a:gd name="T0" fmla="*/ 0 w 2903"/>
                <a:gd name="T1" fmla="*/ 1 h 2116"/>
                <a:gd name="T2" fmla="*/ 2 w 2903"/>
                <a:gd name="T3" fmla="*/ 1 h 2116"/>
                <a:gd name="T4" fmla="*/ 2 w 2903"/>
                <a:gd name="T5" fmla="*/ 1 h 2116"/>
                <a:gd name="T6" fmla="*/ 2 w 2903"/>
                <a:gd name="T7" fmla="*/ 1 h 2116"/>
                <a:gd name="T8" fmla="*/ 2 w 2903"/>
                <a:gd name="T9" fmla="*/ 1 h 2116"/>
                <a:gd name="T10" fmla="*/ 2 w 2903"/>
                <a:gd name="T11" fmla="*/ 0 h 2116"/>
                <a:gd name="T12" fmla="*/ 2 w 2903"/>
                <a:gd name="T13" fmla="*/ 0 h 2116"/>
                <a:gd name="T14" fmla="*/ 0 w 2903"/>
                <a:gd name="T15" fmla="*/ 0 h 2116"/>
                <a:gd name="T16" fmla="*/ 0 w 2903"/>
                <a:gd name="T17" fmla="*/ 0 h 2116"/>
                <a:gd name="T18" fmla="*/ 0 w 2903"/>
                <a:gd name="T19" fmla="*/ 1 h 2116"/>
                <a:gd name="T20" fmla="*/ 0 w 2903"/>
                <a:gd name="T21" fmla="*/ 1 h 2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3"/>
                <a:gd name="T34" fmla="*/ 0 h 2116"/>
                <a:gd name="T35" fmla="*/ 2903 w 2903"/>
                <a:gd name="T36" fmla="*/ 2116 h 2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3" h="2116">
                  <a:moveTo>
                    <a:pt x="303" y="2116"/>
                  </a:moveTo>
                  <a:lnTo>
                    <a:pt x="2601" y="2116"/>
                  </a:lnTo>
                  <a:cubicBezTo>
                    <a:pt x="2768" y="2116"/>
                    <a:pt x="2903" y="1981"/>
                    <a:pt x="2903" y="1814"/>
                  </a:cubicBezTo>
                  <a:cubicBezTo>
                    <a:pt x="2903" y="1814"/>
                    <a:pt x="2903" y="1814"/>
                    <a:pt x="2903" y="1814"/>
                  </a:cubicBezTo>
                  <a:lnTo>
                    <a:pt x="2903" y="302"/>
                  </a:lnTo>
                  <a:cubicBezTo>
                    <a:pt x="2903" y="135"/>
                    <a:pt x="2768" y="0"/>
                    <a:pt x="2601" y="0"/>
                  </a:cubicBezTo>
                  <a:lnTo>
                    <a:pt x="303" y="0"/>
                  </a:lnTo>
                  <a:cubicBezTo>
                    <a:pt x="136" y="0"/>
                    <a:pt x="0" y="135"/>
                    <a:pt x="0" y="302"/>
                  </a:cubicBezTo>
                  <a:lnTo>
                    <a:pt x="0" y="1814"/>
                  </a:lnTo>
                  <a:cubicBezTo>
                    <a:pt x="0" y="1981"/>
                    <a:pt x="136" y="2116"/>
                    <a:pt x="303" y="2116"/>
                  </a:cubicBezTo>
                  <a:close/>
                </a:path>
              </a:pathLst>
            </a:custGeom>
            <a:solidFill>
              <a:srgbClr val="FF00FF"/>
            </a:solidFill>
            <a:ln w="0">
              <a:solidFill>
                <a:srgbClr val="000000"/>
              </a:solidFill>
              <a:prstDash val="solid"/>
              <a:round/>
              <a:headEnd/>
              <a:tailEnd/>
            </a:ln>
          </p:spPr>
          <p:txBody>
            <a:bodyPr/>
            <a:lstStyle/>
            <a:p>
              <a:endParaRPr lang="en-GB"/>
            </a:p>
          </p:txBody>
        </p:sp>
        <p:sp>
          <p:nvSpPr>
            <p:cNvPr id="21685" name="Freeform 181">
              <a:extLst>
                <a:ext uri="{FF2B5EF4-FFF2-40B4-BE49-F238E27FC236}">
                  <a16:creationId xmlns:a16="http://schemas.microsoft.com/office/drawing/2014/main" id="{57E966D5-1C78-4194-8B0F-DB061D5C49C1}"/>
                </a:ext>
              </a:extLst>
            </p:cNvPr>
            <p:cNvSpPr>
              <a:spLocks/>
            </p:cNvSpPr>
            <p:nvPr/>
          </p:nvSpPr>
          <p:spPr bwMode="auto">
            <a:xfrm>
              <a:off x="4993" y="3668"/>
              <a:ext cx="675" cy="492"/>
            </a:xfrm>
            <a:custGeom>
              <a:avLst/>
              <a:gdLst>
                <a:gd name="T0" fmla="*/ 0 w 2903"/>
                <a:gd name="T1" fmla="*/ 1 h 2116"/>
                <a:gd name="T2" fmla="*/ 2 w 2903"/>
                <a:gd name="T3" fmla="*/ 1 h 2116"/>
                <a:gd name="T4" fmla="*/ 2 w 2903"/>
                <a:gd name="T5" fmla="*/ 1 h 2116"/>
                <a:gd name="T6" fmla="*/ 2 w 2903"/>
                <a:gd name="T7" fmla="*/ 1 h 2116"/>
                <a:gd name="T8" fmla="*/ 2 w 2903"/>
                <a:gd name="T9" fmla="*/ 1 h 2116"/>
                <a:gd name="T10" fmla="*/ 2 w 2903"/>
                <a:gd name="T11" fmla="*/ 0 h 2116"/>
                <a:gd name="T12" fmla="*/ 2 w 2903"/>
                <a:gd name="T13" fmla="*/ 0 h 2116"/>
                <a:gd name="T14" fmla="*/ 0 w 2903"/>
                <a:gd name="T15" fmla="*/ 0 h 2116"/>
                <a:gd name="T16" fmla="*/ 0 w 2903"/>
                <a:gd name="T17" fmla="*/ 0 h 2116"/>
                <a:gd name="T18" fmla="*/ 0 w 2903"/>
                <a:gd name="T19" fmla="*/ 1 h 2116"/>
                <a:gd name="T20" fmla="*/ 0 w 2903"/>
                <a:gd name="T21" fmla="*/ 1 h 2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3"/>
                <a:gd name="T34" fmla="*/ 0 h 2116"/>
                <a:gd name="T35" fmla="*/ 2903 w 2903"/>
                <a:gd name="T36" fmla="*/ 2116 h 2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3" h="2116">
                  <a:moveTo>
                    <a:pt x="303" y="2116"/>
                  </a:moveTo>
                  <a:lnTo>
                    <a:pt x="2601" y="2116"/>
                  </a:lnTo>
                  <a:cubicBezTo>
                    <a:pt x="2768" y="2116"/>
                    <a:pt x="2903" y="1981"/>
                    <a:pt x="2903" y="1814"/>
                  </a:cubicBezTo>
                  <a:cubicBezTo>
                    <a:pt x="2903" y="1814"/>
                    <a:pt x="2903" y="1814"/>
                    <a:pt x="2903" y="1814"/>
                  </a:cubicBezTo>
                  <a:lnTo>
                    <a:pt x="2903" y="302"/>
                  </a:lnTo>
                  <a:cubicBezTo>
                    <a:pt x="2903" y="135"/>
                    <a:pt x="2768" y="0"/>
                    <a:pt x="2601" y="0"/>
                  </a:cubicBezTo>
                  <a:lnTo>
                    <a:pt x="303" y="0"/>
                  </a:lnTo>
                  <a:cubicBezTo>
                    <a:pt x="136" y="0"/>
                    <a:pt x="0" y="135"/>
                    <a:pt x="0" y="302"/>
                  </a:cubicBezTo>
                  <a:lnTo>
                    <a:pt x="0" y="1814"/>
                  </a:lnTo>
                  <a:cubicBezTo>
                    <a:pt x="0" y="1981"/>
                    <a:pt x="136" y="2116"/>
                    <a:pt x="303" y="2116"/>
                  </a:cubicBezTo>
                  <a:close/>
                </a:path>
              </a:pathLst>
            </a:custGeom>
            <a:noFill/>
            <a:ln w="254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686" name="Rectangle 182">
              <a:extLst>
                <a:ext uri="{FF2B5EF4-FFF2-40B4-BE49-F238E27FC236}">
                  <a16:creationId xmlns:a16="http://schemas.microsoft.com/office/drawing/2014/main" id="{83F4042A-3DC6-4393-8E12-3E353B3DFB71}"/>
                </a:ext>
              </a:extLst>
            </p:cNvPr>
            <p:cNvSpPr>
              <a:spLocks noChangeArrowheads="1"/>
            </p:cNvSpPr>
            <p:nvPr/>
          </p:nvSpPr>
          <p:spPr bwMode="auto">
            <a:xfrm>
              <a:off x="5136" y="3714"/>
              <a:ext cx="43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Identify </a:t>
              </a:r>
              <a:endParaRPr lang="en-US" altLang="en-US" sz="2800"/>
            </a:p>
          </p:txBody>
        </p:sp>
        <p:sp>
          <p:nvSpPr>
            <p:cNvPr id="21687" name="Rectangle 183">
              <a:extLst>
                <a:ext uri="{FF2B5EF4-FFF2-40B4-BE49-F238E27FC236}">
                  <a16:creationId xmlns:a16="http://schemas.microsoft.com/office/drawing/2014/main" id="{6B446960-3044-4C4C-AA20-55F4A643F4B7}"/>
                </a:ext>
              </a:extLst>
            </p:cNvPr>
            <p:cNvSpPr>
              <a:spLocks noChangeArrowheads="1"/>
            </p:cNvSpPr>
            <p:nvPr/>
          </p:nvSpPr>
          <p:spPr bwMode="auto">
            <a:xfrm>
              <a:off x="5106" y="3848"/>
              <a:ext cx="49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SYSTEM </a:t>
              </a:r>
              <a:endParaRPr lang="en-US" altLang="en-US" sz="2800"/>
            </a:p>
          </p:txBody>
        </p:sp>
        <p:sp>
          <p:nvSpPr>
            <p:cNvPr id="21688" name="Rectangle 184">
              <a:extLst>
                <a:ext uri="{FF2B5EF4-FFF2-40B4-BE49-F238E27FC236}">
                  <a16:creationId xmlns:a16="http://schemas.microsoft.com/office/drawing/2014/main" id="{3B3F4DD8-C2D1-4E42-83AE-C5663CF01B96}"/>
                </a:ext>
              </a:extLst>
            </p:cNvPr>
            <p:cNvSpPr>
              <a:spLocks noChangeArrowheads="1"/>
            </p:cNvSpPr>
            <p:nvPr/>
          </p:nvSpPr>
          <p:spPr bwMode="auto">
            <a:xfrm>
              <a:off x="5136" y="3978"/>
              <a:ext cx="40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failures</a:t>
              </a:r>
              <a:endParaRPr lang="en-US" altLang="en-US" sz="2800"/>
            </a:p>
          </p:txBody>
        </p:sp>
        <p:sp>
          <p:nvSpPr>
            <p:cNvPr id="21689" name="Freeform 185">
              <a:extLst>
                <a:ext uri="{FF2B5EF4-FFF2-40B4-BE49-F238E27FC236}">
                  <a16:creationId xmlns:a16="http://schemas.microsoft.com/office/drawing/2014/main" id="{256FA46D-BD8F-4171-84C6-3B1E4DFE8AB5}"/>
                </a:ext>
              </a:extLst>
            </p:cNvPr>
            <p:cNvSpPr>
              <a:spLocks/>
            </p:cNvSpPr>
            <p:nvPr/>
          </p:nvSpPr>
          <p:spPr bwMode="auto">
            <a:xfrm>
              <a:off x="976" y="1927"/>
              <a:ext cx="3959" cy="204"/>
            </a:xfrm>
            <a:custGeom>
              <a:avLst/>
              <a:gdLst>
                <a:gd name="T0" fmla="*/ 3867 w 3959"/>
                <a:gd name="T1" fmla="*/ 0 h 204"/>
                <a:gd name="T2" fmla="*/ 3959 w 3959"/>
                <a:gd name="T3" fmla="*/ 0 h 204"/>
                <a:gd name="T4" fmla="*/ 3959 w 3959"/>
                <a:gd name="T5" fmla="*/ 204 h 204"/>
                <a:gd name="T6" fmla="*/ 0 w 3959"/>
                <a:gd name="T7" fmla="*/ 204 h 204"/>
                <a:gd name="T8" fmla="*/ 0 60000 65536"/>
                <a:gd name="T9" fmla="*/ 0 60000 65536"/>
                <a:gd name="T10" fmla="*/ 0 60000 65536"/>
                <a:gd name="T11" fmla="*/ 0 60000 65536"/>
                <a:gd name="T12" fmla="*/ 0 w 3959"/>
                <a:gd name="T13" fmla="*/ 0 h 204"/>
                <a:gd name="T14" fmla="*/ 3959 w 3959"/>
                <a:gd name="T15" fmla="*/ 204 h 204"/>
              </a:gdLst>
              <a:ahLst/>
              <a:cxnLst>
                <a:cxn ang="T8">
                  <a:pos x="T0" y="T1"/>
                </a:cxn>
                <a:cxn ang="T9">
                  <a:pos x="T2" y="T3"/>
                </a:cxn>
                <a:cxn ang="T10">
                  <a:pos x="T4" y="T5"/>
                </a:cxn>
                <a:cxn ang="T11">
                  <a:pos x="T6" y="T7"/>
                </a:cxn>
              </a:cxnLst>
              <a:rect l="T12" t="T13" r="T14" b="T15"/>
              <a:pathLst>
                <a:path w="3959" h="204">
                  <a:moveTo>
                    <a:pt x="3867" y="0"/>
                  </a:moveTo>
                  <a:lnTo>
                    <a:pt x="3959" y="0"/>
                  </a:lnTo>
                  <a:lnTo>
                    <a:pt x="3959" y="204"/>
                  </a:lnTo>
                  <a:lnTo>
                    <a:pt x="0" y="204"/>
                  </a:lnTo>
                </a:path>
              </a:pathLst>
            </a:custGeom>
            <a:noFill/>
            <a:ln w="25400"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690" name="Freeform 186">
              <a:extLst>
                <a:ext uri="{FF2B5EF4-FFF2-40B4-BE49-F238E27FC236}">
                  <a16:creationId xmlns:a16="http://schemas.microsoft.com/office/drawing/2014/main" id="{AD233CF5-9CA3-4F6D-93FA-2DDF2495FD55}"/>
                </a:ext>
              </a:extLst>
            </p:cNvPr>
            <p:cNvSpPr>
              <a:spLocks/>
            </p:cNvSpPr>
            <p:nvPr/>
          </p:nvSpPr>
          <p:spPr bwMode="auto">
            <a:xfrm>
              <a:off x="915" y="2096"/>
              <a:ext cx="70" cy="70"/>
            </a:xfrm>
            <a:custGeom>
              <a:avLst/>
              <a:gdLst>
                <a:gd name="T0" fmla="*/ 70 w 70"/>
                <a:gd name="T1" fmla="*/ 70 h 70"/>
                <a:gd name="T2" fmla="*/ 0 w 70"/>
                <a:gd name="T3" fmla="*/ 35 h 70"/>
                <a:gd name="T4" fmla="*/ 70 w 70"/>
                <a:gd name="T5" fmla="*/ 0 h 70"/>
                <a:gd name="T6" fmla="*/ 70 w 70"/>
                <a:gd name="T7" fmla="*/ 70 h 70"/>
                <a:gd name="T8" fmla="*/ 0 60000 65536"/>
                <a:gd name="T9" fmla="*/ 0 60000 65536"/>
                <a:gd name="T10" fmla="*/ 0 60000 65536"/>
                <a:gd name="T11" fmla="*/ 0 60000 65536"/>
                <a:gd name="T12" fmla="*/ 0 w 70"/>
                <a:gd name="T13" fmla="*/ 0 h 70"/>
                <a:gd name="T14" fmla="*/ 70 w 70"/>
                <a:gd name="T15" fmla="*/ 70 h 70"/>
              </a:gdLst>
              <a:ahLst/>
              <a:cxnLst>
                <a:cxn ang="T8">
                  <a:pos x="T0" y="T1"/>
                </a:cxn>
                <a:cxn ang="T9">
                  <a:pos x="T2" y="T3"/>
                </a:cxn>
                <a:cxn ang="T10">
                  <a:pos x="T4" y="T5"/>
                </a:cxn>
                <a:cxn ang="T11">
                  <a:pos x="T6" y="T7"/>
                </a:cxn>
              </a:cxnLst>
              <a:rect l="T12" t="T13" r="T14" b="T15"/>
              <a:pathLst>
                <a:path w="70" h="70">
                  <a:moveTo>
                    <a:pt x="70" y="70"/>
                  </a:moveTo>
                  <a:lnTo>
                    <a:pt x="0" y="35"/>
                  </a:lnTo>
                  <a:lnTo>
                    <a:pt x="70" y="0"/>
                  </a:lnTo>
                  <a:lnTo>
                    <a:pt x="70" y="7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91" name="Freeform 187">
              <a:extLst>
                <a:ext uri="{FF2B5EF4-FFF2-40B4-BE49-F238E27FC236}">
                  <a16:creationId xmlns:a16="http://schemas.microsoft.com/office/drawing/2014/main" id="{031A8EB7-C1F9-48B7-BBB2-70225B88C697}"/>
                </a:ext>
              </a:extLst>
            </p:cNvPr>
            <p:cNvSpPr>
              <a:spLocks/>
            </p:cNvSpPr>
            <p:nvPr/>
          </p:nvSpPr>
          <p:spPr bwMode="auto">
            <a:xfrm>
              <a:off x="89" y="690"/>
              <a:ext cx="4904" cy="3224"/>
            </a:xfrm>
            <a:custGeom>
              <a:avLst/>
              <a:gdLst>
                <a:gd name="T0" fmla="*/ 14 w 21098"/>
                <a:gd name="T1" fmla="*/ 9 h 13872"/>
                <a:gd name="T2" fmla="*/ 0 w 21098"/>
                <a:gd name="T3" fmla="*/ 9 h 13872"/>
                <a:gd name="T4" fmla="*/ 0 w 21098"/>
                <a:gd name="T5" fmla="*/ 9 h 13872"/>
                <a:gd name="T6" fmla="*/ 0 w 21098"/>
                <a:gd name="T7" fmla="*/ 9 h 13872"/>
                <a:gd name="T8" fmla="*/ 0 w 21098"/>
                <a:gd name="T9" fmla="*/ 0 h 13872"/>
                <a:gd name="T10" fmla="*/ 0 w 21098"/>
                <a:gd name="T11" fmla="*/ 0 h 13872"/>
                <a:gd name="T12" fmla="*/ 0 w 21098"/>
                <a:gd name="T13" fmla="*/ 0 h 13872"/>
                <a:gd name="T14" fmla="*/ 1 w 21098"/>
                <a:gd name="T15" fmla="*/ 0 h 13872"/>
                <a:gd name="T16" fmla="*/ 1 w 21098"/>
                <a:gd name="T17" fmla="*/ 0 h 13872"/>
                <a:gd name="T18" fmla="*/ 1 w 21098"/>
                <a:gd name="T19" fmla="*/ 0 h 13872"/>
                <a:gd name="T20" fmla="*/ 1 w 21098"/>
                <a:gd name="T21" fmla="*/ 0 h 138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098"/>
                <a:gd name="T34" fmla="*/ 0 h 13872"/>
                <a:gd name="T35" fmla="*/ 21098 w 21098"/>
                <a:gd name="T36" fmla="*/ 13872 h 138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098" h="13872">
                  <a:moveTo>
                    <a:pt x="21098" y="13872"/>
                  </a:moveTo>
                  <a:lnTo>
                    <a:pt x="302" y="13872"/>
                  </a:lnTo>
                  <a:cubicBezTo>
                    <a:pt x="135" y="13872"/>
                    <a:pt x="0" y="13736"/>
                    <a:pt x="0" y="13569"/>
                  </a:cubicBezTo>
                  <a:lnTo>
                    <a:pt x="0" y="611"/>
                  </a:lnTo>
                  <a:cubicBezTo>
                    <a:pt x="0" y="444"/>
                    <a:pt x="135" y="308"/>
                    <a:pt x="302" y="308"/>
                  </a:cubicBezTo>
                  <a:lnTo>
                    <a:pt x="1727" y="308"/>
                  </a:lnTo>
                  <a:cubicBezTo>
                    <a:pt x="1875" y="308"/>
                    <a:pt x="1995" y="188"/>
                    <a:pt x="1995" y="40"/>
                  </a:cubicBezTo>
                  <a:cubicBezTo>
                    <a:pt x="1995" y="40"/>
                    <a:pt x="1995" y="40"/>
                    <a:pt x="1995" y="40"/>
                  </a:cubicBezTo>
                  <a:lnTo>
                    <a:pt x="1995" y="0"/>
                  </a:ln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21692" name="Freeform 188">
              <a:extLst>
                <a:ext uri="{FF2B5EF4-FFF2-40B4-BE49-F238E27FC236}">
                  <a16:creationId xmlns:a16="http://schemas.microsoft.com/office/drawing/2014/main" id="{AB1B96A5-5E00-41D2-BE20-88E3868397C8}"/>
                </a:ext>
              </a:extLst>
            </p:cNvPr>
            <p:cNvSpPr>
              <a:spLocks/>
            </p:cNvSpPr>
            <p:nvPr/>
          </p:nvSpPr>
          <p:spPr bwMode="auto">
            <a:xfrm>
              <a:off x="522" y="637"/>
              <a:ext cx="61" cy="60"/>
            </a:xfrm>
            <a:custGeom>
              <a:avLst/>
              <a:gdLst>
                <a:gd name="T0" fmla="*/ 0 w 61"/>
                <a:gd name="T1" fmla="*/ 60 h 60"/>
                <a:gd name="T2" fmla="*/ 31 w 61"/>
                <a:gd name="T3" fmla="*/ 0 h 60"/>
                <a:gd name="T4" fmla="*/ 61 w 61"/>
                <a:gd name="T5" fmla="*/ 60 h 60"/>
                <a:gd name="T6" fmla="*/ 0 w 61"/>
                <a:gd name="T7" fmla="*/ 60 h 60"/>
                <a:gd name="T8" fmla="*/ 0 60000 65536"/>
                <a:gd name="T9" fmla="*/ 0 60000 65536"/>
                <a:gd name="T10" fmla="*/ 0 60000 65536"/>
                <a:gd name="T11" fmla="*/ 0 60000 65536"/>
                <a:gd name="T12" fmla="*/ 0 w 61"/>
                <a:gd name="T13" fmla="*/ 0 h 60"/>
                <a:gd name="T14" fmla="*/ 61 w 61"/>
                <a:gd name="T15" fmla="*/ 60 h 60"/>
              </a:gdLst>
              <a:ahLst/>
              <a:cxnLst>
                <a:cxn ang="T8">
                  <a:pos x="T0" y="T1"/>
                </a:cxn>
                <a:cxn ang="T9">
                  <a:pos x="T2" y="T3"/>
                </a:cxn>
                <a:cxn ang="T10">
                  <a:pos x="T4" y="T5"/>
                </a:cxn>
                <a:cxn ang="T11">
                  <a:pos x="T6" y="T7"/>
                </a:cxn>
              </a:cxnLst>
              <a:rect l="T12" t="T13" r="T14" b="T15"/>
              <a:pathLst>
                <a:path w="61" h="60">
                  <a:moveTo>
                    <a:pt x="0" y="60"/>
                  </a:moveTo>
                  <a:lnTo>
                    <a:pt x="31" y="0"/>
                  </a:lnTo>
                  <a:lnTo>
                    <a:pt x="61" y="60"/>
                  </a:ln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93" name="Rectangle 189">
              <a:extLst>
                <a:ext uri="{FF2B5EF4-FFF2-40B4-BE49-F238E27FC236}">
                  <a16:creationId xmlns:a16="http://schemas.microsoft.com/office/drawing/2014/main" id="{54A2CD4A-480C-4012-ACAC-83C3F752E285}"/>
                </a:ext>
              </a:extLst>
            </p:cNvPr>
            <p:cNvSpPr>
              <a:spLocks noChangeArrowheads="1"/>
            </p:cNvSpPr>
            <p:nvPr/>
          </p:nvSpPr>
          <p:spPr bwMode="auto">
            <a:xfrm>
              <a:off x="5117" y="1672"/>
              <a:ext cx="435" cy="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694" name="Rectangle 190">
              <a:extLst>
                <a:ext uri="{FF2B5EF4-FFF2-40B4-BE49-F238E27FC236}">
                  <a16:creationId xmlns:a16="http://schemas.microsoft.com/office/drawing/2014/main" id="{C59565B5-BD94-4846-944B-69615C6532EE}"/>
                </a:ext>
              </a:extLst>
            </p:cNvPr>
            <p:cNvSpPr>
              <a:spLocks noChangeArrowheads="1"/>
            </p:cNvSpPr>
            <p:nvPr/>
          </p:nvSpPr>
          <p:spPr bwMode="auto">
            <a:xfrm>
              <a:off x="5117" y="1675"/>
              <a:ext cx="435" cy="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695" name="Rectangle 191">
              <a:extLst>
                <a:ext uri="{FF2B5EF4-FFF2-40B4-BE49-F238E27FC236}">
                  <a16:creationId xmlns:a16="http://schemas.microsoft.com/office/drawing/2014/main" id="{A7DB44FF-923A-4337-B6EB-74903DAFC4FE}"/>
                </a:ext>
              </a:extLst>
            </p:cNvPr>
            <p:cNvSpPr>
              <a:spLocks noChangeArrowheads="1"/>
            </p:cNvSpPr>
            <p:nvPr/>
          </p:nvSpPr>
          <p:spPr bwMode="auto">
            <a:xfrm>
              <a:off x="5117" y="1687"/>
              <a:ext cx="435" cy="15"/>
            </a:xfrm>
            <a:prstGeom prst="rect">
              <a:avLst/>
            </a:prstGeom>
            <a:solidFill>
              <a:srgbClr val="FDFE0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696" name="Rectangle 192">
              <a:extLst>
                <a:ext uri="{FF2B5EF4-FFF2-40B4-BE49-F238E27FC236}">
                  <a16:creationId xmlns:a16="http://schemas.microsoft.com/office/drawing/2014/main" id="{5F9951FE-31F6-4D75-AE35-3A976939FF47}"/>
                </a:ext>
              </a:extLst>
            </p:cNvPr>
            <p:cNvSpPr>
              <a:spLocks noChangeArrowheads="1"/>
            </p:cNvSpPr>
            <p:nvPr/>
          </p:nvSpPr>
          <p:spPr bwMode="auto">
            <a:xfrm>
              <a:off x="5117" y="1702"/>
              <a:ext cx="435" cy="14"/>
            </a:xfrm>
            <a:prstGeom prst="rect">
              <a:avLst/>
            </a:prstGeom>
            <a:solidFill>
              <a:srgbClr val="FBFD0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697" name="Rectangle 193">
              <a:extLst>
                <a:ext uri="{FF2B5EF4-FFF2-40B4-BE49-F238E27FC236}">
                  <a16:creationId xmlns:a16="http://schemas.microsoft.com/office/drawing/2014/main" id="{24F94793-99B2-4CA4-B908-33B7A9FF8014}"/>
                </a:ext>
              </a:extLst>
            </p:cNvPr>
            <p:cNvSpPr>
              <a:spLocks noChangeArrowheads="1"/>
            </p:cNvSpPr>
            <p:nvPr/>
          </p:nvSpPr>
          <p:spPr bwMode="auto">
            <a:xfrm>
              <a:off x="5117" y="1716"/>
              <a:ext cx="435" cy="15"/>
            </a:xfrm>
            <a:prstGeom prst="rect">
              <a:avLst/>
            </a:prstGeom>
            <a:solidFill>
              <a:srgbClr val="F9F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698" name="Rectangle 194">
              <a:extLst>
                <a:ext uri="{FF2B5EF4-FFF2-40B4-BE49-F238E27FC236}">
                  <a16:creationId xmlns:a16="http://schemas.microsoft.com/office/drawing/2014/main" id="{F5CB88EA-7D6C-4661-BB56-F94FB3A75E7C}"/>
                </a:ext>
              </a:extLst>
            </p:cNvPr>
            <p:cNvSpPr>
              <a:spLocks noChangeArrowheads="1"/>
            </p:cNvSpPr>
            <p:nvPr/>
          </p:nvSpPr>
          <p:spPr bwMode="auto">
            <a:xfrm>
              <a:off x="5117" y="1731"/>
              <a:ext cx="435" cy="19"/>
            </a:xfrm>
            <a:prstGeom prst="rect">
              <a:avLst/>
            </a:prstGeom>
            <a:solidFill>
              <a:srgbClr val="F7FB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699" name="Rectangle 195">
              <a:extLst>
                <a:ext uri="{FF2B5EF4-FFF2-40B4-BE49-F238E27FC236}">
                  <a16:creationId xmlns:a16="http://schemas.microsoft.com/office/drawing/2014/main" id="{107F9755-2EA2-44A8-A5D9-E247148217AE}"/>
                </a:ext>
              </a:extLst>
            </p:cNvPr>
            <p:cNvSpPr>
              <a:spLocks noChangeArrowheads="1"/>
            </p:cNvSpPr>
            <p:nvPr/>
          </p:nvSpPr>
          <p:spPr bwMode="auto">
            <a:xfrm>
              <a:off x="5117" y="1750"/>
              <a:ext cx="435" cy="15"/>
            </a:xfrm>
            <a:prstGeom prst="rect">
              <a:avLst/>
            </a:prstGeom>
            <a:solidFill>
              <a:srgbClr val="F5FA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00" name="Rectangle 196">
              <a:extLst>
                <a:ext uri="{FF2B5EF4-FFF2-40B4-BE49-F238E27FC236}">
                  <a16:creationId xmlns:a16="http://schemas.microsoft.com/office/drawing/2014/main" id="{13FA11EB-674C-463C-BBBF-0DA4744CEEEE}"/>
                </a:ext>
              </a:extLst>
            </p:cNvPr>
            <p:cNvSpPr>
              <a:spLocks noChangeArrowheads="1"/>
            </p:cNvSpPr>
            <p:nvPr/>
          </p:nvSpPr>
          <p:spPr bwMode="auto">
            <a:xfrm>
              <a:off x="5117" y="1765"/>
              <a:ext cx="435" cy="15"/>
            </a:xfrm>
            <a:prstGeom prst="rect">
              <a:avLst/>
            </a:prstGeom>
            <a:solidFill>
              <a:srgbClr val="F3F90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01" name="Rectangle 197">
              <a:extLst>
                <a:ext uri="{FF2B5EF4-FFF2-40B4-BE49-F238E27FC236}">
                  <a16:creationId xmlns:a16="http://schemas.microsoft.com/office/drawing/2014/main" id="{52EADBD8-108F-4C85-84EC-4CCF36E69A4C}"/>
                </a:ext>
              </a:extLst>
            </p:cNvPr>
            <p:cNvSpPr>
              <a:spLocks noChangeArrowheads="1"/>
            </p:cNvSpPr>
            <p:nvPr/>
          </p:nvSpPr>
          <p:spPr bwMode="auto">
            <a:xfrm>
              <a:off x="5117" y="1780"/>
              <a:ext cx="435" cy="15"/>
            </a:xfrm>
            <a:prstGeom prst="rect">
              <a:avLst/>
            </a:prstGeom>
            <a:solidFill>
              <a:srgbClr val="F1F80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02" name="Rectangle 198">
              <a:extLst>
                <a:ext uri="{FF2B5EF4-FFF2-40B4-BE49-F238E27FC236}">
                  <a16:creationId xmlns:a16="http://schemas.microsoft.com/office/drawing/2014/main" id="{59DAB27F-C7DC-4A3E-A940-423244B140D3}"/>
                </a:ext>
              </a:extLst>
            </p:cNvPr>
            <p:cNvSpPr>
              <a:spLocks noChangeArrowheads="1"/>
            </p:cNvSpPr>
            <p:nvPr/>
          </p:nvSpPr>
          <p:spPr bwMode="auto">
            <a:xfrm>
              <a:off x="5117" y="1795"/>
              <a:ext cx="435" cy="14"/>
            </a:xfrm>
            <a:prstGeom prst="rect">
              <a:avLst/>
            </a:prstGeom>
            <a:solidFill>
              <a:srgbClr val="EFF70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03" name="Rectangle 199">
              <a:extLst>
                <a:ext uri="{FF2B5EF4-FFF2-40B4-BE49-F238E27FC236}">
                  <a16:creationId xmlns:a16="http://schemas.microsoft.com/office/drawing/2014/main" id="{54E4B305-1C54-469C-8513-7545AB9284C8}"/>
                </a:ext>
              </a:extLst>
            </p:cNvPr>
            <p:cNvSpPr>
              <a:spLocks noChangeArrowheads="1"/>
            </p:cNvSpPr>
            <p:nvPr/>
          </p:nvSpPr>
          <p:spPr bwMode="auto">
            <a:xfrm>
              <a:off x="5117" y="1809"/>
              <a:ext cx="435" cy="19"/>
            </a:xfrm>
            <a:prstGeom prst="rect">
              <a:avLst/>
            </a:prstGeom>
            <a:solidFill>
              <a:srgbClr val="EDF6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04" name="Rectangle 200">
              <a:extLst>
                <a:ext uri="{FF2B5EF4-FFF2-40B4-BE49-F238E27FC236}">
                  <a16:creationId xmlns:a16="http://schemas.microsoft.com/office/drawing/2014/main" id="{3813A2C6-BAAC-4BEC-9E92-DDDF47C143A8}"/>
                </a:ext>
              </a:extLst>
            </p:cNvPr>
            <p:cNvSpPr>
              <a:spLocks noChangeArrowheads="1"/>
            </p:cNvSpPr>
            <p:nvPr/>
          </p:nvSpPr>
          <p:spPr bwMode="auto">
            <a:xfrm>
              <a:off x="5117" y="1828"/>
              <a:ext cx="435" cy="15"/>
            </a:xfrm>
            <a:prstGeom prst="rect">
              <a:avLst/>
            </a:prstGeom>
            <a:solidFill>
              <a:srgbClr val="EBF5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05" name="Rectangle 201">
              <a:extLst>
                <a:ext uri="{FF2B5EF4-FFF2-40B4-BE49-F238E27FC236}">
                  <a16:creationId xmlns:a16="http://schemas.microsoft.com/office/drawing/2014/main" id="{93BCFDCF-5074-49FD-B22B-7A0D54172710}"/>
                </a:ext>
              </a:extLst>
            </p:cNvPr>
            <p:cNvSpPr>
              <a:spLocks noChangeArrowheads="1"/>
            </p:cNvSpPr>
            <p:nvPr/>
          </p:nvSpPr>
          <p:spPr bwMode="auto">
            <a:xfrm>
              <a:off x="5117" y="1843"/>
              <a:ext cx="435" cy="15"/>
            </a:xfrm>
            <a:prstGeom prst="rect">
              <a:avLst/>
            </a:prstGeom>
            <a:solidFill>
              <a:srgbClr val="E9F40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06" name="Rectangle 202">
              <a:extLst>
                <a:ext uri="{FF2B5EF4-FFF2-40B4-BE49-F238E27FC236}">
                  <a16:creationId xmlns:a16="http://schemas.microsoft.com/office/drawing/2014/main" id="{6F3CCF68-3E27-4844-89A4-FE3FC6A053E8}"/>
                </a:ext>
              </a:extLst>
            </p:cNvPr>
            <p:cNvSpPr>
              <a:spLocks noChangeArrowheads="1"/>
            </p:cNvSpPr>
            <p:nvPr/>
          </p:nvSpPr>
          <p:spPr bwMode="auto">
            <a:xfrm>
              <a:off x="5117" y="1858"/>
              <a:ext cx="435" cy="15"/>
            </a:xfrm>
            <a:prstGeom prst="rect">
              <a:avLst/>
            </a:prstGeom>
            <a:solidFill>
              <a:srgbClr val="E7F3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07" name="Rectangle 203">
              <a:extLst>
                <a:ext uri="{FF2B5EF4-FFF2-40B4-BE49-F238E27FC236}">
                  <a16:creationId xmlns:a16="http://schemas.microsoft.com/office/drawing/2014/main" id="{288601A8-F5A0-43B5-B3D4-5FF34207EE97}"/>
                </a:ext>
              </a:extLst>
            </p:cNvPr>
            <p:cNvSpPr>
              <a:spLocks noChangeArrowheads="1"/>
            </p:cNvSpPr>
            <p:nvPr/>
          </p:nvSpPr>
          <p:spPr bwMode="auto">
            <a:xfrm>
              <a:off x="5117" y="1873"/>
              <a:ext cx="435" cy="14"/>
            </a:xfrm>
            <a:prstGeom prst="rect">
              <a:avLst/>
            </a:prstGeom>
            <a:solidFill>
              <a:srgbClr val="E5F20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08" name="Rectangle 204">
              <a:extLst>
                <a:ext uri="{FF2B5EF4-FFF2-40B4-BE49-F238E27FC236}">
                  <a16:creationId xmlns:a16="http://schemas.microsoft.com/office/drawing/2014/main" id="{07F10470-B294-4B02-8012-E5BAA1FF5062}"/>
                </a:ext>
              </a:extLst>
            </p:cNvPr>
            <p:cNvSpPr>
              <a:spLocks noChangeArrowheads="1"/>
            </p:cNvSpPr>
            <p:nvPr/>
          </p:nvSpPr>
          <p:spPr bwMode="auto">
            <a:xfrm>
              <a:off x="5117" y="1887"/>
              <a:ext cx="435" cy="15"/>
            </a:xfrm>
            <a:prstGeom prst="rect">
              <a:avLst/>
            </a:prstGeom>
            <a:solidFill>
              <a:srgbClr val="E3F1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09" name="Rectangle 205">
              <a:extLst>
                <a:ext uri="{FF2B5EF4-FFF2-40B4-BE49-F238E27FC236}">
                  <a16:creationId xmlns:a16="http://schemas.microsoft.com/office/drawing/2014/main" id="{1E7785EF-94EC-46D3-A1B0-50BA6E9BD1D3}"/>
                </a:ext>
              </a:extLst>
            </p:cNvPr>
            <p:cNvSpPr>
              <a:spLocks noChangeArrowheads="1"/>
            </p:cNvSpPr>
            <p:nvPr/>
          </p:nvSpPr>
          <p:spPr bwMode="auto">
            <a:xfrm>
              <a:off x="5117" y="1902"/>
              <a:ext cx="435" cy="19"/>
            </a:xfrm>
            <a:prstGeom prst="rect">
              <a:avLst/>
            </a:prstGeom>
            <a:solidFill>
              <a:srgbClr val="E1F00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10" name="Rectangle 206">
              <a:extLst>
                <a:ext uri="{FF2B5EF4-FFF2-40B4-BE49-F238E27FC236}">
                  <a16:creationId xmlns:a16="http://schemas.microsoft.com/office/drawing/2014/main" id="{61D1499C-8865-4E72-9E2F-C96175DEACF4}"/>
                </a:ext>
              </a:extLst>
            </p:cNvPr>
            <p:cNvSpPr>
              <a:spLocks noChangeArrowheads="1"/>
            </p:cNvSpPr>
            <p:nvPr/>
          </p:nvSpPr>
          <p:spPr bwMode="auto">
            <a:xfrm>
              <a:off x="5117" y="1921"/>
              <a:ext cx="435" cy="15"/>
            </a:xfrm>
            <a:prstGeom prst="rect">
              <a:avLst/>
            </a:prstGeom>
            <a:solidFill>
              <a:srgbClr val="DFEF1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11" name="Rectangle 207">
              <a:extLst>
                <a:ext uri="{FF2B5EF4-FFF2-40B4-BE49-F238E27FC236}">
                  <a16:creationId xmlns:a16="http://schemas.microsoft.com/office/drawing/2014/main" id="{5D316BD2-99B8-46AF-A683-06E53B0B9BA0}"/>
                </a:ext>
              </a:extLst>
            </p:cNvPr>
            <p:cNvSpPr>
              <a:spLocks noChangeArrowheads="1"/>
            </p:cNvSpPr>
            <p:nvPr/>
          </p:nvSpPr>
          <p:spPr bwMode="auto">
            <a:xfrm>
              <a:off x="5117" y="1936"/>
              <a:ext cx="435" cy="15"/>
            </a:xfrm>
            <a:prstGeom prst="rect">
              <a:avLst/>
            </a:prstGeom>
            <a:solidFill>
              <a:srgbClr val="DDEE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12" name="Rectangle 208">
              <a:extLst>
                <a:ext uri="{FF2B5EF4-FFF2-40B4-BE49-F238E27FC236}">
                  <a16:creationId xmlns:a16="http://schemas.microsoft.com/office/drawing/2014/main" id="{DD2365C6-A381-45E7-B922-070EBCB45786}"/>
                </a:ext>
              </a:extLst>
            </p:cNvPr>
            <p:cNvSpPr>
              <a:spLocks noChangeArrowheads="1"/>
            </p:cNvSpPr>
            <p:nvPr/>
          </p:nvSpPr>
          <p:spPr bwMode="auto">
            <a:xfrm>
              <a:off x="5117" y="1951"/>
              <a:ext cx="435" cy="15"/>
            </a:xfrm>
            <a:prstGeom prst="rect">
              <a:avLst/>
            </a:prstGeom>
            <a:solidFill>
              <a:srgbClr val="DBED1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13" name="Rectangle 209">
              <a:extLst>
                <a:ext uri="{FF2B5EF4-FFF2-40B4-BE49-F238E27FC236}">
                  <a16:creationId xmlns:a16="http://schemas.microsoft.com/office/drawing/2014/main" id="{08C71673-05EE-4BA1-9D06-826B854AC8B4}"/>
                </a:ext>
              </a:extLst>
            </p:cNvPr>
            <p:cNvSpPr>
              <a:spLocks noChangeArrowheads="1"/>
            </p:cNvSpPr>
            <p:nvPr/>
          </p:nvSpPr>
          <p:spPr bwMode="auto">
            <a:xfrm>
              <a:off x="5117" y="1966"/>
              <a:ext cx="435" cy="14"/>
            </a:xfrm>
            <a:prstGeom prst="rect">
              <a:avLst/>
            </a:prstGeom>
            <a:solidFill>
              <a:srgbClr val="D9EC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14" name="Rectangle 210">
              <a:extLst>
                <a:ext uri="{FF2B5EF4-FFF2-40B4-BE49-F238E27FC236}">
                  <a16:creationId xmlns:a16="http://schemas.microsoft.com/office/drawing/2014/main" id="{D1629AB7-D63B-445D-AA8B-089657804F90}"/>
                </a:ext>
              </a:extLst>
            </p:cNvPr>
            <p:cNvSpPr>
              <a:spLocks noChangeArrowheads="1"/>
            </p:cNvSpPr>
            <p:nvPr/>
          </p:nvSpPr>
          <p:spPr bwMode="auto">
            <a:xfrm>
              <a:off x="5117" y="1980"/>
              <a:ext cx="435" cy="19"/>
            </a:xfrm>
            <a:prstGeom prst="rect">
              <a:avLst/>
            </a:prstGeom>
            <a:solidFill>
              <a:srgbClr val="D7EB1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15" name="Rectangle 211">
              <a:extLst>
                <a:ext uri="{FF2B5EF4-FFF2-40B4-BE49-F238E27FC236}">
                  <a16:creationId xmlns:a16="http://schemas.microsoft.com/office/drawing/2014/main" id="{F99AEF39-02D9-4B9B-A2C2-9BC2D5B3C07C}"/>
                </a:ext>
              </a:extLst>
            </p:cNvPr>
            <p:cNvSpPr>
              <a:spLocks noChangeArrowheads="1"/>
            </p:cNvSpPr>
            <p:nvPr/>
          </p:nvSpPr>
          <p:spPr bwMode="auto">
            <a:xfrm>
              <a:off x="5117" y="1999"/>
              <a:ext cx="435" cy="15"/>
            </a:xfrm>
            <a:prstGeom prst="rect">
              <a:avLst/>
            </a:prstGeom>
            <a:solidFill>
              <a:srgbClr val="D5EA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16" name="Rectangle 212">
              <a:extLst>
                <a:ext uri="{FF2B5EF4-FFF2-40B4-BE49-F238E27FC236}">
                  <a16:creationId xmlns:a16="http://schemas.microsoft.com/office/drawing/2014/main" id="{3A068F04-BCC2-4901-8D4A-543CC50DD265}"/>
                </a:ext>
              </a:extLst>
            </p:cNvPr>
            <p:cNvSpPr>
              <a:spLocks noChangeArrowheads="1"/>
            </p:cNvSpPr>
            <p:nvPr/>
          </p:nvSpPr>
          <p:spPr bwMode="auto">
            <a:xfrm>
              <a:off x="5117" y="2014"/>
              <a:ext cx="435" cy="15"/>
            </a:xfrm>
            <a:prstGeom prst="rect">
              <a:avLst/>
            </a:prstGeom>
            <a:solidFill>
              <a:srgbClr val="D3E91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17" name="Rectangle 213">
              <a:extLst>
                <a:ext uri="{FF2B5EF4-FFF2-40B4-BE49-F238E27FC236}">
                  <a16:creationId xmlns:a16="http://schemas.microsoft.com/office/drawing/2014/main" id="{A2CC34F6-CCF6-422C-84A4-8DD1E4F8BD69}"/>
                </a:ext>
              </a:extLst>
            </p:cNvPr>
            <p:cNvSpPr>
              <a:spLocks noChangeArrowheads="1"/>
            </p:cNvSpPr>
            <p:nvPr/>
          </p:nvSpPr>
          <p:spPr bwMode="auto">
            <a:xfrm>
              <a:off x="5117" y="2029"/>
              <a:ext cx="435" cy="15"/>
            </a:xfrm>
            <a:prstGeom prst="rect">
              <a:avLst/>
            </a:prstGeom>
            <a:solidFill>
              <a:srgbClr val="D1E8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grpSp>
          <p:nvGrpSpPr>
            <p:cNvPr id="21718" name="Group 214">
              <a:extLst>
                <a:ext uri="{FF2B5EF4-FFF2-40B4-BE49-F238E27FC236}">
                  <a16:creationId xmlns:a16="http://schemas.microsoft.com/office/drawing/2014/main" id="{13EB006C-3467-4F13-AB7F-6B3E67CC5413}"/>
                </a:ext>
              </a:extLst>
            </p:cNvPr>
            <p:cNvGrpSpPr>
              <a:grpSpLocks/>
            </p:cNvGrpSpPr>
            <p:nvPr/>
          </p:nvGrpSpPr>
          <p:grpSpPr bwMode="auto">
            <a:xfrm>
              <a:off x="982" y="575"/>
              <a:ext cx="4570" cy="3094"/>
              <a:chOff x="982" y="575"/>
              <a:chExt cx="4570" cy="3094"/>
            </a:xfrm>
          </p:grpSpPr>
          <p:sp>
            <p:nvSpPr>
              <p:cNvPr id="21746" name="Rectangle 215">
                <a:extLst>
                  <a:ext uri="{FF2B5EF4-FFF2-40B4-BE49-F238E27FC236}">
                    <a16:creationId xmlns:a16="http://schemas.microsoft.com/office/drawing/2014/main" id="{8F0B98B6-6D22-4A4D-9B1A-75D966D7C290}"/>
                  </a:ext>
                </a:extLst>
              </p:cNvPr>
              <p:cNvSpPr>
                <a:spLocks noChangeArrowheads="1"/>
              </p:cNvSpPr>
              <p:nvPr/>
            </p:nvSpPr>
            <p:spPr bwMode="auto">
              <a:xfrm>
                <a:off x="5117" y="2044"/>
                <a:ext cx="435" cy="15"/>
              </a:xfrm>
              <a:prstGeom prst="rect">
                <a:avLst/>
              </a:prstGeom>
              <a:solidFill>
                <a:srgbClr val="CFE7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47" name="Rectangle 216">
                <a:extLst>
                  <a:ext uri="{FF2B5EF4-FFF2-40B4-BE49-F238E27FC236}">
                    <a16:creationId xmlns:a16="http://schemas.microsoft.com/office/drawing/2014/main" id="{E4269DD9-DBCE-4B0F-AD52-2D7CF67B8A3C}"/>
                  </a:ext>
                </a:extLst>
              </p:cNvPr>
              <p:cNvSpPr>
                <a:spLocks noChangeArrowheads="1"/>
              </p:cNvSpPr>
              <p:nvPr/>
            </p:nvSpPr>
            <p:spPr bwMode="auto">
              <a:xfrm>
                <a:off x="5117" y="2059"/>
                <a:ext cx="435" cy="14"/>
              </a:xfrm>
              <a:prstGeom prst="rect">
                <a:avLst/>
              </a:prstGeom>
              <a:solidFill>
                <a:srgbClr val="CDE6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48" name="Rectangle 217">
                <a:extLst>
                  <a:ext uri="{FF2B5EF4-FFF2-40B4-BE49-F238E27FC236}">
                    <a16:creationId xmlns:a16="http://schemas.microsoft.com/office/drawing/2014/main" id="{7AAF96ED-7084-4584-BD6F-B35549080A72}"/>
                  </a:ext>
                </a:extLst>
              </p:cNvPr>
              <p:cNvSpPr>
                <a:spLocks noChangeArrowheads="1"/>
              </p:cNvSpPr>
              <p:nvPr/>
            </p:nvSpPr>
            <p:spPr bwMode="auto">
              <a:xfrm>
                <a:off x="5117" y="2073"/>
                <a:ext cx="435" cy="19"/>
              </a:xfrm>
              <a:prstGeom prst="rect">
                <a:avLst/>
              </a:prstGeom>
              <a:solidFill>
                <a:srgbClr val="CBE5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49" name="Rectangle 218">
                <a:extLst>
                  <a:ext uri="{FF2B5EF4-FFF2-40B4-BE49-F238E27FC236}">
                    <a16:creationId xmlns:a16="http://schemas.microsoft.com/office/drawing/2014/main" id="{A420A52D-C9A0-4145-A8C2-92E9A660705A}"/>
                  </a:ext>
                </a:extLst>
              </p:cNvPr>
              <p:cNvSpPr>
                <a:spLocks noChangeArrowheads="1"/>
              </p:cNvSpPr>
              <p:nvPr/>
            </p:nvSpPr>
            <p:spPr bwMode="auto">
              <a:xfrm>
                <a:off x="5117" y="2092"/>
                <a:ext cx="435" cy="15"/>
              </a:xfrm>
              <a:prstGeom prst="rect">
                <a:avLst/>
              </a:prstGeom>
              <a:solidFill>
                <a:srgbClr val="C9E41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50" name="Rectangle 219">
                <a:extLst>
                  <a:ext uri="{FF2B5EF4-FFF2-40B4-BE49-F238E27FC236}">
                    <a16:creationId xmlns:a16="http://schemas.microsoft.com/office/drawing/2014/main" id="{E3E966A4-6B66-4F46-900B-669557D3B5E8}"/>
                  </a:ext>
                </a:extLst>
              </p:cNvPr>
              <p:cNvSpPr>
                <a:spLocks noChangeArrowheads="1"/>
              </p:cNvSpPr>
              <p:nvPr/>
            </p:nvSpPr>
            <p:spPr bwMode="auto">
              <a:xfrm>
                <a:off x="5117" y="2107"/>
                <a:ext cx="435" cy="15"/>
              </a:xfrm>
              <a:prstGeom prst="rect">
                <a:avLst/>
              </a:prstGeom>
              <a:solidFill>
                <a:srgbClr val="C7E3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51" name="Rectangle 220">
                <a:extLst>
                  <a:ext uri="{FF2B5EF4-FFF2-40B4-BE49-F238E27FC236}">
                    <a16:creationId xmlns:a16="http://schemas.microsoft.com/office/drawing/2014/main" id="{8B85B4F3-125E-4657-B433-A4FAED7B3C32}"/>
                  </a:ext>
                </a:extLst>
              </p:cNvPr>
              <p:cNvSpPr>
                <a:spLocks noChangeArrowheads="1"/>
              </p:cNvSpPr>
              <p:nvPr/>
            </p:nvSpPr>
            <p:spPr bwMode="auto">
              <a:xfrm>
                <a:off x="5117" y="2122"/>
                <a:ext cx="435" cy="15"/>
              </a:xfrm>
              <a:prstGeom prst="rect">
                <a:avLst/>
              </a:prstGeom>
              <a:solidFill>
                <a:srgbClr val="C5E2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52" name="Rectangle 221">
                <a:extLst>
                  <a:ext uri="{FF2B5EF4-FFF2-40B4-BE49-F238E27FC236}">
                    <a16:creationId xmlns:a16="http://schemas.microsoft.com/office/drawing/2014/main" id="{D8C2227D-1C68-4C32-B53C-94D4917A1BA8}"/>
                  </a:ext>
                </a:extLst>
              </p:cNvPr>
              <p:cNvSpPr>
                <a:spLocks noChangeArrowheads="1"/>
              </p:cNvSpPr>
              <p:nvPr/>
            </p:nvSpPr>
            <p:spPr bwMode="auto">
              <a:xfrm>
                <a:off x="5117" y="2137"/>
                <a:ext cx="435" cy="15"/>
              </a:xfrm>
              <a:prstGeom prst="rect">
                <a:avLst/>
              </a:prstGeom>
              <a:solidFill>
                <a:srgbClr val="C3E1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53" name="Rectangle 222">
                <a:extLst>
                  <a:ext uri="{FF2B5EF4-FFF2-40B4-BE49-F238E27FC236}">
                    <a16:creationId xmlns:a16="http://schemas.microsoft.com/office/drawing/2014/main" id="{C22512CD-0E16-4FD1-9797-3E6ECB162082}"/>
                  </a:ext>
                </a:extLst>
              </p:cNvPr>
              <p:cNvSpPr>
                <a:spLocks noChangeArrowheads="1"/>
              </p:cNvSpPr>
              <p:nvPr/>
            </p:nvSpPr>
            <p:spPr bwMode="auto">
              <a:xfrm>
                <a:off x="5117" y="2152"/>
                <a:ext cx="435" cy="18"/>
              </a:xfrm>
              <a:prstGeom prst="rect">
                <a:avLst/>
              </a:prstGeom>
              <a:solidFill>
                <a:srgbClr val="C1E01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54" name="Rectangle 223">
                <a:extLst>
                  <a:ext uri="{FF2B5EF4-FFF2-40B4-BE49-F238E27FC236}">
                    <a16:creationId xmlns:a16="http://schemas.microsoft.com/office/drawing/2014/main" id="{103FE022-A071-46D2-95F7-265EF0223431}"/>
                  </a:ext>
                </a:extLst>
              </p:cNvPr>
              <p:cNvSpPr>
                <a:spLocks noChangeArrowheads="1"/>
              </p:cNvSpPr>
              <p:nvPr/>
            </p:nvSpPr>
            <p:spPr bwMode="auto">
              <a:xfrm>
                <a:off x="5117" y="2170"/>
                <a:ext cx="435" cy="15"/>
              </a:xfrm>
              <a:prstGeom prst="rect">
                <a:avLst/>
              </a:prstGeom>
              <a:solidFill>
                <a:srgbClr val="BFDF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55" name="Rectangle 224">
                <a:extLst>
                  <a:ext uri="{FF2B5EF4-FFF2-40B4-BE49-F238E27FC236}">
                    <a16:creationId xmlns:a16="http://schemas.microsoft.com/office/drawing/2014/main" id="{E24E4035-37B5-45DE-98E9-3365BFBD6E6C}"/>
                  </a:ext>
                </a:extLst>
              </p:cNvPr>
              <p:cNvSpPr>
                <a:spLocks noChangeArrowheads="1"/>
              </p:cNvSpPr>
              <p:nvPr/>
            </p:nvSpPr>
            <p:spPr bwMode="auto">
              <a:xfrm>
                <a:off x="5117" y="2185"/>
                <a:ext cx="435" cy="15"/>
              </a:xfrm>
              <a:prstGeom prst="rect">
                <a:avLst/>
              </a:prstGeom>
              <a:solidFill>
                <a:srgbClr val="BDDE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56" name="Rectangle 225">
                <a:extLst>
                  <a:ext uri="{FF2B5EF4-FFF2-40B4-BE49-F238E27FC236}">
                    <a16:creationId xmlns:a16="http://schemas.microsoft.com/office/drawing/2014/main" id="{F86E1739-290B-4BB7-8AF9-4955C6A4FE94}"/>
                  </a:ext>
                </a:extLst>
              </p:cNvPr>
              <p:cNvSpPr>
                <a:spLocks noChangeArrowheads="1"/>
              </p:cNvSpPr>
              <p:nvPr/>
            </p:nvSpPr>
            <p:spPr bwMode="auto">
              <a:xfrm>
                <a:off x="5117" y="2200"/>
                <a:ext cx="435" cy="15"/>
              </a:xfrm>
              <a:prstGeom prst="rect">
                <a:avLst/>
              </a:prstGeom>
              <a:solidFill>
                <a:srgbClr val="BBDD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57" name="Rectangle 226">
                <a:extLst>
                  <a:ext uri="{FF2B5EF4-FFF2-40B4-BE49-F238E27FC236}">
                    <a16:creationId xmlns:a16="http://schemas.microsoft.com/office/drawing/2014/main" id="{BEF98DF6-7AF2-4633-8695-13AC9599F205}"/>
                  </a:ext>
                </a:extLst>
              </p:cNvPr>
              <p:cNvSpPr>
                <a:spLocks noChangeArrowheads="1"/>
              </p:cNvSpPr>
              <p:nvPr/>
            </p:nvSpPr>
            <p:spPr bwMode="auto">
              <a:xfrm>
                <a:off x="5117" y="2215"/>
                <a:ext cx="435" cy="15"/>
              </a:xfrm>
              <a:prstGeom prst="rect">
                <a:avLst/>
              </a:prstGeom>
              <a:solidFill>
                <a:srgbClr val="B9DC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58" name="Rectangle 227">
                <a:extLst>
                  <a:ext uri="{FF2B5EF4-FFF2-40B4-BE49-F238E27FC236}">
                    <a16:creationId xmlns:a16="http://schemas.microsoft.com/office/drawing/2014/main" id="{4EFDBB9C-7FF9-4A21-B889-2929CEE1634C}"/>
                  </a:ext>
                </a:extLst>
              </p:cNvPr>
              <p:cNvSpPr>
                <a:spLocks noChangeArrowheads="1"/>
              </p:cNvSpPr>
              <p:nvPr/>
            </p:nvSpPr>
            <p:spPr bwMode="auto">
              <a:xfrm>
                <a:off x="5117" y="2230"/>
                <a:ext cx="435" cy="14"/>
              </a:xfrm>
              <a:prstGeom prst="rect">
                <a:avLst/>
              </a:prstGeom>
              <a:solidFill>
                <a:srgbClr val="B7DB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59" name="Rectangle 228">
                <a:extLst>
                  <a:ext uri="{FF2B5EF4-FFF2-40B4-BE49-F238E27FC236}">
                    <a16:creationId xmlns:a16="http://schemas.microsoft.com/office/drawing/2014/main" id="{24FB1384-B213-4CB0-909A-BA65894408EE}"/>
                  </a:ext>
                </a:extLst>
              </p:cNvPr>
              <p:cNvSpPr>
                <a:spLocks noChangeArrowheads="1"/>
              </p:cNvSpPr>
              <p:nvPr/>
            </p:nvSpPr>
            <p:spPr bwMode="auto">
              <a:xfrm>
                <a:off x="5117" y="2244"/>
                <a:ext cx="435" cy="19"/>
              </a:xfrm>
              <a:prstGeom prst="rect">
                <a:avLst/>
              </a:prstGeom>
              <a:solidFill>
                <a:srgbClr val="B5DA2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60" name="Rectangle 229">
                <a:extLst>
                  <a:ext uri="{FF2B5EF4-FFF2-40B4-BE49-F238E27FC236}">
                    <a16:creationId xmlns:a16="http://schemas.microsoft.com/office/drawing/2014/main" id="{6F96EF79-ADCC-4CAA-BC9C-62901C49F4D7}"/>
                  </a:ext>
                </a:extLst>
              </p:cNvPr>
              <p:cNvSpPr>
                <a:spLocks noChangeArrowheads="1"/>
              </p:cNvSpPr>
              <p:nvPr/>
            </p:nvSpPr>
            <p:spPr bwMode="auto">
              <a:xfrm>
                <a:off x="5117" y="2263"/>
                <a:ext cx="435" cy="15"/>
              </a:xfrm>
              <a:prstGeom prst="rect">
                <a:avLst/>
              </a:prstGeom>
              <a:solidFill>
                <a:srgbClr val="B3D9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61" name="Rectangle 230">
                <a:extLst>
                  <a:ext uri="{FF2B5EF4-FFF2-40B4-BE49-F238E27FC236}">
                    <a16:creationId xmlns:a16="http://schemas.microsoft.com/office/drawing/2014/main" id="{6F44F497-4002-4425-B841-AB2B2EF12628}"/>
                  </a:ext>
                </a:extLst>
              </p:cNvPr>
              <p:cNvSpPr>
                <a:spLocks noChangeArrowheads="1"/>
              </p:cNvSpPr>
              <p:nvPr/>
            </p:nvSpPr>
            <p:spPr bwMode="auto">
              <a:xfrm>
                <a:off x="5117" y="2278"/>
                <a:ext cx="435" cy="15"/>
              </a:xfrm>
              <a:prstGeom prst="rect">
                <a:avLst/>
              </a:prstGeom>
              <a:solidFill>
                <a:srgbClr val="B1D82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62" name="Rectangle 231">
                <a:extLst>
                  <a:ext uri="{FF2B5EF4-FFF2-40B4-BE49-F238E27FC236}">
                    <a16:creationId xmlns:a16="http://schemas.microsoft.com/office/drawing/2014/main" id="{065A9756-7E7A-4D85-89BE-9186007DA5B9}"/>
                  </a:ext>
                </a:extLst>
              </p:cNvPr>
              <p:cNvSpPr>
                <a:spLocks noChangeArrowheads="1"/>
              </p:cNvSpPr>
              <p:nvPr/>
            </p:nvSpPr>
            <p:spPr bwMode="auto">
              <a:xfrm>
                <a:off x="5117" y="2293"/>
                <a:ext cx="435" cy="15"/>
              </a:xfrm>
              <a:prstGeom prst="rect">
                <a:avLst/>
              </a:prstGeom>
              <a:solidFill>
                <a:srgbClr val="AFD7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63" name="Rectangle 232">
                <a:extLst>
                  <a:ext uri="{FF2B5EF4-FFF2-40B4-BE49-F238E27FC236}">
                    <a16:creationId xmlns:a16="http://schemas.microsoft.com/office/drawing/2014/main" id="{7D32A1BA-1DA4-42DE-8FD6-E9A4768A7878}"/>
                  </a:ext>
                </a:extLst>
              </p:cNvPr>
              <p:cNvSpPr>
                <a:spLocks noChangeArrowheads="1"/>
              </p:cNvSpPr>
              <p:nvPr/>
            </p:nvSpPr>
            <p:spPr bwMode="auto">
              <a:xfrm>
                <a:off x="5117" y="2308"/>
                <a:ext cx="435" cy="15"/>
              </a:xfrm>
              <a:prstGeom prst="rect">
                <a:avLst/>
              </a:prstGeom>
              <a:solidFill>
                <a:srgbClr val="ADD6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64" name="Rectangle 233">
                <a:extLst>
                  <a:ext uri="{FF2B5EF4-FFF2-40B4-BE49-F238E27FC236}">
                    <a16:creationId xmlns:a16="http://schemas.microsoft.com/office/drawing/2014/main" id="{AE814E19-D652-4FD9-B469-D071C6E17B07}"/>
                  </a:ext>
                </a:extLst>
              </p:cNvPr>
              <p:cNvSpPr>
                <a:spLocks noChangeArrowheads="1"/>
              </p:cNvSpPr>
              <p:nvPr/>
            </p:nvSpPr>
            <p:spPr bwMode="auto">
              <a:xfrm>
                <a:off x="5117" y="2323"/>
                <a:ext cx="435" cy="18"/>
              </a:xfrm>
              <a:prstGeom prst="rect">
                <a:avLst/>
              </a:prstGeom>
              <a:solidFill>
                <a:srgbClr val="ABD52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65" name="Rectangle 234">
                <a:extLst>
                  <a:ext uri="{FF2B5EF4-FFF2-40B4-BE49-F238E27FC236}">
                    <a16:creationId xmlns:a16="http://schemas.microsoft.com/office/drawing/2014/main" id="{776584CB-468D-4AE3-AC91-CEBB009400D6}"/>
                  </a:ext>
                </a:extLst>
              </p:cNvPr>
              <p:cNvSpPr>
                <a:spLocks noChangeArrowheads="1"/>
              </p:cNvSpPr>
              <p:nvPr/>
            </p:nvSpPr>
            <p:spPr bwMode="auto">
              <a:xfrm>
                <a:off x="5117" y="2341"/>
                <a:ext cx="435" cy="15"/>
              </a:xfrm>
              <a:prstGeom prst="rect">
                <a:avLst/>
              </a:prstGeom>
              <a:solidFill>
                <a:srgbClr val="A9D4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66" name="Rectangle 235">
                <a:extLst>
                  <a:ext uri="{FF2B5EF4-FFF2-40B4-BE49-F238E27FC236}">
                    <a16:creationId xmlns:a16="http://schemas.microsoft.com/office/drawing/2014/main" id="{15C84DC8-EEC1-45D6-B8F2-157DD717BFDE}"/>
                  </a:ext>
                </a:extLst>
              </p:cNvPr>
              <p:cNvSpPr>
                <a:spLocks noChangeArrowheads="1"/>
              </p:cNvSpPr>
              <p:nvPr/>
            </p:nvSpPr>
            <p:spPr bwMode="auto">
              <a:xfrm>
                <a:off x="5117" y="2356"/>
                <a:ext cx="435" cy="15"/>
              </a:xfrm>
              <a:prstGeom prst="rect">
                <a:avLst/>
              </a:prstGeom>
              <a:solidFill>
                <a:srgbClr val="A7D32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67" name="Rectangle 236">
                <a:extLst>
                  <a:ext uri="{FF2B5EF4-FFF2-40B4-BE49-F238E27FC236}">
                    <a16:creationId xmlns:a16="http://schemas.microsoft.com/office/drawing/2014/main" id="{5F59E7F3-3649-4840-8251-D72C72AAE3BA}"/>
                  </a:ext>
                </a:extLst>
              </p:cNvPr>
              <p:cNvSpPr>
                <a:spLocks noChangeArrowheads="1"/>
              </p:cNvSpPr>
              <p:nvPr/>
            </p:nvSpPr>
            <p:spPr bwMode="auto">
              <a:xfrm>
                <a:off x="5117" y="2371"/>
                <a:ext cx="435" cy="15"/>
              </a:xfrm>
              <a:prstGeom prst="rect">
                <a:avLst/>
              </a:prstGeom>
              <a:solidFill>
                <a:srgbClr val="A5D2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68" name="Rectangle 237">
                <a:extLst>
                  <a:ext uri="{FF2B5EF4-FFF2-40B4-BE49-F238E27FC236}">
                    <a16:creationId xmlns:a16="http://schemas.microsoft.com/office/drawing/2014/main" id="{B884BC3E-99E8-41C5-8BD3-CE1744999198}"/>
                  </a:ext>
                </a:extLst>
              </p:cNvPr>
              <p:cNvSpPr>
                <a:spLocks noChangeArrowheads="1"/>
              </p:cNvSpPr>
              <p:nvPr/>
            </p:nvSpPr>
            <p:spPr bwMode="auto">
              <a:xfrm>
                <a:off x="5117" y="2386"/>
                <a:ext cx="435" cy="15"/>
              </a:xfrm>
              <a:prstGeom prst="rect">
                <a:avLst/>
              </a:prstGeom>
              <a:solidFill>
                <a:srgbClr val="A3D1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69" name="Rectangle 238">
                <a:extLst>
                  <a:ext uri="{FF2B5EF4-FFF2-40B4-BE49-F238E27FC236}">
                    <a16:creationId xmlns:a16="http://schemas.microsoft.com/office/drawing/2014/main" id="{D194DFEF-514F-4E64-B024-B09E4CF1CE9E}"/>
                  </a:ext>
                </a:extLst>
              </p:cNvPr>
              <p:cNvSpPr>
                <a:spLocks noChangeArrowheads="1"/>
              </p:cNvSpPr>
              <p:nvPr/>
            </p:nvSpPr>
            <p:spPr bwMode="auto">
              <a:xfrm>
                <a:off x="5117" y="2401"/>
                <a:ext cx="435" cy="15"/>
              </a:xfrm>
              <a:prstGeom prst="rect">
                <a:avLst/>
              </a:prstGeom>
              <a:solidFill>
                <a:srgbClr val="A1D0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70" name="Rectangle 239">
                <a:extLst>
                  <a:ext uri="{FF2B5EF4-FFF2-40B4-BE49-F238E27FC236}">
                    <a16:creationId xmlns:a16="http://schemas.microsoft.com/office/drawing/2014/main" id="{BF3BE22E-45C2-4617-B7B4-D0F0DB5FCBF6}"/>
                  </a:ext>
                </a:extLst>
              </p:cNvPr>
              <p:cNvSpPr>
                <a:spLocks noChangeArrowheads="1"/>
              </p:cNvSpPr>
              <p:nvPr/>
            </p:nvSpPr>
            <p:spPr bwMode="auto">
              <a:xfrm>
                <a:off x="5117" y="2416"/>
                <a:ext cx="435" cy="18"/>
              </a:xfrm>
              <a:prstGeom prst="rect">
                <a:avLst/>
              </a:prstGeom>
              <a:solidFill>
                <a:srgbClr val="9FCF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71" name="Rectangle 240">
                <a:extLst>
                  <a:ext uri="{FF2B5EF4-FFF2-40B4-BE49-F238E27FC236}">
                    <a16:creationId xmlns:a16="http://schemas.microsoft.com/office/drawing/2014/main" id="{259DD904-2C9A-4DF6-95A6-FC015FFBAFAA}"/>
                  </a:ext>
                </a:extLst>
              </p:cNvPr>
              <p:cNvSpPr>
                <a:spLocks noChangeArrowheads="1"/>
              </p:cNvSpPr>
              <p:nvPr/>
            </p:nvSpPr>
            <p:spPr bwMode="auto">
              <a:xfrm>
                <a:off x="5117" y="2434"/>
                <a:ext cx="435" cy="15"/>
              </a:xfrm>
              <a:prstGeom prst="rect">
                <a:avLst/>
              </a:prstGeom>
              <a:solidFill>
                <a:srgbClr val="9DCE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72" name="Rectangle 241">
                <a:extLst>
                  <a:ext uri="{FF2B5EF4-FFF2-40B4-BE49-F238E27FC236}">
                    <a16:creationId xmlns:a16="http://schemas.microsoft.com/office/drawing/2014/main" id="{42C79609-87CC-4739-A840-CFC2AC6D2A9E}"/>
                  </a:ext>
                </a:extLst>
              </p:cNvPr>
              <p:cNvSpPr>
                <a:spLocks noChangeArrowheads="1"/>
              </p:cNvSpPr>
              <p:nvPr/>
            </p:nvSpPr>
            <p:spPr bwMode="auto">
              <a:xfrm>
                <a:off x="5117" y="2449"/>
                <a:ext cx="435" cy="15"/>
              </a:xfrm>
              <a:prstGeom prst="rect">
                <a:avLst/>
              </a:prstGeom>
              <a:solidFill>
                <a:srgbClr val="9BCD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73" name="Rectangle 242">
                <a:extLst>
                  <a:ext uri="{FF2B5EF4-FFF2-40B4-BE49-F238E27FC236}">
                    <a16:creationId xmlns:a16="http://schemas.microsoft.com/office/drawing/2014/main" id="{318A6E47-7610-4CDE-9A66-D2ED6B948664}"/>
                  </a:ext>
                </a:extLst>
              </p:cNvPr>
              <p:cNvSpPr>
                <a:spLocks noChangeArrowheads="1"/>
              </p:cNvSpPr>
              <p:nvPr/>
            </p:nvSpPr>
            <p:spPr bwMode="auto">
              <a:xfrm>
                <a:off x="5117" y="2464"/>
                <a:ext cx="435" cy="15"/>
              </a:xfrm>
              <a:prstGeom prst="rect">
                <a:avLst/>
              </a:prstGeom>
              <a:solidFill>
                <a:srgbClr val="99CC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74" name="Rectangle 243">
                <a:extLst>
                  <a:ext uri="{FF2B5EF4-FFF2-40B4-BE49-F238E27FC236}">
                    <a16:creationId xmlns:a16="http://schemas.microsoft.com/office/drawing/2014/main" id="{C5DEB663-37E1-471A-9228-E6E6B4D987D6}"/>
                  </a:ext>
                </a:extLst>
              </p:cNvPr>
              <p:cNvSpPr>
                <a:spLocks noChangeArrowheads="1"/>
              </p:cNvSpPr>
              <p:nvPr/>
            </p:nvSpPr>
            <p:spPr bwMode="auto">
              <a:xfrm>
                <a:off x="5117" y="2479"/>
                <a:ext cx="435" cy="15"/>
              </a:xfrm>
              <a:prstGeom prst="rect">
                <a:avLst/>
              </a:prstGeom>
              <a:solidFill>
                <a:srgbClr val="97CB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75" name="Rectangle 244">
                <a:extLst>
                  <a:ext uri="{FF2B5EF4-FFF2-40B4-BE49-F238E27FC236}">
                    <a16:creationId xmlns:a16="http://schemas.microsoft.com/office/drawing/2014/main" id="{7E3365B5-5C77-42CE-89D7-44D747A0FB03}"/>
                  </a:ext>
                </a:extLst>
              </p:cNvPr>
              <p:cNvSpPr>
                <a:spLocks noChangeArrowheads="1"/>
              </p:cNvSpPr>
              <p:nvPr/>
            </p:nvSpPr>
            <p:spPr bwMode="auto">
              <a:xfrm>
                <a:off x="5117" y="2494"/>
                <a:ext cx="435" cy="18"/>
              </a:xfrm>
              <a:prstGeom prst="rect">
                <a:avLst/>
              </a:prstGeom>
              <a:solidFill>
                <a:srgbClr val="95CA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76" name="Rectangle 245">
                <a:extLst>
                  <a:ext uri="{FF2B5EF4-FFF2-40B4-BE49-F238E27FC236}">
                    <a16:creationId xmlns:a16="http://schemas.microsoft.com/office/drawing/2014/main" id="{C8323C4A-8D5D-49DE-82D0-615C3A4A4ADA}"/>
                  </a:ext>
                </a:extLst>
              </p:cNvPr>
              <p:cNvSpPr>
                <a:spLocks noChangeArrowheads="1"/>
              </p:cNvSpPr>
              <p:nvPr/>
            </p:nvSpPr>
            <p:spPr bwMode="auto">
              <a:xfrm>
                <a:off x="5117" y="2512"/>
                <a:ext cx="435" cy="15"/>
              </a:xfrm>
              <a:prstGeom prst="rect">
                <a:avLst/>
              </a:prstGeom>
              <a:solidFill>
                <a:srgbClr val="93C93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77" name="Rectangle 246">
                <a:extLst>
                  <a:ext uri="{FF2B5EF4-FFF2-40B4-BE49-F238E27FC236}">
                    <a16:creationId xmlns:a16="http://schemas.microsoft.com/office/drawing/2014/main" id="{FE0C1A54-D8BF-4257-84B2-F488B8799B05}"/>
                  </a:ext>
                </a:extLst>
              </p:cNvPr>
              <p:cNvSpPr>
                <a:spLocks noChangeArrowheads="1"/>
              </p:cNvSpPr>
              <p:nvPr/>
            </p:nvSpPr>
            <p:spPr bwMode="auto">
              <a:xfrm>
                <a:off x="5117" y="2527"/>
                <a:ext cx="435" cy="15"/>
              </a:xfrm>
              <a:prstGeom prst="rect">
                <a:avLst/>
              </a:prstGeom>
              <a:solidFill>
                <a:srgbClr val="91C8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78" name="Rectangle 247">
                <a:extLst>
                  <a:ext uri="{FF2B5EF4-FFF2-40B4-BE49-F238E27FC236}">
                    <a16:creationId xmlns:a16="http://schemas.microsoft.com/office/drawing/2014/main" id="{8659926C-55C0-4A08-86BE-10EFCC22C644}"/>
                  </a:ext>
                </a:extLst>
              </p:cNvPr>
              <p:cNvSpPr>
                <a:spLocks noChangeArrowheads="1"/>
              </p:cNvSpPr>
              <p:nvPr/>
            </p:nvSpPr>
            <p:spPr bwMode="auto">
              <a:xfrm>
                <a:off x="5117" y="2542"/>
                <a:ext cx="435" cy="15"/>
              </a:xfrm>
              <a:prstGeom prst="rect">
                <a:avLst/>
              </a:prstGeom>
              <a:solidFill>
                <a:srgbClr val="8FC7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79" name="Rectangle 248">
                <a:extLst>
                  <a:ext uri="{FF2B5EF4-FFF2-40B4-BE49-F238E27FC236}">
                    <a16:creationId xmlns:a16="http://schemas.microsoft.com/office/drawing/2014/main" id="{CAA990FC-C8B1-4E25-BA91-09CC13CB3D98}"/>
                  </a:ext>
                </a:extLst>
              </p:cNvPr>
              <p:cNvSpPr>
                <a:spLocks noChangeArrowheads="1"/>
              </p:cNvSpPr>
              <p:nvPr/>
            </p:nvSpPr>
            <p:spPr bwMode="auto">
              <a:xfrm>
                <a:off x="5117" y="2557"/>
                <a:ext cx="435" cy="18"/>
              </a:xfrm>
              <a:prstGeom prst="rect">
                <a:avLst/>
              </a:prstGeom>
              <a:solidFill>
                <a:srgbClr val="8DC6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80" name="Rectangle 249">
                <a:extLst>
                  <a:ext uri="{FF2B5EF4-FFF2-40B4-BE49-F238E27FC236}">
                    <a16:creationId xmlns:a16="http://schemas.microsoft.com/office/drawing/2014/main" id="{235141D5-BE5C-4FDC-B200-6842940385BF}"/>
                  </a:ext>
                </a:extLst>
              </p:cNvPr>
              <p:cNvSpPr>
                <a:spLocks noChangeArrowheads="1"/>
              </p:cNvSpPr>
              <p:nvPr/>
            </p:nvSpPr>
            <p:spPr bwMode="auto">
              <a:xfrm>
                <a:off x="5117" y="2575"/>
                <a:ext cx="435" cy="15"/>
              </a:xfrm>
              <a:prstGeom prst="rect">
                <a:avLst/>
              </a:prstGeom>
              <a:solidFill>
                <a:srgbClr val="8BC5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81" name="Rectangle 250">
                <a:extLst>
                  <a:ext uri="{FF2B5EF4-FFF2-40B4-BE49-F238E27FC236}">
                    <a16:creationId xmlns:a16="http://schemas.microsoft.com/office/drawing/2014/main" id="{3A2B63FE-FF75-41E0-90DC-6E0FAB3A72FE}"/>
                  </a:ext>
                </a:extLst>
              </p:cNvPr>
              <p:cNvSpPr>
                <a:spLocks noChangeArrowheads="1"/>
              </p:cNvSpPr>
              <p:nvPr/>
            </p:nvSpPr>
            <p:spPr bwMode="auto">
              <a:xfrm>
                <a:off x="5117" y="2590"/>
                <a:ext cx="435" cy="19"/>
              </a:xfrm>
              <a:prstGeom prst="rect">
                <a:avLst/>
              </a:prstGeom>
              <a:solidFill>
                <a:srgbClr val="89C4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82" name="Rectangle 251">
                <a:extLst>
                  <a:ext uri="{FF2B5EF4-FFF2-40B4-BE49-F238E27FC236}">
                    <a16:creationId xmlns:a16="http://schemas.microsoft.com/office/drawing/2014/main" id="{84B2CD2F-B24A-4404-AFE5-AAC5499BCFD7}"/>
                  </a:ext>
                </a:extLst>
              </p:cNvPr>
              <p:cNvSpPr>
                <a:spLocks noChangeArrowheads="1"/>
              </p:cNvSpPr>
              <p:nvPr/>
            </p:nvSpPr>
            <p:spPr bwMode="auto">
              <a:xfrm>
                <a:off x="5117" y="2609"/>
                <a:ext cx="435" cy="15"/>
              </a:xfrm>
              <a:prstGeom prst="rect">
                <a:avLst/>
              </a:prstGeom>
              <a:solidFill>
                <a:srgbClr val="87C3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83" name="Rectangle 252">
                <a:extLst>
                  <a:ext uri="{FF2B5EF4-FFF2-40B4-BE49-F238E27FC236}">
                    <a16:creationId xmlns:a16="http://schemas.microsoft.com/office/drawing/2014/main" id="{5FF000EC-2605-4448-860A-1ABAD6985409}"/>
                  </a:ext>
                </a:extLst>
              </p:cNvPr>
              <p:cNvSpPr>
                <a:spLocks noChangeArrowheads="1"/>
              </p:cNvSpPr>
              <p:nvPr/>
            </p:nvSpPr>
            <p:spPr bwMode="auto">
              <a:xfrm>
                <a:off x="5117" y="2624"/>
                <a:ext cx="435" cy="18"/>
              </a:xfrm>
              <a:prstGeom prst="rect">
                <a:avLst/>
              </a:prstGeom>
              <a:solidFill>
                <a:srgbClr val="85C2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84" name="Rectangle 253">
                <a:extLst>
                  <a:ext uri="{FF2B5EF4-FFF2-40B4-BE49-F238E27FC236}">
                    <a16:creationId xmlns:a16="http://schemas.microsoft.com/office/drawing/2014/main" id="{531D8AE5-044D-4450-ABBA-14E0F8D0817F}"/>
                  </a:ext>
                </a:extLst>
              </p:cNvPr>
              <p:cNvSpPr>
                <a:spLocks noChangeArrowheads="1"/>
              </p:cNvSpPr>
              <p:nvPr/>
            </p:nvSpPr>
            <p:spPr bwMode="auto">
              <a:xfrm>
                <a:off x="5117" y="2642"/>
                <a:ext cx="435" cy="15"/>
              </a:xfrm>
              <a:prstGeom prst="rect">
                <a:avLst/>
              </a:prstGeom>
              <a:solidFill>
                <a:srgbClr val="83C1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85" name="Rectangle 254">
                <a:extLst>
                  <a:ext uri="{FF2B5EF4-FFF2-40B4-BE49-F238E27FC236}">
                    <a16:creationId xmlns:a16="http://schemas.microsoft.com/office/drawing/2014/main" id="{3CA6ABCB-8F5D-44B5-A94D-125DD581AAAE}"/>
                  </a:ext>
                </a:extLst>
              </p:cNvPr>
              <p:cNvSpPr>
                <a:spLocks noChangeArrowheads="1"/>
              </p:cNvSpPr>
              <p:nvPr/>
            </p:nvSpPr>
            <p:spPr bwMode="auto">
              <a:xfrm>
                <a:off x="5117" y="2657"/>
                <a:ext cx="435" cy="15"/>
              </a:xfrm>
              <a:prstGeom prst="rect">
                <a:avLst/>
              </a:prstGeom>
              <a:solidFill>
                <a:srgbClr val="81C1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86" name="Rectangle 255">
                <a:extLst>
                  <a:ext uri="{FF2B5EF4-FFF2-40B4-BE49-F238E27FC236}">
                    <a16:creationId xmlns:a16="http://schemas.microsoft.com/office/drawing/2014/main" id="{5D7475CE-7E69-496B-8AE7-950D82E7F0CA}"/>
                  </a:ext>
                </a:extLst>
              </p:cNvPr>
              <p:cNvSpPr>
                <a:spLocks noChangeArrowheads="1"/>
              </p:cNvSpPr>
              <p:nvPr/>
            </p:nvSpPr>
            <p:spPr bwMode="auto">
              <a:xfrm>
                <a:off x="5117" y="2672"/>
                <a:ext cx="435" cy="19"/>
              </a:xfrm>
              <a:prstGeom prst="rect">
                <a:avLst/>
              </a:prstGeom>
              <a:solidFill>
                <a:srgbClr val="7FC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87" name="Rectangle 256">
                <a:extLst>
                  <a:ext uri="{FF2B5EF4-FFF2-40B4-BE49-F238E27FC236}">
                    <a16:creationId xmlns:a16="http://schemas.microsoft.com/office/drawing/2014/main" id="{991D73C8-10DC-4EF9-BB4F-BA757F595859}"/>
                  </a:ext>
                </a:extLst>
              </p:cNvPr>
              <p:cNvSpPr>
                <a:spLocks noChangeArrowheads="1"/>
              </p:cNvSpPr>
              <p:nvPr/>
            </p:nvSpPr>
            <p:spPr bwMode="auto">
              <a:xfrm>
                <a:off x="5117" y="2691"/>
                <a:ext cx="435" cy="15"/>
              </a:xfrm>
              <a:prstGeom prst="rect">
                <a:avLst/>
              </a:prstGeom>
              <a:solidFill>
                <a:srgbClr val="7DBF4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88" name="Rectangle 257">
                <a:extLst>
                  <a:ext uri="{FF2B5EF4-FFF2-40B4-BE49-F238E27FC236}">
                    <a16:creationId xmlns:a16="http://schemas.microsoft.com/office/drawing/2014/main" id="{FA836963-AAA5-4F21-A3BC-DDC5FB915CF4}"/>
                  </a:ext>
                </a:extLst>
              </p:cNvPr>
              <p:cNvSpPr>
                <a:spLocks noChangeArrowheads="1"/>
              </p:cNvSpPr>
              <p:nvPr/>
            </p:nvSpPr>
            <p:spPr bwMode="auto">
              <a:xfrm>
                <a:off x="5117" y="2706"/>
                <a:ext cx="435" cy="15"/>
              </a:xfrm>
              <a:prstGeom prst="rect">
                <a:avLst/>
              </a:prstGeom>
              <a:solidFill>
                <a:srgbClr val="7BBE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89" name="Rectangle 258">
                <a:extLst>
                  <a:ext uri="{FF2B5EF4-FFF2-40B4-BE49-F238E27FC236}">
                    <a16:creationId xmlns:a16="http://schemas.microsoft.com/office/drawing/2014/main" id="{59FCAC80-1A30-4A04-B1CB-27066CEDE67B}"/>
                  </a:ext>
                </a:extLst>
              </p:cNvPr>
              <p:cNvSpPr>
                <a:spLocks noChangeArrowheads="1"/>
              </p:cNvSpPr>
              <p:nvPr/>
            </p:nvSpPr>
            <p:spPr bwMode="auto">
              <a:xfrm>
                <a:off x="5117" y="2721"/>
                <a:ext cx="435" cy="14"/>
              </a:xfrm>
              <a:prstGeom prst="rect">
                <a:avLst/>
              </a:prstGeom>
              <a:solidFill>
                <a:srgbClr val="79BD4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90" name="Rectangle 259">
                <a:extLst>
                  <a:ext uri="{FF2B5EF4-FFF2-40B4-BE49-F238E27FC236}">
                    <a16:creationId xmlns:a16="http://schemas.microsoft.com/office/drawing/2014/main" id="{71190F90-9745-4A50-BDF8-40DF79A950CA}"/>
                  </a:ext>
                </a:extLst>
              </p:cNvPr>
              <p:cNvSpPr>
                <a:spLocks noChangeArrowheads="1"/>
              </p:cNvSpPr>
              <p:nvPr/>
            </p:nvSpPr>
            <p:spPr bwMode="auto">
              <a:xfrm>
                <a:off x="5117" y="2735"/>
                <a:ext cx="435" cy="15"/>
              </a:xfrm>
              <a:prstGeom prst="rect">
                <a:avLst/>
              </a:prstGeom>
              <a:solidFill>
                <a:srgbClr val="77BC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91" name="Rectangle 260">
                <a:extLst>
                  <a:ext uri="{FF2B5EF4-FFF2-40B4-BE49-F238E27FC236}">
                    <a16:creationId xmlns:a16="http://schemas.microsoft.com/office/drawing/2014/main" id="{601A5966-3497-4BFF-A992-5AA4C56B69D0}"/>
                  </a:ext>
                </a:extLst>
              </p:cNvPr>
              <p:cNvSpPr>
                <a:spLocks noChangeArrowheads="1"/>
              </p:cNvSpPr>
              <p:nvPr/>
            </p:nvSpPr>
            <p:spPr bwMode="auto">
              <a:xfrm>
                <a:off x="5117" y="2750"/>
                <a:ext cx="435" cy="19"/>
              </a:xfrm>
              <a:prstGeom prst="rect">
                <a:avLst/>
              </a:prstGeom>
              <a:solidFill>
                <a:srgbClr val="75BB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92" name="Rectangle 261">
                <a:extLst>
                  <a:ext uri="{FF2B5EF4-FFF2-40B4-BE49-F238E27FC236}">
                    <a16:creationId xmlns:a16="http://schemas.microsoft.com/office/drawing/2014/main" id="{1AB2D421-26D5-4FDD-A23E-EBB689234A29}"/>
                  </a:ext>
                </a:extLst>
              </p:cNvPr>
              <p:cNvSpPr>
                <a:spLocks noChangeArrowheads="1"/>
              </p:cNvSpPr>
              <p:nvPr/>
            </p:nvSpPr>
            <p:spPr bwMode="auto">
              <a:xfrm>
                <a:off x="5117" y="2769"/>
                <a:ext cx="435" cy="15"/>
              </a:xfrm>
              <a:prstGeom prst="rect">
                <a:avLst/>
              </a:prstGeom>
              <a:solidFill>
                <a:srgbClr val="73BA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93" name="Rectangle 262">
                <a:extLst>
                  <a:ext uri="{FF2B5EF4-FFF2-40B4-BE49-F238E27FC236}">
                    <a16:creationId xmlns:a16="http://schemas.microsoft.com/office/drawing/2014/main" id="{A3A721BB-ADFC-43F8-90A5-5219B33C1AA0}"/>
                  </a:ext>
                </a:extLst>
              </p:cNvPr>
              <p:cNvSpPr>
                <a:spLocks noChangeArrowheads="1"/>
              </p:cNvSpPr>
              <p:nvPr/>
            </p:nvSpPr>
            <p:spPr bwMode="auto">
              <a:xfrm>
                <a:off x="5117" y="2784"/>
                <a:ext cx="435" cy="15"/>
              </a:xfrm>
              <a:prstGeom prst="rect">
                <a:avLst/>
              </a:prstGeom>
              <a:solidFill>
                <a:srgbClr val="71B9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94" name="Rectangle 263">
                <a:extLst>
                  <a:ext uri="{FF2B5EF4-FFF2-40B4-BE49-F238E27FC236}">
                    <a16:creationId xmlns:a16="http://schemas.microsoft.com/office/drawing/2014/main" id="{9E452515-967D-4901-A07C-55ABC1B52718}"/>
                  </a:ext>
                </a:extLst>
              </p:cNvPr>
              <p:cNvSpPr>
                <a:spLocks noChangeArrowheads="1"/>
              </p:cNvSpPr>
              <p:nvPr/>
            </p:nvSpPr>
            <p:spPr bwMode="auto">
              <a:xfrm>
                <a:off x="5117" y="2799"/>
                <a:ext cx="435" cy="14"/>
              </a:xfrm>
              <a:prstGeom prst="rect">
                <a:avLst/>
              </a:prstGeom>
              <a:solidFill>
                <a:srgbClr val="6FB8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95" name="Rectangle 264">
                <a:extLst>
                  <a:ext uri="{FF2B5EF4-FFF2-40B4-BE49-F238E27FC236}">
                    <a16:creationId xmlns:a16="http://schemas.microsoft.com/office/drawing/2014/main" id="{E59EE9D1-A99A-4AE4-AA8B-97D6469617FA}"/>
                  </a:ext>
                </a:extLst>
              </p:cNvPr>
              <p:cNvSpPr>
                <a:spLocks noChangeArrowheads="1"/>
              </p:cNvSpPr>
              <p:nvPr/>
            </p:nvSpPr>
            <p:spPr bwMode="auto">
              <a:xfrm>
                <a:off x="5117" y="2813"/>
                <a:ext cx="435" cy="15"/>
              </a:xfrm>
              <a:prstGeom prst="rect">
                <a:avLst/>
              </a:prstGeom>
              <a:solidFill>
                <a:srgbClr val="6DB7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96" name="Rectangle 265">
                <a:extLst>
                  <a:ext uri="{FF2B5EF4-FFF2-40B4-BE49-F238E27FC236}">
                    <a16:creationId xmlns:a16="http://schemas.microsoft.com/office/drawing/2014/main" id="{EDF41CCF-C487-42A5-8EB2-998AD80C0D56}"/>
                  </a:ext>
                </a:extLst>
              </p:cNvPr>
              <p:cNvSpPr>
                <a:spLocks noChangeArrowheads="1"/>
              </p:cNvSpPr>
              <p:nvPr/>
            </p:nvSpPr>
            <p:spPr bwMode="auto">
              <a:xfrm>
                <a:off x="5117" y="2828"/>
                <a:ext cx="435" cy="15"/>
              </a:xfrm>
              <a:prstGeom prst="rect">
                <a:avLst/>
              </a:prstGeom>
              <a:solidFill>
                <a:srgbClr val="6BB6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97" name="Rectangle 266">
                <a:extLst>
                  <a:ext uri="{FF2B5EF4-FFF2-40B4-BE49-F238E27FC236}">
                    <a16:creationId xmlns:a16="http://schemas.microsoft.com/office/drawing/2014/main" id="{8ACDE344-9F60-4626-84FF-4EDDA5135AE6}"/>
                  </a:ext>
                </a:extLst>
              </p:cNvPr>
              <p:cNvSpPr>
                <a:spLocks noChangeArrowheads="1"/>
              </p:cNvSpPr>
              <p:nvPr/>
            </p:nvSpPr>
            <p:spPr bwMode="auto">
              <a:xfrm>
                <a:off x="5117" y="2843"/>
                <a:ext cx="435" cy="19"/>
              </a:xfrm>
              <a:prstGeom prst="rect">
                <a:avLst/>
              </a:prstGeom>
              <a:solidFill>
                <a:srgbClr val="69B5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98" name="Rectangle 267">
                <a:extLst>
                  <a:ext uri="{FF2B5EF4-FFF2-40B4-BE49-F238E27FC236}">
                    <a16:creationId xmlns:a16="http://schemas.microsoft.com/office/drawing/2014/main" id="{739FE0E0-E09E-4641-A478-6EAD437832D1}"/>
                  </a:ext>
                </a:extLst>
              </p:cNvPr>
              <p:cNvSpPr>
                <a:spLocks noChangeArrowheads="1"/>
              </p:cNvSpPr>
              <p:nvPr/>
            </p:nvSpPr>
            <p:spPr bwMode="auto">
              <a:xfrm>
                <a:off x="5117" y="2862"/>
                <a:ext cx="435" cy="15"/>
              </a:xfrm>
              <a:prstGeom prst="rect">
                <a:avLst/>
              </a:prstGeom>
              <a:solidFill>
                <a:srgbClr val="67B4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99" name="Rectangle 268">
                <a:extLst>
                  <a:ext uri="{FF2B5EF4-FFF2-40B4-BE49-F238E27FC236}">
                    <a16:creationId xmlns:a16="http://schemas.microsoft.com/office/drawing/2014/main" id="{F1A7DEFB-8C74-4C9A-AC81-6573DF86C757}"/>
                  </a:ext>
                </a:extLst>
              </p:cNvPr>
              <p:cNvSpPr>
                <a:spLocks noChangeArrowheads="1"/>
              </p:cNvSpPr>
              <p:nvPr/>
            </p:nvSpPr>
            <p:spPr bwMode="auto">
              <a:xfrm>
                <a:off x="5117" y="2877"/>
                <a:ext cx="435" cy="15"/>
              </a:xfrm>
              <a:prstGeom prst="rect">
                <a:avLst/>
              </a:prstGeom>
              <a:solidFill>
                <a:srgbClr val="65B3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00" name="Rectangle 269">
                <a:extLst>
                  <a:ext uri="{FF2B5EF4-FFF2-40B4-BE49-F238E27FC236}">
                    <a16:creationId xmlns:a16="http://schemas.microsoft.com/office/drawing/2014/main" id="{3C1329A5-E2E2-40AF-BFFE-37062724164E}"/>
                  </a:ext>
                </a:extLst>
              </p:cNvPr>
              <p:cNvSpPr>
                <a:spLocks noChangeArrowheads="1"/>
              </p:cNvSpPr>
              <p:nvPr/>
            </p:nvSpPr>
            <p:spPr bwMode="auto">
              <a:xfrm>
                <a:off x="5117" y="2892"/>
                <a:ext cx="435" cy="14"/>
              </a:xfrm>
              <a:prstGeom prst="rect">
                <a:avLst/>
              </a:prstGeom>
              <a:solidFill>
                <a:srgbClr val="63B24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01" name="Rectangle 270">
                <a:extLst>
                  <a:ext uri="{FF2B5EF4-FFF2-40B4-BE49-F238E27FC236}">
                    <a16:creationId xmlns:a16="http://schemas.microsoft.com/office/drawing/2014/main" id="{1009DC64-8F18-47FB-8857-40AEDE31F4A3}"/>
                  </a:ext>
                </a:extLst>
              </p:cNvPr>
              <p:cNvSpPr>
                <a:spLocks noChangeArrowheads="1"/>
              </p:cNvSpPr>
              <p:nvPr/>
            </p:nvSpPr>
            <p:spPr bwMode="auto">
              <a:xfrm>
                <a:off x="5117" y="2906"/>
                <a:ext cx="435" cy="15"/>
              </a:xfrm>
              <a:prstGeom prst="rect">
                <a:avLst/>
              </a:prstGeom>
              <a:solidFill>
                <a:srgbClr val="61B1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02" name="Rectangle 271">
                <a:extLst>
                  <a:ext uri="{FF2B5EF4-FFF2-40B4-BE49-F238E27FC236}">
                    <a16:creationId xmlns:a16="http://schemas.microsoft.com/office/drawing/2014/main" id="{39890CB8-25B8-4C2F-9F84-06E7C0082EC3}"/>
                  </a:ext>
                </a:extLst>
              </p:cNvPr>
              <p:cNvSpPr>
                <a:spLocks noChangeArrowheads="1"/>
              </p:cNvSpPr>
              <p:nvPr/>
            </p:nvSpPr>
            <p:spPr bwMode="auto">
              <a:xfrm>
                <a:off x="5117" y="2921"/>
                <a:ext cx="435" cy="19"/>
              </a:xfrm>
              <a:prstGeom prst="rect">
                <a:avLst/>
              </a:prstGeom>
              <a:solidFill>
                <a:srgbClr val="5F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03" name="Rectangle 272">
                <a:extLst>
                  <a:ext uri="{FF2B5EF4-FFF2-40B4-BE49-F238E27FC236}">
                    <a16:creationId xmlns:a16="http://schemas.microsoft.com/office/drawing/2014/main" id="{8D838685-BF91-4DBD-996F-3EDDF467F07C}"/>
                  </a:ext>
                </a:extLst>
              </p:cNvPr>
              <p:cNvSpPr>
                <a:spLocks noChangeArrowheads="1"/>
              </p:cNvSpPr>
              <p:nvPr/>
            </p:nvSpPr>
            <p:spPr bwMode="auto">
              <a:xfrm>
                <a:off x="5117" y="2940"/>
                <a:ext cx="435" cy="15"/>
              </a:xfrm>
              <a:prstGeom prst="rect">
                <a:avLst/>
              </a:prstGeom>
              <a:solidFill>
                <a:srgbClr val="5DAF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04" name="Rectangle 273">
                <a:extLst>
                  <a:ext uri="{FF2B5EF4-FFF2-40B4-BE49-F238E27FC236}">
                    <a16:creationId xmlns:a16="http://schemas.microsoft.com/office/drawing/2014/main" id="{E8D677F6-F0CD-44E6-A2FE-69C5021B681F}"/>
                  </a:ext>
                </a:extLst>
              </p:cNvPr>
              <p:cNvSpPr>
                <a:spLocks noChangeArrowheads="1"/>
              </p:cNvSpPr>
              <p:nvPr/>
            </p:nvSpPr>
            <p:spPr bwMode="auto">
              <a:xfrm>
                <a:off x="5117" y="2955"/>
                <a:ext cx="435" cy="15"/>
              </a:xfrm>
              <a:prstGeom prst="rect">
                <a:avLst/>
              </a:prstGeom>
              <a:solidFill>
                <a:srgbClr val="5BAE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05" name="Rectangle 274">
                <a:extLst>
                  <a:ext uri="{FF2B5EF4-FFF2-40B4-BE49-F238E27FC236}">
                    <a16:creationId xmlns:a16="http://schemas.microsoft.com/office/drawing/2014/main" id="{17971D76-1E63-49F6-9A69-5EA8E6666BD5}"/>
                  </a:ext>
                </a:extLst>
              </p:cNvPr>
              <p:cNvSpPr>
                <a:spLocks noChangeArrowheads="1"/>
              </p:cNvSpPr>
              <p:nvPr/>
            </p:nvSpPr>
            <p:spPr bwMode="auto">
              <a:xfrm>
                <a:off x="5117" y="2970"/>
                <a:ext cx="435" cy="15"/>
              </a:xfrm>
              <a:prstGeom prst="rect">
                <a:avLst/>
              </a:prstGeom>
              <a:solidFill>
                <a:srgbClr val="59AD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06" name="Rectangle 275">
                <a:extLst>
                  <a:ext uri="{FF2B5EF4-FFF2-40B4-BE49-F238E27FC236}">
                    <a16:creationId xmlns:a16="http://schemas.microsoft.com/office/drawing/2014/main" id="{D2DF4CF2-1240-4805-830C-1030A4DC4DF0}"/>
                  </a:ext>
                </a:extLst>
              </p:cNvPr>
              <p:cNvSpPr>
                <a:spLocks noChangeArrowheads="1"/>
              </p:cNvSpPr>
              <p:nvPr/>
            </p:nvSpPr>
            <p:spPr bwMode="auto">
              <a:xfrm>
                <a:off x="5117" y="2985"/>
                <a:ext cx="435" cy="14"/>
              </a:xfrm>
              <a:prstGeom prst="rect">
                <a:avLst/>
              </a:prstGeom>
              <a:solidFill>
                <a:srgbClr val="57AC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07" name="Rectangle 276">
                <a:extLst>
                  <a:ext uri="{FF2B5EF4-FFF2-40B4-BE49-F238E27FC236}">
                    <a16:creationId xmlns:a16="http://schemas.microsoft.com/office/drawing/2014/main" id="{C6C1C50E-CCA1-4059-A831-ED549DEC7062}"/>
                  </a:ext>
                </a:extLst>
              </p:cNvPr>
              <p:cNvSpPr>
                <a:spLocks noChangeArrowheads="1"/>
              </p:cNvSpPr>
              <p:nvPr/>
            </p:nvSpPr>
            <p:spPr bwMode="auto">
              <a:xfrm>
                <a:off x="5117" y="2999"/>
                <a:ext cx="435" cy="15"/>
              </a:xfrm>
              <a:prstGeom prst="rect">
                <a:avLst/>
              </a:prstGeom>
              <a:solidFill>
                <a:srgbClr val="55AB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08" name="Rectangle 277">
                <a:extLst>
                  <a:ext uri="{FF2B5EF4-FFF2-40B4-BE49-F238E27FC236}">
                    <a16:creationId xmlns:a16="http://schemas.microsoft.com/office/drawing/2014/main" id="{74F2E3E4-778F-4081-8FED-FBDABFC9724E}"/>
                  </a:ext>
                </a:extLst>
              </p:cNvPr>
              <p:cNvSpPr>
                <a:spLocks noChangeArrowheads="1"/>
              </p:cNvSpPr>
              <p:nvPr/>
            </p:nvSpPr>
            <p:spPr bwMode="auto">
              <a:xfrm>
                <a:off x="5117" y="3014"/>
                <a:ext cx="435" cy="19"/>
              </a:xfrm>
              <a:prstGeom prst="rect">
                <a:avLst/>
              </a:prstGeom>
              <a:solidFill>
                <a:srgbClr val="53AA5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09" name="Rectangle 278">
                <a:extLst>
                  <a:ext uri="{FF2B5EF4-FFF2-40B4-BE49-F238E27FC236}">
                    <a16:creationId xmlns:a16="http://schemas.microsoft.com/office/drawing/2014/main" id="{834CE530-1B3C-4ABC-BB39-6FC69B39CA35}"/>
                  </a:ext>
                </a:extLst>
              </p:cNvPr>
              <p:cNvSpPr>
                <a:spLocks noChangeArrowheads="1"/>
              </p:cNvSpPr>
              <p:nvPr/>
            </p:nvSpPr>
            <p:spPr bwMode="auto">
              <a:xfrm>
                <a:off x="5117" y="3033"/>
                <a:ext cx="435" cy="15"/>
              </a:xfrm>
              <a:prstGeom prst="rect">
                <a:avLst/>
              </a:prstGeom>
              <a:solidFill>
                <a:srgbClr val="51A9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10" name="Rectangle 279">
                <a:extLst>
                  <a:ext uri="{FF2B5EF4-FFF2-40B4-BE49-F238E27FC236}">
                    <a16:creationId xmlns:a16="http://schemas.microsoft.com/office/drawing/2014/main" id="{C2054C3F-4A6B-46C4-BF3E-BD84A2F3F887}"/>
                  </a:ext>
                </a:extLst>
              </p:cNvPr>
              <p:cNvSpPr>
                <a:spLocks noChangeArrowheads="1"/>
              </p:cNvSpPr>
              <p:nvPr/>
            </p:nvSpPr>
            <p:spPr bwMode="auto">
              <a:xfrm>
                <a:off x="5117" y="3048"/>
                <a:ext cx="435" cy="15"/>
              </a:xfrm>
              <a:prstGeom prst="rect">
                <a:avLst/>
              </a:prstGeom>
              <a:solidFill>
                <a:srgbClr val="4FA8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11" name="Rectangle 280">
                <a:extLst>
                  <a:ext uri="{FF2B5EF4-FFF2-40B4-BE49-F238E27FC236}">
                    <a16:creationId xmlns:a16="http://schemas.microsoft.com/office/drawing/2014/main" id="{B1500D04-791C-4654-941D-C2B5FCD17360}"/>
                  </a:ext>
                </a:extLst>
              </p:cNvPr>
              <p:cNvSpPr>
                <a:spLocks noChangeArrowheads="1"/>
              </p:cNvSpPr>
              <p:nvPr/>
            </p:nvSpPr>
            <p:spPr bwMode="auto">
              <a:xfrm>
                <a:off x="5117" y="3063"/>
                <a:ext cx="435" cy="15"/>
              </a:xfrm>
              <a:prstGeom prst="rect">
                <a:avLst/>
              </a:prstGeom>
              <a:solidFill>
                <a:srgbClr val="4DA7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12" name="Rectangle 281">
                <a:extLst>
                  <a:ext uri="{FF2B5EF4-FFF2-40B4-BE49-F238E27FC236}">
                    <a16:creationId xmlns:a16="http://schemas.microsoft.com/office/drawing/2014/main" id="{4F879335-83EA-468D-9B57-FBAB8D15A5E0}"/>
                  </a:ext>
                </a:extLst>
              </p:cNvPr>
              <p:cNvSpPr>
                <a:spLocks noChangeArrowheads="1"/>
              </p:cNvSpPr>
              <p:nvPr/>
            </p:nvSpPr>
            <p:spPr bwMode="auto">
              <a:xfrm>
                <a:off x="5117" y="3078"/>
                <a:ext cx="435" cy="14"/>
              </a:xfrm>
              <a:prstGeom prst="rect">
                <a:avLst/>
              </a:prstGeom>
              <a:solidFill>
                <a:srgbClr val="4BA6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13" name="Rectangle 282">
                <a:extLst>
                  <a:ext uri="{FF2B5EF4-FFF2-40B4-BE49-F238E27FC236}">
                    <a16:creationId xmlns:a16="http://schemas.microsoft.com/office/drawing/2014/main" id="{22071D5F-4DDA-49F2-9DD3-B5D44750EA42}"/>
                  </a:ext>
                </a:extLst>
              </p:cNvPr>
              <p:cNvSpPr>
                <a:spLocks noChangeArrowheads="1"/>
              </p:cNvSpPr>
              <p:nvPr/>
            </p:nvSpPr>
            <p:spPr bwMode="auto">
              <a:xfrm>
                <a:off x="5117" y="3092"/>
                <a:ext cx="435" cy="19"/>
              </a:xfrm>
              <a:prstGeom prst="rect">
                <a:avLst/>
              </a:prstGeom>
              <a:solidFill>
                <a:srgbClr val="49A55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14" name="Rectangle 283">
                <a:extLst>
                  <a:ext uri="{FF2B5EF4-FFF2-40B4-BE49-F238E27FC236}">
                    <a16:creationId xmlns:a16="http://schemas.microsoft.com/office/drawing/2014/main" id="{F0B48337-29FC-47F1-A4A7-4EDC47056CB0}"/>
                  </a:ext>
                </a:extLst>
              </p:cNvPr>
              <p:cNvSpPr>
                <a:spLocks noChangeArrowheads="1"/>
              </p:cNvSpPr>
              <p:nvPr/>
            </p:nvSpPr>
            <p:spPr bwMode="auto">
              <a:xfrm>
                <a:off x="5117" y="3111"/>
                <a:ext cx="435" cy="15"/>
              </a:xfrm>
              <a:prstGeom prst="rect">
                <a:avLst/>
              </a:prstGeom>
              <a:solidFill>
                <a:srgbClr val="47A4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15" name="Rectangle 284">
                <a:extLst>
                  <a:ext uri="{FF2B5EF4-FFF2-40B4-BE49-F238E27FC236}">
                    <a16:creationId xmlns:a16="http://schemas.microsoft.com/office/drawing/2014/main" id="{E8D8B321-FD77-45C8-9324-507CE0B96222}"/>
                  </a:ext>
                </a:extLst>
              </p:cNvPr>
              <p:cNvSpPr>
                <a:spLocks noChangeArrowheads="1"/>
              </p:cNvSpPr>
              <p:nvPr/>
            </p:nvSpPr>
            <p:spPr bwMode="auto">
              <a:xfrm>
                <a:off x="5117" y="3126"/>
                <a:ext cx="435" cy="15"/>
              </a:xfrm>
              <a:prstGeom prst="rect">
                <a:avLst/>
              </a:prstGeom>
              <a:solidFill>
                <a:srgbClr val="45A3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16" name="Rectangle 285">
                <a:extLst>
                  <a:ext uri="{FF2B5EF4-FFF2-40B4-BE49-F238E27FC236}">
                    <a16:creationId xmlns:a16="http://schemas.microsoft.com/office/drawing/2014/main" id="{1E10D49B-669C-431B-BB88-7448CAF63E8A}"/>
                  </a:ext>
                </a:extLst>
              </p:cNvPr>
              <p:cNvSpPr>
                <a:spLocks noChangeArrowheads="1"/>
              </p:cNvSpPr>
              <p:nvPr/>
            </p:nvSpPr>
            <p:spPr bwMode="auto">
              <a:xfrm>
                <a:off x="5117" y="3141"/>
                <a:ext cx="435" cy="15"/>
              </a:xfrm>
              <a:prstGeom prst="rect">
                <a:avLst/>
              </a:prstGeom>
              <a:solidFill>
                <a:srgbClr val="43A2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17" name="Rectangle 286">
                <a:extLst>
                  <a:ext uri="{FF2B5EF4-FFF2-40B4-BE49-F238E27FC236}">
                    <a16:creationId xmlns:a16="http://schemas.microsoft.com/office/drawing/2014/main" id="{5253030C-A65D-4CCD-91C9-E49D729BD5FE}"/>
                  </a:ext>
                </a:extLst>
              </p:cNvPr>
              <p:cNvSpPr>
                <a:spLocks noChangeArrowheads="1"/>
              </p:cNvSpPr>
              <p:nvPr/>
            </p:nvSpPr>
            <p:spPr bwMode="auto">
              <a:xfrm>
                <a:off x="5117" y="3156"/>
                <a:ext cx="435" cy="15"/>
              </a:xfrm>
              <a:prstGeom prst="rect">
                <a:avLst/>
              </a:prstGeom>
              <a:solidFill>
                <a:srgbClr val="41A1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18" name="Rectangle 287">
                <a:extLst>
                  <a:ext uri="{FF2B5EF4-FFF2-40B4-BE49-F238E27FC236}">
                    <a16:creationId xmlns:a16="http://schemas.microsoft.com/office/drawing/2014/main" id="{7363BEC6-E0D5-47B2-9218-3CBFEFF445B3}"/>
                  </a:ext>
                </a:extLst>
              </p:cNvPr>
              <p:cNvSpPr>
                <a:spLocks noChangeArrowheads="1"/>
              </p:cNvSpPr>
              <p:nvPr/>
            </p:nvSpPr>
            <p:spPr bwMode="auto">
              <a:xfrm>
                <a:off x="5117" y="3171"/>
                <a:ext cx="435" cy="14"/>
              </a:xfrm>
              <a:prstGeom prst="rect">
                <a:avLst/>
              </a:prstGeom>
              <a:solidFill>
                <a:srgbClr val="3FA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19" name="Rectangle 288">
                <a:extLst>
                  <a:ext uri="{FF2B5EF4-FFF2-40B4-BE49-F238E27FC236}">
                    <a16:creationId xmlns:a16="http://schemas.microsoft.com/office/drawing/2014/main" id="{50CAB18A-226F-4A9D-A9F6-B1C197D1BF28}"/>
                  </a:ext>
                </a:extLst>
              </p:cNvPr>
              <p:cNvSpPr>
                <a:spLocks noChangeArrowheads="1"/>
              </p:cNvSpPr>
              <p:nvPr/>
            </p:nvSpPr>
            <p:spPr bwMode="auto">
              <a:xfrm>
                <a:off x="5117" y="3185"/>
                <a:ext cx="435" cy="19"/>
              </a:xfrm>
              <a:prstGeom prst="rect">
                <a:avLst/>
              </a:prstGeom>
              <a:solidFill>
                <a:srgbClr val="3D9F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20" name="Rectangle 289">
                <a:extLst>
                  <a:ext uri="{FF2B5EF4-FFF2-40B4-BE49-F238E27FC236}">
                    <a16:creationId xmlns:a16="http://schemas.microsoft.com/office/drawing/2014/main" id="{E9C0D73F-E126-45D5-A704-DAD2D8BC0AE3}"/>
                  </a:ext>
                </a:extLst>
              </p:cNvPr>
              <p:cNvSpPr>
                <a:spLocks noChangeArrowheads="1"/>
              </p:cNvSpPr>
              <p:nvPr/>
            </p:nvSpPr>
            <p:spPr bwMode="auto">
              <a:xfrm>
                <a:off x="5117" y="3204"/>
                <a:ext cx="435" cy="15"/>
              </a:xfrm>
              <a:prstGeom prst="rect">
                <a:avLst/>
              </a:prstGeom>
              <a:solidFill>
                <a:srgbClr val="3B9E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21" name="Rectangle 290">
                <a:extLst>
                  <a:ext uri="{FF2B5EF4-FFF2-40B4-BE49-F238E27FC236}">
                    <a16:creationId xmlns:a16="http://schemas.microsoft.com/office/drawing/2014/main" id="{E7AA05FC-1B67-4A4D-AAA1-91536D3253DE}"/>
                  </a:ext>
                </a:extLst>
              </p:cNvPr>
              <p:cNvSpPr>
                <a:spLocks noChangeArrowheads="1"/>
              </p:cNvSpPr>
              <p:nvPr/>
            </p:nvSpPr>
            <p:spPr bwMode="auto">
              <a:xfrm>
                <a:off x="5117" y="3219"/>
                <a:ext cx="435" cy="15"/>
              </a:xfrm>
              <a:prstGeom prst="rect">
                <a:avLst/>
              </a:prstGeom>
              <a:solidFill>
                <a:srgbClr val="399D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22" name="Rectangle 291">
                <a:extLst>
                  <a:ext uri="{FF2B5EF4-FFF2-40B4-BE49-F238E27FC236}">
                    <a16:creationId xmlns:a16="http://schemas.microsoft.com/office/drawing/2014/main" id="{1844A30F-264B-4205-8F86-92315BAB9AA0}"/>
                  </a:ext>
                </a:extLst>
              </p:cNvPr>
              <p:cNvSpPr>
                <a:spLocks noChangeArrowheads="1"/>
              </p:cNvSpPr>
              <p:nvPr/>
            </p:nvSpPr>
            <p:spPr bwMode="auto">
              <a:xfrm>
                <a:off x="5117" y="3234"/>
                <a:ext cx="435" cy="15"/>
              </a:xfrm>
              <a:prstGeom prst="rect">
                <a:avLst/>
              </a:prstGeom>
              <a:solidFill>
                <a:srgbClr val="379C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23" name="Rectangle 292">
                <a:extLst>
                  <a:ext uri="{FF2B5EF4-FFF2-40B4-BE49-F238E27FC236}">
                    <a16:creationId xmlns:a16="http://schemas.microsoft.com/office/drawing/2014/main" id="{6FBDF885-24EB-49B3-A145-2A9E10377372}"/>
                  </a:ext>
                </a:extLst>
              </p:cNvPr>
              <p:cNvSpPr>
                <a:spLocks noChangeArrowheads="1"/>
              </p:cNvSpPr>
              <p:nvPr/>
            </p:nvSpPr>
            <p:spPr bwMode="auto">
              <a:xfrm>
                <a:off x="5117" y="3249"/>
                <a:ext cx="435" cy="14"/>
              </a:xfrm>
              <a:prstGeom prst="rect">
                <a:avLst/>
              </a:prstGeom>
              <a:solidFill>
                <a:srgbClr val="359B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24" name="Rectangle 293">
                <a:extLst>
                  <a:ext uri="{FF2B5EF4-FFF2-40B4-BE49-F238E27FC236}">
                    <a16:creationId xmlns:a16="http://schemas.microsoft.com/office/drawing/2014/main" id="{1264F823-ED36-4541-9C47-7846849D99DC}"/>
                  </a:ext>
                </a:extLst>
              </p:cNvPr>
              <p:cNvSpPr>
                <a:spLocks noChangeArrowheads="1"/>
              </p:cNvSpPr>
              <p:nvPr/>
            </p:nvSpPr>
            <p:spPr bwMode="auto">
              <a:xfrm>
                <a:off x="5117" y="3263"/>
                <a:ext cx="435" cy="19"/>
              </a:xfrm>
              <a:prstGeom prst="rect">
                <a:avLst/>
              </a:prstGeom>
              <a:solidFill>
                <a:srgbClr val="339A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25" name="Rectangle 294">
                <a:extLst>
                  <a:ext uri="{FF2B5EF4-FFF2-40B4-BE49-F238E27FC236}">
                    <a16:creationId xmlns:a16="http://schemas.microsoft.com/office/drawing/2014/main" id="{3C66610E-8F70-4684-B126-F4B174FCBF71}"/>
                  </a:ext>
                </a:extLst>
              </p:cNvPr>
              <p:cNvSpPr>
                <a:spLocks noChangeArrowheads="1"/>
              </p:cNvSpPr>
              <p:nvPr/>
            </p:nvSpPr>
            <p:spPr bwMode="auto">
              <a:xfrm>
                <a:off x="5117" y="3282"/>
                <a:ext cx="435" cy="15"/>
              </a:xfrm>
              <a:prstGeom prst="rect">
                <a:avLst/>
              </a:prstGeom>
              <a:solidFill>
                <a:srgbClr val="3199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26" name="Rectangle 295">
                <a:extLst>
                  <a:ext uri="{FF2B5EF4-FFF2-40B4-BE49-F238E27FC236}">
                    <a16:creationId xmlns:a16="http://schemas.microsoft.com/office/drawing/2014/main" id="{178B0B72-2AE7-49C8-BB15-CB9A2CF9E914}"/>
                  </a:ext>
                </a:extLst>
              </p:cNvPr>
              <p:cNvSpPr>
                <a:spLocks noChangeArrowheads="1"/>
              </p:cNvSpPr>
              <p:nvPr/>
            </p:nvSpPr>
            <p:spPr bwMode="auto">
              <a:xfrm>
                <a:off x="5117" y="3297"/>
                <a:ext cx="435" cy="15"/>
              </a:xfrm>
              <a:prstGeom prst="rect">
                <a:avLst/>
              </a:prstGeom>
              <a:solidFill>
                <a:srgbClr val="2F98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27" name="Rectangle 296">
                <a:extLst>
                  <a:ext uri="{FF2B5EF4-FFF2-40B4-BE49-F238E27FC236}">
                    <a16:creationId xmlns:a16="http://schemas.microsoft.com/office/drawing/2014/main" id="{45F8CE92-FD07-4048-815C-67983EEF2DE2}"/>
                  </a:ext>
                </a:extLst>
              </p:cNvPr>
              <p:cNvSpPr>
                <a:spLocks noChangeArrowheads="1"/>
              </p:cNvSpPr>
              <p:nvPr/>
            </p:nvSpPr>
            <p:spPr bwMode="auto">
              <a:xfrm>
                <a:off x="5117" y="3312"/>
                <a:ext cx="435" cy="15"/>
              </a:xfrm>
              <a:prstGeom prst="rect">
                <a:avLst/>
              </a:prstGeom>
              <a:solidFill>
                <a:srgbClr val="2D97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28" name="Rectangle 297">
                <a:extLst>
                  <a:ext uri="{FF2B5EF4-FFF2-40B4-BE49-F238E27FC236}">
                    <a16:creationId xmlns:a16="http://schemas.microsoft.com/office/drawing/2014/main" id="{06FA6457-728A-4715-B4DA-C1D04A05AD57}"/>
                  </a:ext>
                </a:extLst>
              </p:cNvPr>
              <p:cNvSpPr>
                <a:spLocks noChangeArrowheads="1"/>
              </p:cNvSpPr>
              <p:nvPr/>
            </p:nvSpPr>
            <p:spPr bwMode="auto">
              <a:xfrm>
                <a:off x="5117" y="3327"/>
                <a:ext cx="435" cy="15"/>
              </a:xfrm>
              <a:prstGeom prst="rect">
                <a:avLst/>
              </a:prstGeom>
              <a:solidFill>
                <a:srgbClr val="2B96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29" name="Rectangle 298">
                <a:extLst>
                  <a:ext uri="{FF2B5EF4-FFF2-40B4-BE49-F238E27FC236}">
                    <a16:creationId xmlns:a16="http://schemas.microsoft.com/office/drawing/2014/main" id="{7ED6FA60-315F-4F0D-A955-9FE327001F77}"/>
                  </a:ext>
                </a:extLst>
              </p:cNvPr>
              <p:cNvSpPr>
                <a:spLocks noChangeArrowheads="1"/>
              </p:cNvSpPr>
              <p:nvPr/>
            </p:nvSpPr>
            <p:spPr bwMode="auto">
              <a:xfrm>
                <a:off x="5117" y="3342"/>
                <a:ext cx="435" cy="14"/>
              </a:xfrm>
              <a:prstGeom prst="rect">
                <a:avLst/>
              </a:prstGeom>
              <a:solidFill>
                <a:srgbClr val="2995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30" name="Rectangle 299">
                <a:extLst>
                  <a:ext uri="{FF2B5EF4-FFF2-40B4-BE49-F238E27FC236}">
                    <a16:creationId xmlns:a16="http://schemas.microsoft.com/office/drawing/2014/main" id="{78F599F5-0382-41B5-A745-AF88B1CB6124}"/>
                  </a:ext>
                </a:extLst>
              </p:cNvPr>
              <p:cNvSpPr>
                <a:spLocks noChangeArrowheads="1"/>
              </p:cNvSpPr>
              <p:nvPr/>
            </p:nvSpPr>
            <p:spPr bwMode="auto">
              <a:xfrm>
                <a:off x="5117" y="3356"/>
                <a:ext cx="435" cy="19"/>
              </a:xfrm>
              <a:prstGeom prst="rect">
                <a:avLst/>
              </a:prstGeom>
              <a:solidFill>
                <a:srgbClr val="2794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31" name="Rectangle 300">
                <a:extLst>
                  <a:ext uri="{FF2B5EF4-FFF2-40B4-BE49-F238E27FC236}">
                    <a16:creationId xmlns:a16="http://schemas.microsoft.com/office/drawing/2014/main" id="{2B2D072D-8386-4DDA-971E-D5759F9B5C24}"/>
                  </a:ext>
                </a:extLst>
              </p:cNvPr>
              <p:cNvSpPr>
                <a:spLocks noChangeArrowheads="1"/>
              </p:cNvSpPr>
              <p:nvPr/>
            </p:nvSpPr>
            <p:spPr bwMode="auto">
              <a:xfrm>
                <a:off x="5117" y="3375"/>
                <a:ext cx="435" cy="15"/>
              </a:xfrm>
              <a:prstGeom prst="rect">
                <a:avLst/>
              </a:prstGeom>
              <a:solidFill>
                <a:srgbClr val="2593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32" name="Rectangle 301">
                <a:extLst>
                  <a:ext uri="{FF2B5EF4-FFF2-40B4-BE49-F238E27FC236}">
                    <a16:creationId xmlns:a16="http://schemas.microsoft.com/office/drawing/2014/main" id="{D93F823D-325D-40B3-ADFE-9F907617962A}"/>
                  </a:ext>
                </a:extLst>
              </p:cNvPr>
              <p:cNvSpPr>
                <a:spLocks noChangeArrowheads="1"/>
              </p:cNvSpPr>
              <p:nvPr/>
            </p:nvSpPr>
            <p:spPr bwMode="auto">
              <a:xfrm>
                <a:off x="5117" y="3390"/>
                <a:ext cx="435" cy="15"/>
              </a:xfrm>
              <a:prstGeom prst="rect">
                <a:avLst/>
              </a:prstGeom>
              <a:solidFill>
                <a:srgbClr val="2392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33" name="Rectangle 302">
                <a:extLst>
                  <a:ext uri="{FF2B5EF4-FFF2-40B4-BE49-F238E27FC236}">
                    <a16:creationId xmlns:a16="http://schemas.microsoft.com/office/drawing/2014/main" id="{49202BE7-84AF-4076-80DF-4B141E65375B}"/>
                  </a:ext>
                </a:extLst>
              </p:cNvPr>
              <p:cNvSpPr>
                <a:spLocks noChangeArrowheads="1"/>
              </p:cNvSpPr>
              <p:nvPr/>
            </p:nvSpPr>
            <p:spPr bwMode="auto">
              <a:xfrm>
                <a:off x="5117" y="3405"/>
                <a:ext cx="435" cy="15"/>
              </a:xfrm>
              <a:prstGeom prst="rect">
                <a:avLst/>
              </a:prstGeom>
              <a:solidFill>
                <a:srgbClr val="2191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34" name="Rectangle 303">
                <a:extLst>
                  <a:ext uri="{FF2B5EF4-FFF2-40B4-BE49-F238E27FC236}">
                    <a16:creationId xmlns:a16="http://schemas.microsoft.com/office/drawing/2014/main" id="{EFCFDE1C-FFCB-48CC-B115-BE69E9E29FC5}"/>
                  </a:ext>
                </a:extLst>
              </p:cNvPr>
              <p:cNvSpPr>
                <a:spLocks noChangeArrowheads="1"/>
              </p:cNvSpPr>
              <p:nvPr/>
            </p:nvSpPr>
            <p:spPr bwMode="auto">
              <a:xfrm>
                <a:off x="5117" y="3420"/>
                <a:ext cx="435" cy="15"/>
              </a:xfrm>
              <a:prstGeom prst="rect">
                <a:avLst/>
              </a:prstGeom>
              <a:solidFill>
                <a:srgbClr val="1F90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35" name="Rectangle 304">
                <a:extLst>
                  <a:ext uri="{FF2B5EF4-FFF2-40B4-BE49-F238E27FC236}">
                    <a16:creationId xmlns:a16="http://schemas.microsoft.com/office/drawing/2014/main" id="{9F535D05-6A1A-4B19-A265-38F7A92D5DE4}"/>
                  </a:ext>
                </a:extLst>
              </p:cNvPr>
              <p:cNvSpPr>
                <a:spLocks noChangeArrowheads="1"/>
              </p:cNvSpPr>
              <p:nvPr/>
            </p:nvSpPr>
            <p:spPr bwMode="auto">
              <a:xfrm>
                <a:off x="5117" y="3435"/>
                <a:ext cx="435" cy="18"/>
              </a:xfrm>
              <a:prstGeom prst="rect">
                <a:avLst/>
              </a:prstGeom>
              <a:solidFill>
                <a:srgbClr val="1D8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36" name="Rectangle 305">
                <a:extLst>
                  <a:ext uri="{FF2B5EF4-FFF2-40B4-BE49-F238E27FC236}">
                    <a16:creationId xmlns:a16="http://schemas.microsoft.com/office/drawing/2014/main" id="{9AAB9903-A269-488C-AB7A-61701D81975D}"/>
                  </a:ext>
                </a:extLst>
              </p:cNvPr>
              <p:cNvSpPr>
                <a:spLocks noChangeArrowheads="1"/>
              </p:cNvSpPr>
              <p:nvPr/>
            </p:nvSpPr>
            <p:spPr bwMode="auto">
              <a:xfrm>
                <a:off x="5117" y="3453"/>
                <a:ext cx="435" cy="15"/>
              </a:xfrm>
              <a:prstGeom prst="rect">
                <a:avLst/>
              </a:prstGeom>
              <a:solidFill>
                <a:srgbClr val="1B8E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37" name="Rectangle 306">
                <a:extLst>
                  <a:ext uri="{FF2B5EF4-FFF2-40B4-BE49-F238E27FC236}">
                    <a16:creationId xmlns:a16="http://schemas.microsoft.com/office/drawing/2014/main" id="{9EC02BD6-F550-43BC-AA9A-A5AAD04C6CAF}"/>
                  </a:ext>
                </a:extLst>
              </p:cNvPr>
              <p:cNvSpPr>
                <a:spLocks noChangeArrowheads="1"/>
              </p:cNvSpPr>
              <p:nvPr/>
            </p:nvSpPr>
            <p:spPr bwMode="auto">
              <a:xfrm>
                <a:off x="5117" y="3468"/>
                <a:ext cx="435" cy="15"/>
              </a:xfrm>
              <a:prstGeom prst="rect">
                <a:avLst/>
              </a:prstGeom>
              <a:solidFill>
                <a:srgbClr val="198D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38" name="Rectangle 307">
                <a:extLst>
                  <a:ext uri="{FF2B5EF4-FFF2-40B4-BE49-F238E27FC236}">
                    <a16:creationId xmlns:a16="http://schemas.microsoft.com/office/drawing/2014/main" id="{8C2DCC4B-9435-4E9F-9DEA-AEE175153D06}"/>
                  </a:ext>
                </a:extLst>
              </p:cNvPr>
              <p:cNvSpPr>
                <a:spLocks noChangeArrowheads="1"/>
              </p:cNvSpPr>
              <p:nvPr/>
            </p:nvSpPr>
            <p:spPr bwMode="auto">
              <a:xfrm>
                <a:off x="5117" y="3483"/>
                <a:ext cx="435" cy="15"/>
              </a:xfrm>
              <a:prstGeom prst="rect">
                <a:avLst/>
              </a:prstGeom>
              <a:solidFill>
                <a:srgbClr val="178C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39" name="Rectangle 308">
                <a:extLst>
                  <a:ext uri="{FF2B5EF4-FFF2-40B4-BE49-F238E27FC236}">
                    <a16:creationId xmlns:a16="http://schemas.microsoft.com/office/drawing/2014/main" id="{010069B3-F3F4-48CE-901E-C54152BF1AB0}"/>
                  </a:ext>
                </a:extLst>
              </p:cNvPr>
              <p:cNvSpPr>
                <a:spLocks noChangeArrowheads="1"/>
              </p:cNvSpPr>
              <p:nvPr/>
            </p:nvSpPr>
            <p:spPr bwMode="auto">
              <a:xfrm>
                <a:off x="5117" y="3498"/>
                <a:ext cx="435" cy="15"/>
              </a:xfrm>
              <a:prstGeom prst="rect">
                <a:avLst/>
              </a:prstGeom>
              <a:solidFill>
                <a:srgbClr val="158B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40" name="Rectangle 309">
                <a:extLst>
                  <a:ext uri="{FF2B5EF4-FFF2-40B4-BE49-F238E27FC236}">
                    <a16:creationId xmlns:a16="http://schemas.microsoft.com/office/drawing/2014/main" id="{3DABE859-F706-4D09-8850-904510007DEC}"/>
                  </a:ext>
                </a:extLst>
              </p:cNvPr>
              <p:cNvSpPr>
                <a:spLocks noChangeArrowheads="1"/>
              </p:cNvSpPr>
              <p:nvPr/>
            </p:nvSpPr>
            <p:spPr bwMode="auto">
              <a:xfrm>
                <a:off x="5117" y="3513"/>
                <a:ext cx="435" cy="15"/>
              </a:xfrm>
              <a:prstGeom prst="rect">
                <a:avLst/>
              </a:prstGeom>
              <a:solidFill>
                <a:srgbClr val="138A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41" name="Rectangle 310">
                <a:extLst>
                  <a:ext uri="{FF2B5EF4-FFF2-40B4-BE49-F238E27FC236}">
                    <a16:creationId xmlns:a16="http://schemas.microsoft.com/office/drawing/2014/main" id="{AC4F5BB1-FD42-4050-9D62-1C2C5CEC9053}"/>
                  </a:ext>
                </a:extLst>
              </p:cNvPr>
              <p:cNvSpPr>
                <a:spLocks noChangeArrowheads="1"/>
              </p:cNvSpPr>
              <p:nvPr/>
            </p:nvSpPr>
            <p:spPr bwMode="auto">
              <a:xfrm>
                <a:off x="5117" y="3528"/>
                <a:ext cx="435" cy="18"/>
              </a:xfrm>
              <a:prstGeom prst="rect">
                <a:avLst/>
              </a:prstGeom>
              <a:solidFill>
                <a:srgbClr val="1189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42" name="Rectangle 311">
                <a:extLst>
                  <a:ext uri="{FF2B5EF4-FFF2-40B4-BE49-F238E27FC236}">
                    <a16:creationId xmlns:a16="http://schemas.microsoft.com/office/drawing/2014/main" id="{D24ACD04-703A-4A24-9F82-1B500BABE3B9}"/>
                  </a:ext>
                </a:extLst>
              </p:cNvPr>
              <p:cNvSpPr>
                <a:spLocks noChangeArrowheads="1"/>
              </p:cNvSpPr>
              <p:nvPr/>
            </p:nvSpPr>
            <p:spPr bwMode="auto">
              <a:xfrm>
                <a:off x="5117" y="3546"/>
                <a:ext cx="435" cy="15"/>
              </a:xfrm>
              <a:prstGeom prst="rect">
                <a:avLst/>
              </a:prstGeom>
              <a:solidFill>
                <a:srgbClr val="0F8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43" name="Rectangle 312">
                <a:extLst>
                  <a:ext uri="{FF2B5EF4-FFF2-40B4-BE49-F238E27FC236}">
                    <a16:creationId xmlns:a16="http://schemas.microsoft.com/office/drawing/2014/main" id="{301C8FA6-704A-4472-9B4F-3503E68D34F0}"/>
                  </a:ext>
                </a:extLst>
              </p:cNvPr>
              <p:cNvSpPr>
                <a:spLocks noChangeArrowheads="1"/>
              </p:cNvSpPr>
              <p:nvPr/>
            </p:nvSpPr>
            <p:spPr bwMode="auto">
              <a:xfrm>
                <a:off x="5117" y="3561"/>
                <a:ext cx="435" cy="15"/>
              </a:xfrm>
              <a:prstGeom prst="rect">
                <a:avLst/>
              </a:prstGeom>
              <a:solidFill>
                <a:srgbClr val="0D87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44" name="Rectangle 313">
                <a:extLst>
                  <a:ext uri="{FF2B5EF4-FFF2-40B4-BE49-F238E27FC236}">
                    <a16:creationId xmlns:a16="http://schemas.microsoft.com/office/drawing/2014/main" id="{D9DE6202-6707-4C15-A0D1-1CB9296FAB06}"/>
                  </a:ext>
                </a:extLst>
              </p:cNvPr>
              <p:cNvSpPr>
                <a:spLocks noChangeArrowheads="1"/>
              </p:cNvSpPr>
              <p:nvPr/>
            </p:nvSpPr>
            <p:spPr bwMode="auto">
              <a:xfrm>
                <a:off x="5117" y="3576"/>
                <a:ext cx="435" cy="15"/>
              </a:xfrm>
              <a:prstGeom prst="rect">
                <a:avLst/>
              </a:prstGeom>
              <a:solidFill>
                <a:srgbClr val="0B86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45" name="Rectangle 314">
                <a:extLst>
                  <a:ext uri="{FF2B5EF4-FFF2-40B4-BE49-F238E27FC236}">
                    <a16:creationId xmlns:a16="http://schemas.microsoft.com/office/drawing/2014/main" id="{22F373CF-40F5-47EC-BC19-E4912798FAD3}"/>
                  </a:ext>
                </a:extLst>
              </p:cNvPr>
              <p:cNvSpPr>
                <a:spLocks noChangeArrowheads="1"/>
              </p:cNvSpPr>
              <p:nvPr/>
            </p:nvSpPr>
            <p:spPr bwMode="auto">
              <a:xfrm>
                <a:off x="5117" y="3591"/>
                <a:ext cx="435" cy="15"/>
              </a:xfrm>
              <a:prstGeom prst="rect">
                <a:avLst/>
              </a:prstGeom>
              <a:solidFill>
                <a:srgbClr val="0985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46" name="Rectangle 315">
                <a:extLst>
                  <a:ext uri="{FF2B5EF4-FFF2-40B4-BE49-F238E27FC236}">
                    <a16:creationId xmlns:a16="http://schemas.microsoft.com/office/drawing/2014/main" id="{A9B6DBC0-B934-4866-924C-E034A9E0B42F}"/>
                  </a:ext>
                </a:extLst>
              </p:cNvPr>
              <p:cNvSpPr>
                <a:spLocks noChangeArrowheads="1"/>
              </p:cNvSpPr>
              <p:nvPr/>
            </p:nvSpPr>
            <p:spPr bwMode="auto">
              <a:xfrm>
                <a:off x="5117" y="3606"/>
                <a:ext cx="435" cy="18"/>
              </a:xfrm>
              <a:prstGeom prst="rect">
                <a:avLst/>
              </a:prstGeom>
              <a:solidFill>
                <a:srgbClr val="0784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47" name="Rectangle 316">
                <a:extLst>
                  <a:ext uri="{FF2B5EF4-FFF2-40B4-BE49-F238E27FC236}">
                    <a16:creationId xmlns:a16="http://schemas.microsoft.com/office/drawing/2014/main" id="{FBD4D6B0-B82E-4F64-A763-8A15B50377B1}"/>
                  </a:ext>
                </a:extLst>
              </p:cNvPr>
              <p:cNvSpPr>
                <a:spLocks noChangeArrowheads="1"/>
              </p:cNvSpPr>
              <p:nvPr/>
            </p:nvSpPr>
            <p:spPr bwMode="auto">
              <a:xfrm>
                <a:off x="5117" y="3624"/>
                <a:ext cx="435" cy="15"/>
              </a:xfrm>
              <a:prstGeom prst="rect">
                <a:avLst/>
              </a:prstGeom>
              <a:solidFill>
                <a:srgbClr val="0583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48" name="Rectangle 317">
                <a:extLst>
                  <a:ext uri="{FF2B5EF4-FFF2-40B4-BE49-F238E27FC236}">
                    <a16:creationId xmlns:a16="http://schemas.microsoft.com/office/drawing/2014/main" id="{552661F5-E635-4F7D-A72B-5E300DDF4032}"/>
                  </a:ext>
                </a:extLst>
              </p:cNvPr>
              <p:cNvSpPr>
                <a:spLocks noChangeArrowheads="1"/>
              </p:cNvSpPr>
              <p:nvPr/>
            </p:nvSpPr>
            <p:spPr bwMode="auto">
              <a:xfrm>
                <a:off x="5117" y="3639"/>
                <a:ext cx="435" cy="15"/>
              </a:xfrm>
              <a:prstGeom prst="rect">
                <a:avLst/>
              </a:prstGeom>
              <a:solidFill>
                <a:srgbClr val="0382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49" name="Rectangle 318">
                <a:extLst>
                  <a:ext uri="{FF2B5EF4-FFF2-40B4-BE49-F238E27FC236}">
                    <a16:creationId xmlns:a16="http://schemas.microsoft.com/office/drawing/2014/main" id="{AE4F75AC-3EF5-4880-BBEE-0DEAE5EAB3BD}"/>
                  </a:ext>
                </a:extLst>
              </p:cNvPr>
              <p:cNvSpPr>
                <a:spLocks noChangeArrowheads="1"/>
              </p:cNvSpPr>
              <p:nvPr/>
            </p:nvSpPr>
            <p:spPr bwMode="auto">
              <a:xfrm>
                <a:off x="5117" y="3654"/>
                <a:ext cx="435" cy="11"/>
              </a:xfrm>
              <a:prstGeom prst="rect">
                <a:avLst/>
              </a:prstGeom>
              <a:solidFill>
                <a:srgbClr val="0181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50" name="Rectangle 319">
                <a:extLst>
                  <a:ext uri="{FF2B5EF4-FFF2-40B4-BE49-F238E27FC236}">
                    <a16:creationId xmlns:a16="http://schemas.microsoft.com/office/drawing/2014/main" id="{6850F8D4-A73E-4E3F-9994-D14E1A69AFD6}"/>
                  </a:ext>
                </a:extLst>
              </p:cNvPr>
              <p:cNvSpPr>
                <a:spLocks noChangeArrowheads="1"/>
              </p:cNvSpPr>
              <p:nvPr/>
            </p:nvSpPr>
            <p:spPr bwMode="auto">
              <a:xfrm>
                <a:off x="5117" y="3665"/>
                <a:ext cx="435" cy="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51" name="Rectangle 320">
                <a:extLst>
                  <a:ext uri="{FF2B5EF4-FFF2-40B4-BE49-F238E27FC236}">
                    <a16:creationId xmlns:a16="http://schemas.microsoft.com/office/drawing/2014/main" id="{A1D80B8D-B1B5-45A3-86F3-00431221673E}"/>
                  </a:ext>
                </a:extLst>
              </p:cNvPr>
              <p:cNvSpPr>
                <a:spLocks noChangeArrowheads="1"/>
              </p:cNvSpPr>
              <p:nvPr/>
            </p:nvSpPr>
            <p:spPr bwMode="auto">
              <a:xfrm>
                <a:off x="5117" y="1066"/>
                <a:ext cx="435" cy="3"/>
              </a:xfrm>
              <a:prstGeom prst="rect">
                <a:avLst/>
              </a:prstGeom>
              <a:solidFill>
                <a:srgbClr val="FFF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52" name="Rectangle 321">
                <a:extLst>
                  <a:ext uri="{FF2B5EF4-FFF2-40B4-BE49-F238E27FC236}">
                    <a16:creationId xmlns:a16="http://schemas.microsoft.com/office/drawing/2014/main" id="{8E46490A-604E-4AB1-86F5-278C91F6FC9A}"/>
                  </a:ext>
                </a:extLst>
              </p:cNvPr>
              <p:cNvSpPr>
                <a:spLocks noChangeArrowheads="1"/>
              </p:cNvSpPr>
              <p:nvPr/>
            </p:nvSpPr>
            <p:spPr bwMode="auto">
              <a:xfrm>
                <a:off x="5117" y="1069"/>
                <a:ext cx="435" cy="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53" name="Rectangle 322">
                <a:extLst>
                  <a:ext uri="{FF2B5EF4-FFF2-40B4-BE49-F238E27FC236}">
                    <a16:creationId xmlns:a16="http://schemas.microsoft.com/office/drawing/2014/main" id="{A19657D0-9E52-4CF2-8311-68BF182660AC}"/>
                  </a:ext>
                </a:extLst>
              </p:cNvPr>
              <p:cNvSpPr>
                <a:spLocks noChangeArrowheads="1"/>
              </p:cNvSpPr>
              <p:nvPr/>
            </p:nvSpPr>
            <p:spPr bwMode="auto">
              <a:xfrm>
                <a:off x="5117" y="1073"/>
                <a:ext cx="435" cy="4"/>
              </a:xfrm>
              <a:prstGeom prst="rect">
                <a:avLst/>
              </a:prstGeom>
              <a:solidFill>
                <a:srgbClr val="FF0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54" name="Rectangle 323">
                <a:extLst>
                  <a:ext uri="{FF2B5EF4-FFF2-40B4-BE49-F238E27FC236}">
                    <a16:creationId xmlns:a16="http://schemas.microsoft.com/office/drawing/2014/main" id="{B96ACD7B-875B-4465-A34A-BB37600056F2}"/>
                  </a:ext>
                </a:extLst>
              </p:cNvPr>
              <p:cNvSpPr>
                <a:spLocks noChangeArrowheads="1"/>
              </p:cNvSpPr>
              <p:nvPr/>
            </p:nvSpPr>
            <p:spPr bwMode="auto">
              <a:xfrm>
                <a:off x="5117" y="1077"/>
                <a:ext cx="435" cy="7"/>
              </a:xfrm>
              <a:prstGeom prst="rect">
                <a:avLst/>
              </a:prstGeom>
              <a:solidFill>
                <a:srgbClr val="FF0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55" name="Rectangle 324">
                <a:extLst>
                  <a:ext uri="{FF2B5EF4-FFF2-40B4-BE49-F238E27FC236}">
                    <a16:creationId xmlns:a16="http://schemas.microsoft.com/office/drawing/2014/main" id="{8725A397-6A7D-4920-85C9-CFD64331A456}"/>
                  </a:ext>
                </a:extLst>
              </p:cNvPr>
              <p:cNvSpPr>
                <a:spLocks noChangeArrowheads="1"/>
              </p:cNvSpPr>
              <p:nvPr/>
            </p:nvSpPr>
            <p:spPr bwMode="auto">
              <a:xfrm>
                <a:off x="5117" y="1084"/>
                <a:ext cx="435" cy="8"/>
              </a:xfrm>
              <a:prstGeom prst="rect">
                <a:avLst/>
              </a:prstGeom>
              <a:solidFill>
                <a:srgbClr val="FF0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56" name="Rectangle 325">
                <a:extLst>
                  <a:ext uri="{FF2B5EF4-FFF2-40B4-BE49-F238E27FC236}">
                    <a16:creationId xmlns:a16="http://schemas.microsoft.com/office/drawing/2014/main" id="{434CC089-2718-4970-BA45-5C9650ECC987}"/>
                  </a:ext>
                </a:extLst>
              </p:cNvPr>
              <p:cNvSpPr>
                <a:spLocks noChangeArrowheads="1"/>
              </p:cNvSpPr>
              <p:nvPr/>
            </p:nvSpPr>
            <p:spPr bwMode="auto">
              <a:xfrm>
                <a:off x="5117" y="1092"/>
                <a:ext cx="435" cy="7"/>
              </a:xfrm>
              <a:prstGeom prst="rect">
                <a:avLst/>
              </a:prstGeom>
              <a:solidFill>
                <a:srgbClr val="FF0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57" name="Rectangle 326">
                <a:extLst>
                  <a:ext uri="{FF2B5EF4-FFF2-40B4-BE49-F238E27FC236}">
                    <a16:creationId xmlns:a16="http://schemas.microsoft.com/office/drawing/2014/main" id="{AEE03C00-ACEF-4303-A912-363CBF3DCA99}"/>
                  </a:ext>
                </a:extLst>
              </p:cNvPr>
              <p:cNvSpPr>
                <a:spLocks noChangeArrowheads="1"/>
              </p:cNvSpPr>
              <p:nvPr/>
            </p:nvSpPr>
            <p:spPr bwMode="auto">
              <a:xfrm>
                <a:off x="5117" y="1099"/>
                <a:ext cx="435" cy="7"/>
              </a:xfrm>
              <a:prstGeom prst="rect">
                <a:avLst/>
              </a:prstGeom>
              <a:solidFill>
                <a:srgbClr val="FF0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58" name="Rectangle 327">
                <a:extLst>
                  <a:ext uri="{FF2B5EF4-FFF2-40B4-BE49-F238E27FC236}">
                    <a16:creationId xmlns:a16="http://schemas.microsoft.com/office/drawing/2014/main" id="{37032DC5-9380-447E-8C7D-B0BD4D8BA1FA}"/>
                  </a:ext>
                </a:extLst>
              </p:cNvPr>
              <p:cNvSpPr>
                <a:spLocks noChangeArrowheads="1"/>
              </p:cNvSpPr>
              <p:nvPr/>
            </p:nvSpPr>
            <p:spPr bwMode="auto">
              <a:xfrm>
                <a:off x="5117" y="1106"/>
                <a:ext cx="435" cy="4"/>
              </a:xfrm>
              <a:prstGeom prst="rect">
                <a:avLst/>
              </a:prstGeom>
              <a:solidFill>
                <a:srgbClr val="FF1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59" name="Rectangle 328">
                <a:extLst>
                  <a:ext uri="{FF2B5EF4-FFF2-40B4-BE49-F238E27FC236}">
                    <a16:creationId xmlns:a16="http://schemas.microsoft.com/office/drawing/2014/main" id="{AB950364-0059-41C9-8A22-239F47CF80BD}"/>
                  </a:ext>
                </a:extLst>
              </p:cNvPr>
              <p:cNvSpPr>
                <a:spLocks noChangeArrowheads="1"/>
              </p:cNvSpPr>
              <p:nvPr/>
            </p:nvSpPr>
            <p:spPr bwMode="auto">
              <a:xfrm>
                <a:off x="5117" y="1110"/>
                <a:ext cx="435" cy="8"/>
              </a:xfrm>
              <a:prstGeom prst="rect">
                <a:avLst/>
              </a:prstGeom>
              <a:solidFill>
                <a:srgbClr val="FF1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60" name="Rectangle 329">
                <a:extLst>
                  <a:ext uri="{FF2B5EF4-FFF2-40B4-BE49-F238E27FC236}">
                    <a16:creationId xmlns:a16="http://schemas.microsoft.com/office/drawing/2014/main" id="{4F4B87E9-64D8-42B5-8964-652C70B302DE}"/>
                  </a:ext>
                </a:extLst>
              </p:cNvPr>
              <p:cNvSpPr>
                <a:spLocks noChangeArrowheads="1"/>
              </p:cNvSpPr>
              <p:nvPr/>
            </p:nvSpPr>
            <p:spPr bwMode="auto">
              <a:xfrm>
                <a:off x="5117" y="1118"/>
                <a:ext cx="435" cy="7"/>
              </a:xfrm>
              <a:prstGeom prst="rect">
                <a:avLst/>
              </a:prstGeom>
              <a:solidFill>
                <a:srgbClr val="FF1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61" name="Rectangle 330">
                <a:extLst>
                  <a:ext uri="{FF2B5EF4-FFF2-40B4-BE49-F238E27FC236}">
                    <a16:creationId xmlns:a16="http://schemas.microsoft.com/office/drawing/2014/main" id="{DE419634-BEAB-478A-82A0-0EDD7492A008}"/>
                  </a:ext>
                </a:extLst>
              </p:cNvPr>
              <p:cNvSpPr>
                <a:spLocks noChangeArrowheads="1"/>
              </p:cNvSpPr>
              <p:nvPr/>
            </p:nvSpPr>
            <p:spPr bwMode="auto">
              <a:xfrm>
                <a:off x="5117" y="1125"/>
                <a:ext cx="435" cy="8"/>
              </a:xfrm>
              <a:prstGeom prst="rect">
                <a:avLst/>
              </a:prstGeom>
              <a:solidFill>
                <a:srgbClr val="FF1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62" name="Rectangle 331">
                <a:extLst>
                  <a:ext uri="{FF2B5EF4-FFF2-40B4-BE49-F238E27FC236}">
                    <a16:creationId xmlns:a16="http://schemas.microsoft.com/office/drawing/2014/main" id="{D30B58E0-6DFE-4D14-86D5-4768B4BE3D32}"/>
                  </a:ext>
                </a:extLst>
              </p:cNvPr>
              <p:cNvSpPr>
                <a:spLocks noChangeArrowheads="1"/>
              </p:cNvSpPr>
              <p:nvPr/>
            </p:nvSpPr>
            <p:spPr bwMode="auto">
              <a:xfrm>
                <a:off x="5117" y="1133"/>
                <a:ext cx="435" cy="7"/>
              </a:xfrm>
              <a:prstGeom prst="rect">
                <a:avLst/>
              </a:prstGeom>
              <a:solidFill>
                <a:srgbClr val="FF1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63" name="Rectangle 332">
                <a:extLst>
                  <a:ext uri="{FF2B5EF4-FFF2-40B4-BE49-F238E27FC236}">
                    <a16:creationId xmlns:a16="http://schemas.microsoft.com/office/drawing/2014/main" id="{987FA248-C823-4E8D-B47E-194D12640D4B}"/>
                  </a:ext>
                </a:extLst>
              </p:cNvPr>
              <p:cNvSpPr>
                <a:spLocks noChangeArrowheads="1"/>
              </p:cNvSpPr>
              <p:nvPr/>
            </p:nvSpPr>
            <p:spPr bwMode="auto">
              <a:xfrm>
                <a:off x="5117" y="1140"/>
                <a:ext cx="435" cy="4"/>
              </a:xfrm>
              <a:prstGeom prst="rect">
                <a:avLst/>
              </a:prstGeom>
              <a:solidFill>
                <a:srgbClr val="FF1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64" name="Rectangle 333">
                <a:extLst>
                  <a:ext uri="{FF2B5EF4-FFF2-40B4-BE49-F238E27FC236}">
                    <a16:creationId xmlns:a16="http://schemas.microsoft.com/office/drawing/2014/main" id="{0789BEC2-4499-4A6D-9CC4-CFA746955092}"/>
                  </a:ext>
                </a:extLst>
              </p:cNvPr>
              <p:cNvSpPr>
                <a:spLocks noChangeArrowheads="1"/>
              </p:cNvSpPr>
              <p:nvPr/>
            </p:nvSpPr>
            <p:spPr bwMode="auto">
              <a:xfrm>
                <a:off x="5117" y="1144"/>
                <a:ext cx="435" cy="7"/>
              </a:xfrm>
              <a:prstGeom prst="rect">
                <a:avLst/>
              </a:prstGeom>
              <a:solidFill>
                <a:srgbClr val="FF2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65" name="Rectangle 334">
                <a:extLst>
                  <a:ext uri="{FF2B5EF4-FFF2-40B4-BE49-F238E27FC236}">
                    <a16:creationId xmlns:a16="http://schemas.microsoft.com/office/drawing/2014/main" id="{263D04D7-CFEB-4368-920C-EC48F1510669}"/>
                  </a:ext>
                </a:extLst>
              </p:cNvPr>
              <p:cNvSpPr>
                <a:spLocks noChangeArrowheads="1"/>
              </p:cNvSpPr>
              <p:nvPr/>
            </p:nvSpPr>
            <p:spPr bwMode="auto">
              <a:xfrm>
                <a:off x="5117" y="1151"/>
                <a:ext cx="435" cy="8"/>
              </a:xfrm>
              <a:prstGeom prst="rect">
                <a:avLst/>
              </a:prstGeom>
              <a:solidFill>
                <a:srgbClr val="FF2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66" name="Rectangle 335">
                <a:extLst>
                  <a:ext uri="{FF2B5EF4-FFF2-40B4-BE49-F238E27FC236}">
                    <a16:creationId xmlns:a16="http://schemas.microsoft.com/office/drawing/2014/main" id="{7EF5F448-7DBE-41EE-9021-A2B1A2942611}"/>
                  </a:ext>
                </a:extLst>
              </p:cNvPr>
              <p:cNvSpPr>
                <a:spLocks noChangeArrowheads="1"/>
              </p:cNvSpPr>
              <p:nvPr/>
            </p:nvSpPr>
            <p:spPr bwMode="auto">
              <a:xfrm>
                <a:off x="5117" y="1159"/>
                <a:ext cx="435" cy="7"/>
              </a:xfrm>
              <a:prstGeom prst="rect">
                <a:avLst/>
              </a:prstGeom>
              <a:solidFill>
                <a:srgbClr val="FF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67" name="Rectangle 336">
                <a:extLst>
                  <a:ext uri="{FF2B5EF4-FFF2-40B4-BE49-F238E27FC236}">
                    <a16:creationId xmlns:a16="http://schemas.microsoft.com/office/drawing/2014/main" id="{810EB86E-B6FA-4439-B43B-E8FC74787E6A}"/>
                  </a:ext>
                </a:extLst>
              </p:cNvPr>
              <p:cNvSpPr>
                <a:spLocks noChangeArrowheads="1"/>
              </p:cNvSpPr>
              <p:nvPr/>
            </p:nvSpPr>
            <p:spPr bwMode="auto">
              <a:xfrm>
                <a:off x="5117" y="1166"/>
                <a:ext cx="435" cy="7"/>
              </a:xfrm>
              <a:prstGeom prst="rect">
                <a:avLst/>
              </a:prstGeom>
              <a:solidFill>
                <a:srgbClr val="FF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68" name="Rectangle 337">
                <a:extLst>
                  <a:ext uri="{FF2B5EF4-FFF2-40B4-BE49-F238E27FC236}">
                    <a16:creationId xmlns:a16="http://schemas.microsoft.com/office/drawing/2014/main" id="{2C1E2348-D33B-45C7-B4CE-6FD64376D78D}"/>
                  </a:ext>
                </a:extLst>
              </p:cNvPr>
              <p:cNvSpPr>
                <a:spLocks noChangeArrowheads="1"/>
              </p:cNvSpPr>
              <p:nvPr/>
            </p:nvSpPr>
            <p:spPr bwMode="auto">
              <a:xfrm>
                <a:off x="5117" y="1173"/>
                <a:ext cx="435" cy="4"/>
              </a:xfrm>
              <a:prstGeom prst="rect">
                <a:avLst/>
              </a:prstGeom>
              <a:solidFill>
                <a:srgbClr val="FF2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69" name="Rectangle 338">
                <a:extLst>
                  <a:ext uri="{FF2B5EF4-FFF2-40B4-BE49-F238E27FC236}">
                    <a16:creationId xmlns:a16="http://schemas.microsoft.com/office/drawing/2014/main" id="{FA41DE74-CD55-47D4-B08B-898E46B2B7D1}"/>
                  </a:ext>
                </a:extLst>
              </p:cNvPr>
              <p:cNvSpPr>
                <a:spLocks noChangeArrowheads="1"/>
              </p:cNvSpPr>
              <p:nvPr/>
            </p:nvSpPr>
            <p:spPr bwMode="auto">
              <a:xfrm>
                <a:off x="5117" y="1177"/>
                <a:ext cx="435" cy="8"/>
              </a:xfrm>
              <a:prstGeom prst="rect">
                <a:avLst/>
              </a:prstGeom>
              <a:solidFill>
                <a:srgbClr val="FF2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70" name="Rectangle 339">
                <a:extLst>
                  <a:ext uri="{FF2B5EF4-FFF2-40B4-BE49-F238E27FC236}">
                    <a16:creationId xmlns:a16="http://schemas.microsoft.com/office/drawing/2014/main" id="{9BD64B2D-9F36-4D6A-A2D5-C91A4661AAAA}"/>
                  </a:ext>
                </a:extLst>
              </p:cNvPr>
              <p:cNvSpPr>
                <a:spLocks noChangeArrowheads="1"/>
              </p:cNvSpPr>
              <p:nvPr/>
            </p:nvSpPr>
            <p:spPr bwMode="auto">
              <a:xfrm>
                <a:off x="5117" y="1185"/>
                <a:ext cx="435" cy="7"/>
              </a:xfrm>
              <a:prstGeom prst="rect">
                <a:avLst/>
              </a:prstGeom>
              <a:solidFill>
                <a:srgbClr val="FF3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71" name="Rectangle 340">
                <a:extLst>
                  <a:ext uri="{FF2B5EF4-FFF2-40B4-BE49-F238E27FC236}">
                    <a16:creationId xmlns:a16="http://schemas.microsoft.com/office/drawing/2014/main" id="{11D7F4B0-5B87-46A9-B614-BB28E2073E77}"/>
                  </a:ext>
                </a:extLst>
              </p:cNvPr>
              <p:cNvSpPr>
                <a:spLocks noChangeArrowheads="1"/>
              </p:cNvSpPr>
              <p:nvPr/>
            </p:nvSpPr>
            <p:spPr bwMode="auto">
              <a:xfrm>
                <a:off x="5117" y="1192"/>
                <a:ext cx="435" cy="7"/>
              </a:xfrm>
              <a:prstGeom prst="rect">
                <a:avLst/>
              </a:prstGeom>
              <a:solidFill>
                <a:srgbClr val="FF3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72" name="Rectangle 341">
                <a:extLst>
                  <a:ext uri="{FF2B5EF4-FFF2-40B4-BE49-F238E27FC236}">
                    <a16:creationId xmlns:a16="http://schemas.microsoft.com/office/drawing/2014/main" id="{19E58010-B168-4169-9416-619FDC0863F8}"/>
                  </a:ext>
                </a:extLst>
              </p:cNvPr>
              <p:cNvSpPr>
                <a:spLocks noChangeArrowheads="1"/>
              </p:cNvSpPr>
              <p:nvPr/>
            </p:nvSpPr>
            <p:spPr bwMode="auto">
              <a:xfrm>
                <a:off x="5117" y="1199"/>
                <a:ext cx="435" cy="8"/>
              </a:xfrm>
              <a:prstGeom prst="rect">
                <a:avLst/>
              </a:prstGeom>
              <a:solidFill>
                <a:srgbClr val="FF3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73" name="Rectangle 342">
                <a:extLst>
                  <a:ext uri="{FF2B5EF4-FFF2-40B4-BE49-F238E27FC236}">
                    <a16:creationId xmlns:a16="http://schemas.microsoft.com/office/drawing/2014/main" id="{9B36B21D-95E0-4946-843D-BAEFFAB857EC}"/>
                  </a:ext>
                </a:extLst>
              </p:cNvPr>
              <p:cNvSpPr>
                <a:spLocks noChangeArrowheads="1"/>
              </p:cNvSpPr>
              <p:nvPr/>
            </p:nvSpPr>
            <p:spPr bwMode="auto">
              <a:xfrm>
                <a:off x="5117" y="1207"/>
                <a:ext cx="435" cy="4"/>
              </a:xfrm>
              <a:prstGeom prst="rect">
                <a:avLst/>
              </a:prstGeom>
              <a:solidFill>
                <a:srgbClr val="FF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74" name="Rectangle 343">
                <a:extLst>
                  <a:ext uri="{FF2B5EF4-FFF2-40B4-BE49-F238E27FC236}">
                    <a16:creationId xmlns:a16="http://schemas.microsoft.com/office/drawing/2014/main" id="{6858BAAF-8F9B-496D-9245-93458D9CE9D1}"/>
                  </a:ext>
                </a:extLst>
              </p:cNvPr>
              <p:cNvSpPr>
                <a:spLocks noChangeArrowheads="1"/>
              </p:cNvSpPr>
              <p:nvPr/>
            </p:nvSpPr>
            <p:spPr bwMode="auto">
              <a:xfrm>
                <a:off x="5117" y="1211"/>
                <a:ext cx="435" cy="7"/>
              </a:xfrm>
              <a:prstGeom prst="rect">
                <a:avLst/>
              </a:prstGeom>
              <a:solidFill>
                <a:srgbClr val="FF3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75" name="Rectangle 344">
                <a:extLst>
                  <a:ext uri="{FF2B5EF4-FFF2-40B4-BE49-F238E27FC236}">
                    <a16:creationId xmlns:a16="http://schemas.microsoft.com/office/drawing/2014/main" id="{D6267B78-8863-40C8-AC91-EA5A73B7FE80}"/>
                  </a:ext>
                </a:extLst>
              </p:cNvPr>
              <p:cNvSpPr>
                <a:spLocks noChangeArrowheads="1"/>
              </p:cNvSpPr>
              <p:nvPr/>
            </p:nvSpPr>
            <p:spPr bwMode="auto">
              <a:xfrm>
                <a:off x="5117" y="1218"/>
                <a:ext cx="435" cy="7"/>
              </a:xfrm>
              <a:prstGeom prst="rect">
                <a:avLst/>
              </a:prstGeom>
              <a:solidFill>
                <a:srgbClr val="FF3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76" name="Rectangle 345">
                <a:extLst>
                  <a:ext uri="{FF2B5EF4-FFF2-40B4-BE49-F238E27FC236}">
                    <a16:creationId xmlns:a16="http://schemas.microsoft.com/office/drawing/2014/main" id="{B0BFFBE4-7DCC-4093-857F-FBDE15BD8B3D}"/>
                  </a:ext>
                </a:extLst>
              </p:cNvPr>
              <p:cNvSpPr>
                <a:spLocks noChangeArrowheads="1"/>
              </p:cNvSpPr>
              <p:nvPr/>
            </p:nvSpPr>
            <p:spPr bwMode="auto">
              <a:xfrm>
                <a:off x="5117" y="1225"/>
                <a:ext cx="435" cy="8"/>
              </a:xfrm>
              <a:prstGeom prst="rect">
                <a:avLst/>
              </a:prstGeom>
              <a:solidFill>
                <a:srgbClr val="FF4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77" name="Rectangle 346">
                <a:extLst>
                  <a:ext uri="{FF2B5EF4-FFF2-40B4-BE49-F238E27FC236}">
                    <a16:creationId xmlns:a16="http://schemas.microsoft.com/office/drawing/2014/main" id="{8A4C05B5-FDC8-4D7B-93BE-20755E453AF0}"/>
                  </a:ext>
                </a:extLst>
              </p:cNvPr>
              <p:cNvSpPr>
                <a:spLocks noChangeArrowheads="1"/>
              </p:cNvSpPr>
              <p:nvPr/>
            </p:nvSpPr>
            <p:spPr bwMode="auto">
              <a:xfrm>
                <a:off x="5117" y="1233"/>
                <a:ext cx="435" cy="7"/>
              </a:xfrm>
              <a:prstGeom prst="rect">
                <a:avLst/>
              </a:prstGeom>
              <a:solidFill>
                <a:srgbClr val="FF4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78" name="Rectangle 347">
                <a:extLst>
                  <a:ext uri="{FF2B5EF4-FFF2-40B4-BE49-F238E27FC236}">
                    <a16:creationId xmlns:a16="http://schemas.microsoft.com/office/drawing/2014/main" id="{1AD3A98A-6E14-4D4F-BD57-B630FC95700B}"/>
                  </a:ext>
                </a:extLst>
              </p:cNvPr>
              <p:cNvSpPr>
                <a:spLocks noChangeArrowheads="1"/>
              </p:cNvSpPr>
              <p:nvPr/>
            </p:nvSpPr>
            <p:spPr bwMode="auto">
              <a:xfrm>
                <a:off x="5117" y="1240"/>
                <a:ext cx="435" cy="4"/>
              </a:xfrm>
              <a:prstGeom prst="rect">
                <a:avLst/>
              </a:prstGeom>
              <a:solidFill>
                <a:srgbClr val="FF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79" name="Rectangle 348">
                <a:extLst>
                  <a:ext uri="{FF2B5EF4-FFF2-40B4-BE49-F238E27FC236}">
                    <a16:creationId xmlns:a16="http://schemas.microsoft.com/office/drawing/2014/main" id="{86FF9EE2-DDC2-4618-AE34-774260C84E57}"/>
                  </a:ext>
                </a:extLst>
              </p:cNvPr>
              <p:cNvSpPr>
                <a:spLocks noChangeArrowheads="1"/>
              </p:cNvSpPr>
              <p:nvPr/>
            </p:nvSpPr>
            <p:spPr bwMode="auto">
              <a:xfrm>
                <a:off x="5117" y="1244"/>
                <a:ext cx="435" cy="8"/>
              </a:xfrm>
              <a:prstGeom prst="rect">
                <a:avLst/>
              </a:prstGeom>
              <a:solidFill>
                <a:srgbClr val="FF4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80" name="Rectangle 349">
                <a:extLst>
                  <a:ext uri="{FF2B5EF4-FFF2-40B4-BE49-F238E27FC236}">
                    <a16:creationId xmlns:a16="http://schemas.microsoft.com/office/drawing/2014/main" id="{33FEFAF5-2EAA-4D9E-B27F-CADD720B305F}"/>
                  </a:ext>
                </a:extLst>
              </p:cNvPr>
              <p:cNvSpPr>
                <a:spLocks noChangeArrowheads="1"/>
              </p:cNvSpPr>
              <p:nvPr/>
            </p:nvSpPr>
            <p:spPr bwMode="auto">
              <a:xfrm>
                <a:off x="5117" y="1252"/>
                <a:ext cx="435" cy="7"/>
              </a:xfrm>
              <a:prstGeom prst="rect">
                <a:avLst/>
              </a:prstGeom>
              <a:solidFill>
                <a:srgbClr val="FF4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81" name="Rectangle 350">
                <a:extLst>
                  <a:ext uri="{FF2B5EF4-FFF2-40B4-BE49-F238E27FC236}">
                    <a16:creationId xmlns:a16="http://schemas.microsoft.com/office/drawing/2014/main" id="{D051D8CA-DEBD-4D74-9373-FCC90021A12F}"/>
                  </a:ext>
                </a:extLst>
              </p:cNvPr>
              <p:cNvSpPr>
                <a:spLocks noChangeArrowheads="1"/>
              </p:cNvSpPr>
              <p:nvPr/>
            </p:nvSpPr>
            <p:spPr bwMode="auto">
              <a:xfrm>
                <a:off x="5117" y="1259"/>
                <a:ext cx="435" cy="7"/>
              </a:xfrm>
              <a:prstGeom prst="rect">
                <a:avLst/>
              </a:prstGeom>
              <a:solidFill>
                <a:srgbClr val="FF5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82" name="Rectangle 351">
                <a:extLst>
                  <a:ext uri="{FF2B5EF4-FFF2-40B4-BE49-F238E27FC236}">
                    <a16:creationId xmlns:a16="http://schemas.microsoft.com/office/drawing/2014/main" id="{C145D81D-43AA-4DCA-88DB-E33E4DDA6CD4}"/>
                  </a:ext>
                </a:extLst>
              </p:cNvPr>
              <p:cNvSpPr>
                <a:spLocks noChangeArrowheads="1"/>
              </p:cNvSpPr>
              <p:nvPr/>
            </p:nvSpPr>
            <p:spPr bwMode="auto">
              <a:xfrm>
                <a:off x="5117" y="1266"/>
                <a:ext cx="435" cy="8"/>
              </a:xfrm>
              <a:prstGeom prst="rect">
                <a:avLst/>
              </a:prstGeom>
              <a:solidFill>
                <a:srgbClr val="FF5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83" name="Rectangle 352">
                <a:extLst>
                  <a:ext uri="{FF2B5EF4-FFF2-40B4-BE49-F238E27FC236}">
                    <a16:creationId xmlns:a16="http://schemas.microsoft.com/office/drawing/2014/main" id="{059E90CD-F2D6-4A37-9EB5-FFFB2CE5813D}"/>
                  </a:ext>
                </a:extLst>
              </p:cNvPr>
              <p:cNvSpPr>
                <a:spLocks noChangeArrowheads="1"/>
              </p:cNvSpPr>
              <p:nvPr/>
            </p:nvSpPr>
            <p:spPr bwMode="auto">
              <a:xfrm>
                <a:off x="5117" y="1274"/>
                <a:ext cx="435" cy="4"/>
              </a:xfrm>
              <a:prstGeom prst="rect">
                <a:avLst/>
              </a:prstGeom>
              <a:solidFill>
                <a:srgbClr val="FF5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84" name="Rectangle 353">
                <a:extLst>
                  <a:ext uri="{FF2B5EF4-FFF2-40B4-BE49-F238E27FC236}">
                    <a16:creationId xmlns:a16="http://schemas.microsoft.com/office/drawing/2014/main" id="{6FA2CCD3-81A7-4995-A1AF-623F89EC2668}"/>
                  </a:ext>
                </a:extLst>
              </p:cNvPr>
              <p:cNvSpPr>
                <a:spLocks noChangeArrowheads="1"/>
              </p:cNvSpPr>
              <p:nvPr/>
            </p:nvSpPr>
            <p:spPr bwMode="auto">
              <a:xfrm>
                <a:off x="5117" y="1278"/>
                <a:ext cx="435" cy="7"/>
              </a:xfrm>
              <a:prstGeom prst="rect">
                <a:avLst/>
              </a:prstGeom>
              <a:solidFill>
                <a:srgbClr val="FF5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85" name="Rectangle 354">
                <a:extLst>
                  <a:ext uri="{FF2B5EF4-FFF2-40B4-BE49-F238E27FC236}">
                    <a16:creationId xmlns:a16="http://schemas.microsoft.com/office/drawing/2014/main" id="{F61092C6-A9C6-4AD7-8D2F-3FA6C9A0FCA9}"/>
                  </a:ext>
                </a:extLst>
              </p:cNvPr>
              <p:cNvSpPr>
                <a:spLocks noChangeArrowheads="1"/>
              </p:cNvSpPr>
              <p:nvPr/>
            </p:nvSpPr>
            <p:spPr bwMode="auto">
              <a:xfrm>
                <a:off x="5117" y="1285"/>
                <a:ext cx="435" cy="7"/>
              </a:xfrm>
              <a:prstGeom prst="rect">
                <a:avLst/>
              </a:prstGeom>
              <a:solidFill>
                <a:srgbClr val="FF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86" name="Rectangle 355">
                <a:extLst>
                  <a:ext uri="{FF2B5EF4-FFF2-40B4-BE49-F238E27FC236}">
                    <a16:creationId xmlns:a16="http://schemas.microsoft.com/office/drawing/2014/main" id="{D8D1408D-D6BA-4D3F-9066-4B7876813CD5}"/>
                  </a:ext>
                </a:extLst>
              </p:cNvPr>
              <p:cNvSpPr>
                <a:spLocks noChangeArrowheads="1"/>
              </p:cNvSpPr>
              <p:nvPr/>
            </p:nvSpPr>
            <p:spPr bwMode="auto">
              <a:xfrm>
                <a:off x="5117" y="1292"/>
                <a:ext cx="435" cy="8"/>
              </a:xfrm>
              <a:prstGeom prst="rect">
                <a:avLst/>
              </a:prstGeom>
              <a:solidFill>
                <a:srgbClr val="FF5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87" name="Rectangle 356">
                <a:extLst>
                  <a:ext uri="{FF2B5EF4-FFF2-40B4-BE49-F238E27FC236}">
                    <a16:creationId xmlns:a16="http://schemas.microsoft.com/office/drawing/2014/main" id="{5F7F0104-0449-4E08-ABC7-75D755E6E7E6}"/>
                  </a:ext>
                </a:extLst>
              </p:cNvPr>
              <p:cNvSpPr>
                <a:spLocks noChangeArrowheads="1"/>
              </p:cNvSpPr>
              <p:nvPr/>
            </p:nvSpPr>
            <p:spPr bwMode="auto">
              <a:xfrm>
                <a:off x="5117" y="1300"/>
                <a:ext cx="435" cy="7"/>
              </a:xfrm>
              <a:prstGeom prst="rect">
                <a:avLst/>
              </a:prstGeom>
              <a:solidFill>
                <a:srgbClr val="FF6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88" name="Rectangle 357">
                <a:extLst>
                  <a:ext uri="{FF2B5EF4-FFF2-40B4-BE49-F238E27FC236}">
                    <a16:creationId xmlns:a16="http://schemas.microsoft.com/office/drawing/2014/main" id="{A15992E0-4CA6-4F33-BE33-3FD1FCE54DF0}"/>
                  </a:ext>
                </a:extLst>
              </p:cNvPr>
              <p:cNvSpPr>
                <a:spLocks noChangeArrowheads="1"/>
              </p:cNvSpPr>
              <p:nvPr/>
            </p:nvSpPr>
            <p:spPr bwMode="auto">
              <a:xfrm>
                <a:off x="5117" y="1307"/>
                <a:ext cx="435" cy="4"/>
              </a:xfrm>
              <a:prstGeom prst="rect">
                <a:avLst/>
              </a:prstGeom>
              <a:solidFill>
                <a:srgbClr val="FF6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89" name="Rectangle 358">
                <a:extLst>
                  <a:ext uri="{FF2B5EF4-FFF2-40B4-BE49-F238E27FC236}">
                    <a16:creationId xmlns:a16="http://schemas.microsoft.com/office/drawing/2014/main" id="{C4AA95B9-76AF-47CE-B0A0-12D154130879}"/>
                  </a:ext>
                </a:extLst>
              </p:cNvPr>
              <p:cNvSpPr>
                <a:spLocks noChangeArrowheads="1"/>
              </p:cNvSpPr>
              <p:nvPr/>
            </p:nvSpPr>
            <p:spPr bwMode="auto">
              <a:xfrm>
                <a:off x="5117" y="1311"/>
                <a:ext cx="435" cy="7"/>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90" name="Rectangle 359">
                <a:extLst>
                  <a:ext uri="{FF2B5EF4-FFF2-40B4-BE49-F238E27FC236}">
                    <a16:creationId xmlns:a16="http://schemas.microsoft.com/office/drawing/2014/main" id="{DE6B59B7-D107-42C0-A2C9-7625F3F66E7A}"/>
                  </a:ext>
                </a:extLst>
              </p:cNvPr>
              <p:cNvSpPr>
                <a:spLocks noChangeArrowheads="1"/>
              </p:cNvSpPr>
              <p:nvPr/>
            </p:nvSpPr>
            <p:spPr bwMode="auto">
              <a:xfrm>
                <a:off x="5117" y="1318"/>
                <a:ext cx="435" cy="8"/>
              </a:xfrm>
              <a:prstGeom prst="rect">
                <a:avLst/>
              </a:prstGeom>
              <a:solidFill>
                <a:srgbClr val="FF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91" name="Rectangle 360">
                <a:extLst>
                  <a:ext uri="{FF2B5EF4-FFF2-40B4-BE49-F238E27FC236}">
                    <a16:creationId xmlns:a16="http://schemas.microsoft.com/office/drawing/2014/main" id="{C7A65FF2-934F-425C-94F4-645D6BB173EF}"/>
                  </a:ext>
                </a:extLst>
              </p:cNvPr>
              <p:cNvSpPr>
                <a:spLocks noChangeArrowheads="1"/>
              </p:cNvSpPr>
              <p:nvPr/>
            </p:nvSpPr>
            <p:spPr bwMode="auto">
              <a:xfrm>
                <a:off x="5117" y="1326"/>
                <a:ext cx="435" cy="7"/>
              </a:xfrm>
              <a:prstGeom prst="rect">
                <a:avLst/>
              </a:prstGeom>
              <a:solidFill>
                <a:srgbClr val="FF6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92" name="Rectangle 361">
                <a:extLst>
                  <a:ext uri="{FF2B5EF4-FFF2-40B4-BE49-F238E27FC236}">
                    <a16:creationId xmlns:a16="http://schemas.microsoft.com/office/drawing/2014/main" id="{D2FAB332-CD0B-4BEF-BA5C-A562179D35C6}"/>
                  </a:ext>
                </a:extLst>
              </p:cNvPr>
              <p:cNvSpPr>
                <a:spLocks noChangeArrowheads="1"/>
              </p:cNvSpPr>
              <p:nvPr/>
            </p:nvSpPr>
            <p:spPr bwMode="auto">
              <a:xfrm>
                <a:off x="5117" y="1333"/>
                <a:ext cx="435" cy="8"/>
              </a:xfrm>
              <a:prstGeom prst="rect">
                <a:avLst/>
              </a:prstGeom>
              <a:solidFill>
                <a:srgbClr val="FF6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93" name="Rectangle 362">
                <a:extLst>
                  <a:ext uri="{FF2B5EF4-FFF2-40B4-BE49-F238E27FC236}">
                    <a16:creationId xmlns:a16="http://schemas.microsoft.com/office/drawing/2014/main" id="{CCA15B7F-37F0-454B-8600-B210B6FA397F}"/>
                  </a:ext>
                </a:extLst>
              </p:cNvPr>
              <p:cNvSpPr>
                <a:spLocks noChangeArrowheads="1"/>
              </p:cNvSpPr>
              <p:nvPr/>
            </p:nvSpPr>
            <p:spPr bwMode="auto">
              <a:xfrm>
                <a:off x="5117" y="1341"/>
                <a:ext cx="435" cy="4"/>
              </a:xfrm>
              <a:prstGeom prst="rect">
                <a:avLst/>
              </a:prstGeom>
              <a:solidFill>
                <a:srgbClr val="FF7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94" name="Rectangle 363">
                <a:extLst>
                  <a:ext uri="{FF2B5EF4-FFF2-40B4-BE49-F238E27FC236}">
                    <a16:creationId xmlns:a16="http://schemas.microsoft.com/office/drawing/2014/main" id="{3C9127FF-62A5-43B5-806E-7EA855C0F11E}"/>
                  </a:ext>
                </a:extLst>
              </p:cNvPr>
              <p:cNvSpPr>
                <a:spLocks noChangeArrowheads="1"/>
              </p:cNvSpPr>
              <p:nvPr/>
            </p:nvSpPr>
            <p:spPr bwMode="auto">
              <a:xfrm>
                <a:off x="5117" y="1345"/>
                <a:ext cx="435" cy="7"/>
              </a:xfrm>
              <a:prstGeom prst="rect">
                <a:avLst/>
              </a:prstGeom>
              <a:solidFill>
                <a:srgbClr val="FF7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95" name="Rectangle 364">
                <a:extLst>
                  <a:ext uri="{FF2B5EF4-FFF2-40B4-BE49-F238E27FC236}">
                    <a16:creationId xmlns:a16="http://schemas.microsoft.com/office/drawing/2014/main" id="{4356EA18-C6C9-43FD-8EDD-4FFE9F770FCA}"/>
                  </a:ext>
                </a:extLst>
              </p:cNvPr>
              <p:cNvSpPr>
                <a:spLocks noChangeArrowheads="1"/>
              </p:cNvSpPr>
              <p:nvPr/>
            </p:nvSpPr>
            <p:spPr bwMode="auto">
              <a:xfrm>
                <a:off x="5117" y="1352"/>
                <a:ext cx="435" cy="7"/>
              </a:xfrm>
              <a:prstGeom prst="rect">
                <a:avLst/>
              </a:prstGeom>
              <a:solidFill>
                <a:srgbClr val="FF7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96" name="Rectangle 365">
                <a:extLst>
                  <a:ext uri="{FF2B5EF4-FFF2-40B4-BE49-F238E27FC236}">
                    <a16:creationId xmlns:a16="http://schemas.microsoft.com/office/drawing/2014/main" id="{C9B01DFA-7233-4EE5-8FAE-62018DE75F41}"/>
                  </a:ext>
                </a:extLst>
              </p:cNvPr>
              <p:cNvSpPr>
                <a:spLocks noChangeArrowheads="1"/>
              </p:cNvSpPr>
              <p:nvPr/>
            </p:nvSpPr>
            <p:spPr bwMode="auto">
              <a:xfrm>
                <a:off x="5117" y="1359"/>
                <a:ext cx="435" cy="8"/>
              </a:xfrm>
              <a:prstGeom prst="rect">
                <a:avLst/>
              </a:prstGeom>
              <a:solidFill>
                <a:srgbClr val="FF7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97" name="Rectangle 366">
                <a:extLst>
                  <a:ext uri="{FF2B5EF4-FFF2-40B4-BE49-F238E27FC236}">
                    <a16:creationId xmlns:a16="http://schemas.microsoft.com/office/drawing/2014/main" id="{253C7600-26D9-48BC-A11C-170B7A970768}"/>
                  </a:ext>
                </a:extLst>
              </p:cNvPr>
              <p:cNvSpPr>
                <a:spLocks noChangeArrowheads="1"/>
              </p:cNvSpPr>
              <p:nvPr/>
            </p:nvSpPr>
            <p:spPr bwMode="auto">
              <a:xfrm>
                <a:off x="5117" y="1367"/>
                <a:ext cx="435" cy="7"/>
              </a:xfrm>
              <a:prstGeom prst="rect">
                <a:avLst/>
              </a:prstGeom>
              <a:solidFill>
                <a:srgbClr val="FF7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98" name="Rectangle 367">
                <a:extLst>
                  <a:ext uri="{FF2B5EF4-FFF2-40B4-BE49-F238E27FC236}">
                    <a16:creationId xmlns:a16="http://schemas.microsoft.com/office/drawing/2014/main" id="{55C197BC-89E0-4CD1-8B0C-18E58D20A0AD}"/>
                  </a:ext>
                </a:extLst>
              </p:cNvPr>
              <p:cNvSpPr>
                <a:spLocks noChangeArrowheads="1"/>
              </p:cNvSpPr>
              <p:nvPr/>
            </p:nvSpPr>
            <p:spPr bwMode="auto">
              <a:xfrm>
                <a:off x="5117" y="1374"/>
                <a:ext cx="435" cy="8"/>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899" name="Rectangle 368">
                <a:extLst>
                  <a:ext uri="{FF2B5EF4-FFF2-40B4-BE49-F238E27FC236}">
                    <a16:creationId xmlns:a16="http://schemas.microsoft.com/office/drawing/2014/main" id="{71502262-5664-4548-93F6-47EB2A14A614}"/>
                  </a:ext>
                </a:extLst>
              </p:cNvPr>
              <p:cNvSpPr>
                <a:spLocks noChangeArrowheads="1"/>
              </p:cNvSpPr>
              <p:nvPr/>
            </p:nvSpPr>
            <p:spPr bwMode="auto">
              <a:xfrm>
                <a:off x="5117" y="1382"/>
                <a:ext cx="435" cy="7"/>
              </a:xfrm>
              <a:prstGeom prst="rect">
                <a:avLst/>
              </a:prstGeom>
              <a:solidFill>
                <a:srgbClr val="FF8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900" name="Rectangle 369">
                <a:extLst>
                  <a:ext uri="{FF2B5EF4-FFF2-40B4-BE49-F238E27FC236}">
                    <a16:creationId xmlns:a16="http://schemas.microsoft.com/office/drawing/2014/main" id="{E8F13EDE-E81D-4064-8476-EDD42DC33B62}"/>
                  </a:ext>
                </a:extLst>
              </p:cNvPr>
              <p:cNvSpPr>
                <a:spLocks noChangeArrowheads="1"/>
              </p:cNvSpPr>
              <p:nvPr/>
            </p:nvSpPr>
            <p:spPr bwMode="auto">
              <a:xfrm>
                <a:off x="5117" y="1389"/>
                <a:ext cx="435" cy="8"/>
              </a:xfrm>
              <a:prstGeom prst="rect">
                <a:avLst/>
              </a:prstGeom>
              <a:solidFill>
                <a:srgbClr val="FF8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901" name="Rectangle 370">
                <a:extLst>
                  <a:ext uri="{FF2B5EF4-FFF2-40B4-BE49-F238E27FC236}">
                    <a16:creationId xmlns:a16="http://schemas.microsoft.com/office/drawing/2014/main" id="{8DEE9140-BB6B-47C7-A7A7-BD309DFAA98E}"/>
                  </a:ext>
                </a:extLst>
              </p:cNvPr>
              <p:cNvSpPr>
                <a:spLocks noChangeArrowheads="1"/>
              </p:cNvSpPr>
              <p:nvPr/>
            </p:nvSpPr>
            <p:spPr bwMode="auto">
              <a:xfrm>
                <a:off x="5117" y="1397"/>
                <a:ext cx="435" cy="7"/>
              </a:xfrm>
              <a:prstGeom prst="rect">
                <a:avLst/>
              </a:prstGeom>
              <a:solidFill>
                <a:srgbClr val="FF8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902" name="Rectangle 371">
                <a:extLst>
                  <a:ext uri="{FF2B5EF4-FFF2-40B4-BE49-F238E27FC236}">
                    <a16:creationId xmlns:a16="http://schemas.microsoft.com/office/drawing/2014/main" id="{5F680661-5A40-4D50-90C5-988448733757}"/>
                  </a:ext>
                </a:extLst>
              </p:cNvPr>
              <p:cNvSpPr>
                <a:spLocks noChangeArrowheads="1"/>
              </p:cNvSpPr>
              <p:nvPr/>
            </p:nvSpPr>
            <p:spPr bwMode="auto">
              <a:xfrm>
                <a:off x="5117" y="1404"/>
                <a:ext cx="435" cy="7"/>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903" name="Rectangle 372">
                <a:extLst>
                  <a:ext uri="{FF2B5EF4-FFF2-40B4-BE49-F238E27FC236}">
                    <a16:creationId xmlns:a16="http://schemas.microsoft.com/office/drawing/2014/main" id="{421C5A6E-9E1F-4D73-A32D-A87F92A8411D}"/>
                  </a:ext>
                </a:extLst>
              </p:cNvPr>
              <p:cNvSpPr>
                <a:spLocks noChangeArrowheads="1"/>
              </p:cNvSpPr>
              <p:nvPr/>
            </p:nvSpPr>
            <p:spPr bwMode="auto">
              <a:xfrm>
                <a:off x="5117" y="1411"/>
                <a:ext cx="435" cy="8"/>
              </a:xfrm>
              <a:prstGeom prst="rect">
                <a:avLst/>
              </a:prstGeom>
              <a:solidFill>
                <a:srgbClr val="FF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904" name="Rectangle 373">
                <a:extLst>
                  <a:ext uri="{FF2B5EF4-FFF2-40B4-BE49-F238E27FC236}">
                    <a16:creationId xmlns:a16="http://schemas.microsoft.com/office/drawing/2014/main" id="{A799A6AC-A8E9-4E17-AF88-D0ECAA5375D0}"/>
                  </a:ext>
                </a:extLst>
              </p:cNvPr>
              <p:cNvSpPr>
                <a:spLocks noChangeArrowheads="1"/>
              </p:cNvSpPr>
              <p:nvPr/>
            </p:nvSpPr>
            <p:spPr bwMode="auto">
              <a:xfrm>
                <a:off x="5117" y="1419"/>
                <a:ext cx="435" cy="7"/>
              </a:xfrm>
              <a:prstGeom prst="rect">
                <a:avLst/>
              </a:prstGeom>
              <a:solidFill>
                <a:srgbClr val="FF9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905" name="Rectangle 374">
                <a:extLst>
                  <a:ext uri="{FF2B5EF4-FFF2-40B4-BE49-F238E27FC236}">
                    <a16:creationId xmlns:a16="http://schemas.microsoft.com/office/drawing/2014/main" id="{468FDA2D-AE10-4BC4-89EF-7498F8E7D7F7}"/>
                  </a:ext>
                </a:extLst>
              </p:cNvPr>
              <p:cNvSpPr>
                <a:spLocks noChangeArrowheads="1"/>
              </p:cNvSpPr>
              <p:nvPr/>
            </p:nvSpPr>
            <p:spPr bwMode="auto">
              <a:xfrm>
                <a:off x="5117" y="1426"/>
                <a:ext cx="435" cy="8"/>
              </a:xfrm>
              <a:prstGeom prst="rect">
                <a:avLst/>
              </a:prstGeom>
              <a:solidFill>
                <a:srgbClr val="FF9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906" name="Rectangle 375">
                <a:extLst>
                  <a:ext uri="{FF2B5EF4-FFF2-40B4-BE49-F238E27FC236}">
                    <a16:creationId xmlns:a16="http://schemas.microsoft.com/office/drawing/2014/main" id="{7FB392E5-D5E7-4B29-BD1F-E915E595BEA4}"/>
                  </a:ext>
                </a:extLst>
              </p:cNvPr>
              <p:cNvSpPr>
                <a:spLocks noChangeArrowheads="1"/>
              </p:cNvSpPr>
              <p:nvPr/>
            </p:nvSpPr>
            <p:spPr bwMode="auto">
              <a:xfrm>
                <a:off x="5117" y="1434"/>
                <a:ext cx="435" cy="7"/>
              </a:xfrm>
              <a:prstGeom prst="rect">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907" name="Rectangle 376">
                <a:extLst>
                  <a:ext uri="{FF2B5EF4-FFF2-40B4-BE49-F238E27FC236}">
                    <a16:creationId xmlns:a16="http://schemas.microsoft.com/office/drawing/2014/main" id="{4928F84D-E9F0-423E-B0F6-E36D67850777}"/>
                  </a:ext>
                </a:extLst>
              </p:cNvPr>
              <p:cNvSpPr>
                <a:spLocks noChangeArrowheads="1"/>
              </p:cNvSpPr>
              <p:nvPr/>
            </p:nvSpPr>
            <p:spPr bwMode="auto">
              <a:xfrm>
                <a:off x="5117" y="1441"/>
                <a:ext cx="435" cy="4"/>
              </a:xfrm>
              <a:prstGeom prst="rect">
                <a:avLst/>
              </a:prstGeom>
              <a:solidFill>
                <a:srgbClr val="FF9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908" name="Rectangle 377">
                <a:extLst>
                  <a:ext uri="{FF2B5EF4-FFF2-40B4-BE49-F238E27FC236}">
                    <a16:creationId xmlns:a16="http://schemas.microsoft.com/office/drawing/2014/main" id="{7BB5937D-6095-4BAB-AC0E-2FA0500A06FC}"/>
                  </a:ext>
                </a:extLst>
              </p:cNvPr>
              <p:cNvSpPr>
                <a:spLocks noChangeArrowheads="1"/>
              </p:cNvSpPr>
              <p:nvPr/>
            </p:nvSpPr>
            <p:spPr bwMode="auto">
              <a:xfrm>
                <a:off x="5117" y="1445"/>
                <a:ext cx="435" cy="7"/>
              </a:xfrm>
              <a:prstGeom prst="rect">
                <a:avLst/>
              </a:prstGeom>
              <a:solidFill>
                <a:srgbClr val="FF9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909" name="Rectangle 378">
                <a:extLst>
                  <a:ext uri="{FF2B5EF4-FFF2-40B4-BE49-F238E27FC236}">
                    <a16:creationId xmlns:a16="http://schemas.microsoft.com/office/drawing/2014/main" id="{B9D6E5C0-6CFA-46FE-9341-45BA0C1BF55F}"/>
                  </a:ext>
                </a:extLst>
              </p:cNvPr>
              <p:cNvSpPr>
                <a:spLocks noChangeArrowheads="1"/>
              </p:cNvSpPr>
              <p:nvPr/>
            </p:nvSpPr>
            <p:spPr bwMode="auto">
              <a:xfrm>
                <a:off x="5117" y="1452"/>
                <a:ext cx="435" cy="8"/>
              </a:xfrm>
              <a:prstGeom prst="rect">
                <a:avLst/>
              </a:prstGeom>
              <a:solidFill>
                <a:srgbClr val="FFA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910" name="Rectangle 379">
                <a:extLst>
                  <a:ext uri="{FF2B5EF4-FFF2-40B4-BE49-F238E27FC236}">
                    <a16:creationId xmlns:a16="http://schemas.microsoft.com/office/drawing/2014/main" id="{B63A761D-AAF6-4CB4-B30F-224DC67660FC}"/>
                  </a:ext>
                </a:extLst>
              </p:cNvPr>
              <p:cNvSpPr>
                <a:spLocks noChangeArrowheads="1"/>
              </p:cNvSpPr>
              <p:nvPr/>
            </p:nvSpPr>
            <p:spPr bwMode="auto">
              <a:xfrm>
                <a:off x="5117" y="1460"/>
                <a:ext cx="435" cy="7"/>
              </a:xfrm>
              <a:prstGeom prst="rect">
                <a:avLst/>
              </a:prstGeom>
              <a:solidFill>
                <a:srgbClr val="FFA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911" name="Rectangle 380">
                <a:extLst>
                  <a:ext uri="{FF2B5EF4-FFF2-40B4-BE49-F238E27FC236}">
                    <a16:creationId xmlns:a16="http://schemas.microsoft.com/office/drawing/2014/main" id="{C88626D3-8FA7-41AC-B6A7-C1A9EA1B61B2}"/>
                  </a:ext>
                </a:extLst>
              </p:cNvPr>
              <p:cNvSpPr>
                <a:spLocks noChangeArrowheads="1"/>
              </p:cNvSpPr>
              <p:nvPr/>
            </p:nvSpPr>
            <p:spPr bwMode="auto">
              <a:xfrm>
                <a:off x="5117" y="1467"/>
                <a:ext cx="435" cy="8"/>
              </a:xfrm>
              <a:prstGeom prst="rect">
                <a:avLst/>
              </a:prstGeom>
              <a:solidFill>
                <a:srgbClr val="FFA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912" name="Rectangle 381">
                <a:extLst>
                  <a:ext uri="{FF2B5EF4-FFF2-40B4-BE49-F238E27FC236}">
                    <a16:creationId xmlns:a16="http://schemas.microsoft.com/office/drawing/2014/main" id="{4BFBC429-F07F-4325-B77F-BDA5B7442C42}"/>
                  </a:ext>
                </a:extLst>
              </p:cNvPr>
              <p:cNvSpPr>
                <a:spLocks noChangeArrowheads="1"/>
              </p:cNvSpPr>
              <p:nvPr/>
            </p:nvSpPr>
            <p:spPr bwMode="auto">
              <a:xfrm>
                <a:off x="5117" y="1475"/>
                <a:ext cx="435" cy="3"/>
              </a:xfrm>
              <a:prstGeom prst="rect">
                <a:avLst/>
              </a:prstGeom>
              <a:solidFill>
                <a:srgbClr val="FFA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913" name="Rectangle 382">
                <a:extLst>
                  <a:ext uri="{FF2B5EF4-FFF2-40B4-BE49-F238E27FC236}">
                    <a16:creationId xmlns:a16="http://schemas.microsoft.com/office/drawing/2014/main" id="{BE2FB62B-00E5-4369-A52C-24C8AEEF53EF}"/>
                  </a:ext>
                </a:extLst>
              </p:cNvPr>
              <p:cNvSpPr>
                <a:spLocks noChangeArrowheads="1"/>
              </p:cNvSpPr>
              <p:nvPr/>
            </p:nvSpPr>
            <p:spPr bwMode="auto">
              <a:xfrm>
                <a:off x="5117" y="1478"/>
                <a:ext cx="435" cy="8"/>
              </a:xfrm>
              <a:prstGeom prst="rect">
                <a:avLst/>
              </a:prstGeom>
              <a:solidFill>
                <a:srgbClr val="FFA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914" name="Rectangle 383">
                <a:extLst>
                  <a:ext uri="{FF2B5EF4-FFF2-40B4-BE49-F238E27FC236}">
                    <a16:creationId xmlns:a16="http://schemas.microsoft.com/office/drawing/2014/main" id="{EBF25384-F936-4E3A-95D5-49D8F5800714}"/>
                  </a:ext>
                </a:extLst>
              </p:cNvPr>
              <p:cNvSpPr>
                <a:spLocks noChangeArrowheads="1"/>
              </p:cNvSpPr>
              <p:nvPr/>
            </p:nvSpPr>
            <p:spPr bwMode="auto">
              <a:xfrm>
                <a:off x="5117" y="1486"/>
                <a:ext cx="435" cy="7"/>
              </a:xfrm>
              <a:prstGeom prst="rect">
                <a:avLst/>
              </a:prstGeom>
              <a:solidFill>
                <a:srgbClr val="FF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915" name="Rectangle 384">
                <a:extLst>
                  <a:ext uri="{FF2B5EF4-FFF2-40B4-BE49-F238E27FC236}">
                    <a16:creationId xmlns:a16="http://schemas.microsoft.com/office/drawing/2014/main" id="{FA2394A9-F59D-4AAE-89D1-484E4B351559}"/>
                  </a:ext>
                </a:extLst>
              </p:cNvPr>
              <p:cNvSpPr>
                <a:spLocks noChangeArrowheads="1"/>
              </p:cNvSpPr>
              <p:nvPr/>
            </p:nvSpPr>
            <p:spPr bwMode="auto">
              <a:xfrm>
                <a:off x="5117" y="1493"/>
                <a:ext cx="435" cy="8"/>
              </a:xfrm>
              <a:prstGeom prst="rect">
                <a:avLst/>
              </a:prstGeom>
              <a:solidFill>
                <a:srgbClr val="FFB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916" name="Rectangle 385">
                <a:extLst>
                  <a:ext uri="{FF2B5EF4-FFF2-40B4-BE49-F238E27FC236}">
                    <a16:creationId xmlns:a16="http://schemas.microsoft.com/office/drawing/2014/main" id="{CFDE0A90-C9A5-4F96-AD6C-1F78B302B472}"/>
                  </a:ext>
                </a:extLst>
              </p:cNvPr>
              <p:cNvSpPr>
                <a:spLocks noChangeArrowheads="1"/>
              </p:cNvSpPr>
              <p:nvPr/>
            </p:nvSpPr>
            <p:spPr bwMode="auto">
              <a:xfrm>
                <a:off x="5117" y="1501"/>
                <a:ext cx="435" cy="7"/>
              </a:xfrm>
              <a:prstGeom prst="rect">
                <a:avLst/>
              </a:prstGeom>
              <a:solidFill>
                <a:srgbClr val="FFB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917" name="Rectangle 386">
                <a:extLst>
                  <a:ext uri="{FF2B5EF4-FFF2-40B4-BE49-F238E27FC236}">
                    <a16:creationId xmlns:a16="http://schemas.microsoft.com/office/drawing/2014/main" id="{7F4B6EEA-50A6-4D78-BB69-F87CE0705B71}"/>
                  </a:ext>
                </a:extLst>
              </p:cNvPr>
              <p:cNvSpPr>
                <a:spLocks noChangeArrowheads="1"/>
              </p:cNvSpPr>
              <p:nvPr/>
            </p:nvSpPr>
            <p:spPr bwMode="auto">
              <a:xfrm>
                <a:off x="5117" y="1508"/>
                <a:ext cx="435" cy="4"/>
              </a:xfrm>
              <a:prstGeom prst="rect">
                <a:avLst/>
              </a:prstGeom>
              <a:solidFill>
                <a:srgbClr val="FFB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918" name="Rectangle 387">
                <a:extLst>
                  <a:ext uri="{FF2B5EF4-FFF2-40B4-BE49-F238E27FC236}">
                    <a16:creationId xmlns:a16="http://schemas.microsoft.com/office/drawing/2014/main" id="{96EFD613-B12F-4FFB-A21A-1A9759917CCE}"/>
                  </a:ext>
                </a:extLst>
              </p:cNvPr>
              <p:cNvSpPr>
                <a:spLocks noChangeArrowheads="1"/>
              </p:cNvSpPr>
              <p:nvPr/>
            </p:nvSpPr>
            <p:spPr bwMode="auto">
              <a:xfrm>
                <a:off x="5117" y="1512"/>
                <a:ext cx="435" cy="7"/>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919" name="Rectangle 388">
                <a:extLst>
                  <a:ext uri="{FF2B5EF4-FFF2-40B4-BE49-F238E27FC236}">
                    <a16:creationId xmlns:a16="http://schemas.microsoft.com/office/drawing/2014/main" id="{69984C5C-A40A-4A61-90CD-DD298E4CAA1B}"/>
                  </a:ext>
                </a:extLst>
              </p:cNvPr>
              <p:cNvSpPr>
                <a:spLocks noChangeArrowheads="1"/>
              </p:cNvSpPr>
              <p:nvPr/>
            </p:nvSpPr>
            <p:spPr bwMode="auto">
              <a:xfrm>
                <a:off x="5117" y="1519"/>
                <a:ext cx="435" cy="8"/>
              </a:xfrm>
              <a:prstGeom prst="rect">
                <a:avLst/>
              </a:prstGeom>
              <a:solidFill>
                <a:srgbClr val="FFB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920" name="Rectangle 389">
                <a:extLst>
                  <a:ext uri="{FF2B5EF4-FFF2-40B4-BE49-F238E27FC236}">
                    <a16:creationId xmlns:a16="http://schemas.microsoft.com/office/drawing/2014/main" id="{F83C6D8B-80F4-4640-9352-FC0CF642E16B}"/>
                  </a:ext>
                </a:extLst>
              </p:cNvPr>
              <p:cNvSpPr>
                <a:spLocks noChangeArrowheads="1"/>
              </p:cNvSpPr>
              <p:nvPr/>
            </p:nvSpPr>
            <p:spPr bwMode="auto">
              <a:xfrm>
                <a:off x="5117" y="1527"/>
                <a:ext cx="435" cy="7"/>
              </a:xfrm>
              <a:prstGeom prst="rect">
                <a:avLst/>
              </a:prstGeom>
              <a:solidFill>
                <a:srgbClr val="FFB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921" name="Rectangle 390">
                <a:extLst>
                  <a:ext uri="{FF2B5EF4-FFF2-40B4-BE49-F238E27FC236}">
                    <a16:creationId xmlns:a16="http://schemas.microsoft.com/office/drawing/2014/main" id="{8F4379A0-A1AD-47D3-9AF1-86A50CDC1360}"/>
                  </a:ext>
                </a:extLst>
              </p:cNvPr>
              <p:cNvSpPr>
                <a:spLocks noChangeArrowheads="1"/>
              </p:cNvSpPr>
              <p:nvPr/>
            </p:nvSpPr>
            <p:spPr bwMode="auto">
              <a:xfrm>
                <a:off x="5117" y="1534"/>
                <a:ext cx="435" cy="8"/>
              </a:xfrm>
              <a:prstGeom prst="rect">
                <a:avLst/>
              </a:prstGeom>
              <a:solidFill>
                <a:srgbClr val="FFC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922" name="Rectangle 391">
                <a:extLst>
                  <a:ext uri="{FF2B5EF4-FFF2-40B4-BE49-F238E27FC236}">
                    <a16:creationId xmlns:a16="http://schemas.microsoft.com/office/drawing/2014/main" id="{F4DE03C4-55CB-4598-8A8E-F52C5F6A1A3C}"/>
                  </a:ext>
                </a:extLst>
              </p:cNvPr>
              <p:cNvSpPr>
                <a:spLocks noChangeArrowheads="1"/>
              </p:cNvSpPr>
              <p:nvPr/>
            </p:nvSpPr>
            <p:spPr bwMode="auto">
              <a:xfrm>
                <a:off x="5117" y="1542"/>
                <a:ext cx="435" cy="3"/>
              </a:xfrm>
              <a:prstGeom prst="rect">
                <a:avLst/>
              </a:prstGeom>
              <a:solidFill>
                <a:srgbClr val="FFC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923" name="Rectangle 392">
                <a:extLst>
                  <a:ext uri="{FF2B5EF4-FFF2-40B4-BE49-F238E27FC236}">
                    <a16:creationId xmlns:a16="http://schemas.microsoft.com/office/drawing/2014/main" id="{F2D0F2D2-A806-4D85-803B-430B01AF9567}"/>
                  </a:ext>
                </a:extLst>
              </p:cNvPr>
              <p:cNvSpPr>
                <a:spLocks noChangeArrowheads="1"/>
              </p:cNvSpPr>
              <p:nvPr/>
            </p:nvSpPr>
            <p:spPr bwMode="auto">
              <a:xfrm>
                <a:off x="5117" y="1545"/>
                <a:ext cx="435" cy="8"/>
              </a:xfrm>
              <a:prstGeom prst="rect">
                <a:avLst/>
              </a:prstGeom>
              <a:solidFill>
                <a:srgbClr val="FFC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924" name="Rectangle 393">
                <a:extLst>
                  <a:ext uri="{FF2B5EF4-FFF2-40B4-BE49-F238E27FC236}">
                    <a16:creationId xmlns:a16="http://schemas.microsoft.com/office/drawing/2014/main" id="{EDA43EB9-FF98-4455-94FC-5C0741D751E2}"/>
                  </a:ext>
                </a:extLst>
              </p:cNvPr>
              <p:cNvSpPr>
                <a:spLocks noChangeArrowheads="1"/>
              </p:cNvSpPr>
              <p:nvPr/>
            </p:nvSpPr>
            <p:spPr bwMode="auto">
              <a:xfrm>
                <a:off x="5117" y="1553"/>
                <a:ext cx="435" cy="7"/>
              </a:xfrm>
              <a:prstGeom prst="rect">
                <a:avLst/>
              </a:prstGeom>
              <a:solidFill>
                <a:srgbClr val="FFC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925" name="Rectangle 394">
                <a:extLst>
                  <a:ext uri="{FF2B5EF4-FFF2-40B4-BE49-F238E27FC236}">
                    <a16:creationId xmlns:a16="http://schemas.microsoft.com/office/drawing/2014/main" id="{DEFDAED7-45B6-4E6A-A1EB-7155CBA0F07D}"/>
                  </a:ext>
                </a:extLst>
              </p:cNvPr>
              <p:cNvSpPr>
                <a:spLocks noChangeArrowheads="1"/>
              </p:cNvSpPr>
              <p:nvPr/>
            </p:nvSpPr>
            <p:spPr bwMode="auto">
              <a:xfrm>
                <a:off x="5117" y="1560"/>
                <a:ext cx="435" cy="8"/>
              </a:xfrm>
              <a:prstGeom prst="rect">
                <a:avLst/>
              </a:prstGeom>
              <a:solidFill>
                <a:srgbClr val="FFC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926" name="Rectangle 395">
                <a:extLst>
                  <a:ext uri="{FF2B5EF4-FFF2-40B4-BE49-F238E27FC236}">
                    <a16:creationId xmlns:a16="http://schemas.microsoft.com/office/drawing/2014/main" id="{8C4B0D3A-E21D-4DD9-BE2E-5BCB10420188}"/>
                  </a:ext>
                </a:extLst>
              </p:cNvPr>
              <p:cNvSpPr>
                <a:spLocks noChangeArrowheads="1"/>
              </p:cNvSpPr>
              <p:nvPr/>
            </p:nvSpPr>
            <p:spPr bwMode="auto">
              <a:xfrm>
                <a:off x="5117" y="1568"/>
                <a:ext cx="435" cy="7"/>
              </a:xfrm>
              <a:prstGeom prst="rect">
                <a:avLst/>
              </a:prstGeom>
              <a:solidFill>
                <a:srgbClr val="FFD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927" name="Rectangle 396">
                <a:extLst>
                  <a:ext uri="{FF2B5EF4-FFF2-40B4-BE49-F238E27FC236}">
                    <a16:creationId xmlns:a16="http://schemas.microsoft.com/office/drawing/2014/main" id="{42E6BA13-02E4-4410-A8EA-79274AF12F7F}"/>
                  </a:ext>
                </a:extLst>
              </p:cNvPr>
              <p:cNvSpPr>
                <a:spLocks noChangeArrowheads="1"/>
              </p:cNvSpPr>
              <p:nvPr/>
            </p:nvSpPr>
            <p:spPr bwMode="auto">
              <a:xfrm>
                <a:off x="5117" y="1575"/>
                <a:ext cx="435" cy="4"/>
              </a:xfrm>
              <a:prstGeom prst="rect">
                <a:avLst/>
              </a:prstGeom>
              <a:solidFill>
                <a:srgbClr val="FFD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928" name="Rectangle 397">
                <a:extLst>
                  <a:ext uri="{FF2B5EF4-FFF2-40B4-BE49-F238E27FC236}">
                    <a16:creationId xmlns:a16="http://schemas.microsoft.com/office/drawing/2014/main" id="{46A019F6-23F6-4C5D-BA59-67D237FA1BA4}"/>
                  </a:ext>
                </a:extLst>
              </p:cNvPr>
              <p:cNvSpPr>
                <a:spLocks noChangeArrowheads="1"/>
              </p:cNvSpPr>
              <p:nvPr/>
            </p:nvSpPr>
            <p:spPr bwMode="auto">
              <a:xfrm>
                <a:off x="5117" y="1579"/>
                <a:ext cx="435" cy="7"/>
              </a:xfrm>
              <a:prstGeom prst="rect">
                <a:avLst/>
              </a:prstGeom>
              <a:solidFill>
                <a:srgbClr val="FFD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929" name="Rectangle 398">
                <a:extLst>
                  <a:ext uri="{FF2B5EF4-FFF2-40B4-BE49-F238E27FC236}">
                    <a16:creationId xmlns:a16="http://schemas.microsoft.com/office/drawing/2014/main" id="{BAA10FA9-4AC9-4084-B6A1-F85A7B326E8B}"/>
                  </a:ext>
                </a:extLst>
              </p:cNvPr>
              <p:cNvSpPr>
                <a:spLocks noChangeArrowheads="1"/>
              </p:cNvSpPr>
              <p:nvPr/>
            </p:nvSpPr>
            <p:spPr bwMode="auto">
              <a:xfrm>
                <a:off x="5117" y="1586"/>
                <a:ext cx="435" cy="8"/>
              </a:xfrm>
              <a:prstGeom prst="rect">
                <a:avLst/>
              </a:prstGeom>
              <a:solidFill>
                <a:srgbClr val="FFD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930" name="Rectangle 399">
                <a:extLst>
                  <a:ext uri="{FF2B5EF4-FFF2-40B4-BE49-F238E27FC236}">
                    <a16:creationId xmlns:a16="http://schemas.microsoft.com/office/drawing/2014/main" id="{C8B3001E-EB86-48D7-B257-571989224474}"/>
                  </a:ext>
                </a:extLst>
              </p:cNvPr>
              <p:cNvSpPr>
                <a:spLocks noChangeArrowheads="1"/>
              </p:cNvSpPr>
              <p:nvPr/>
            </p:nvSpPr>
            <p:spPr bwMode="auto">
              <a:xfrm>
                <a:off x="5117" y="1594"/>
                <a:ext cx="435" cy="7"/>
              </a:xfrm>
              <a:prstGeom prst="rect">
                <a:avLst/>
              </a:prstGeom>
              <a:solidFill>
                <a:srgbClr val="FFD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931" name="Rectangle 400">
                <a:extLst>
                  <a:ext uri="{FF2B5EF4-FFF2-40B4-BE49-F238E27FC236}">
                    <a16:creationId xmlns:a16="http://schemas.microsoft.com/office/drawing/2014/main" id="{AE250254-735D-464A-B62E-AF072C808932}"/>
                  </a:ext>
                </a:extLst>
              </p:cNvPr>
              <p:cNvSpPr>
                <a:spLocks noChangeArrowheads="1"/>
              </p:cNvSpPr>
              <p:nvPr/>
            </p:nvSpPr>
            <p:spPr bwMode="auto">
              <a:xfrm>
                <a:off x="5117" y="1601"/>
                <a:ext cx="435" cy="8"/>
              </a:xfrm>
              <a:prstGeom prst="rect">
                <a:avLst/>
              </a:prstGeom>
              <a:solidFill>
                <a:srgbClr val="FFD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932" name="Rectangle 401">
                <a:extLst>
                  <a:ext uri="{FF2B5EF4-FFF2-40B4-BE49-F238E27FC236}">
                    <a16:creationId xmlns:a16="http://schemas.microsoft.com/office/drawing/2014/main" id="{6631CADB-5A67-49EA-8283-96969F4275CC}"/>
                  </a:ext>
                </a:extLst>
              </p:cNvPr>
              <p:cNvSpPr>
                <a:spLocks noChangeArrowheads="1"/>
              </p:cNvSpPr>
              <p:nvPr/>
            </p:nvSpPr>
            <p:spPr bwMode="auto">
              <a:xfrm>
                <a:off x="5117" y="1609"/>
                <a:ext cx="435" cy="3"/>
              </a:xfrm>
              <a:prstGeom prst="rect">
                <a:avLst/>
              </a:prstGeom>
              <a:solidFill>
                <a:srgbClr val="FFE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933" name="Rectangle 402">
                <a:extLst>
                  <a:ext uri="{FF2B5EF4-FFF2-40B4-BE49-F238E27FC236}">
                    <a16:creationId xmlns:a16="http://schemas.microsoft.com/office/drawing/2014/main" id="{37D0294B-2D8D-4AE4-B872-4D166F97A75A}"/>
                  </a:ext>
                </a:extLst>
              </p:cNvPr>
              <p:cNvSpPr>
                <a:spLocks noChangeArrowheads="1"/>
              </p:cNvSpPr>
              <p:nvPr/>
            </p:nvSpPr>
            <p:spPr bwMode="auto">
              <a:xfrm>
                <a:off x="5117" y="1612"/>
                <a:ext cx="435" cy="8"/>
              </a:xfrm>
              <a:prstGeom prst="rect">
                <a:avLst/>
              </a:prstGeom>
              <a:solidFill>
                <a:srgbClr val="FFE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934" name="Rectangle 403">
                <a:extLst>
                  <a:ext uri="{FF2B5EF4-FFF2-40B4-BE49-F238E27FC236}">
                    <a16:creationId xmlns:a16="http://schemas.microsoft.com/office/drawing/2014/main" id="{0272BD3A-6F33-4979-AA91-70AFC24D0691}"/>
                  </a:ext>
                </a:extLst>
              </p:cNvPr>
              <p:cNvSpPr>
                <a:spLocks noChangeArrowheads="1"/>
              </p:cNvSpPr>
              <p:nvPr/>
            </p:nvSpPr>
            <p:spPr bwMode="auto">
              <a:xfrm>
                <a:off x="5117" y="1620"/>
                <a:ext cx="435" cy="7"/>
              </a:xfrm>
              <a:prstGeom prst="rect">
                <a:avLst/>
              </a:prstGeom>
              <a:solidFill>
                <a:srgbClr val="FFE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935" name="Rectangle 404">
                <a:extLst>
                  <a:ext uri="{FF2B5EF4-FFF2-40B4-BE49-F238E27FC236}">
                    <a16:creationId xmlns:a16="http://schemas.microsoft.com/office/drawing/2014/main" id="{421C7A36-736C-4C0D-9562-205478E665F1}"/>
                  </a:ext>
                </a:extLst>
              </p:cNvPr>
              <p:cNvSpPr>
                <a:spLocks noChangeArrowheads="1"/>
              </p:cNvSpPr>
              <p:nvPr/>
            </p:nvSpPr>
            <p:spPr bwMode="auto">
              <a:xfrm>
                <a:off x="5117" y="1627"/>
                <a:ext cx="435" cy="8"/>
              </a:xfrm>
              <a:prstGeom prst="rect">
                <a:avLst/>
              </a:prstGeom>
              <a:solidFill>
                <a:srgbClr val="FFE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936" name="Rectangle 405">
                <a:extLst>
                  <a:ext uri="{FF2B5EF4-FFF2-40B4-BE49-F238E27FC236}">
                    <a16:creationId xmlns:a16="http://schemas.microsoft.com/office/drawing/2014/main" id="{3A4A72FE-10AC-4FF4-B5B3-494094778CE2}"/>
                  </a:ext>
                </a:extLst>
              </p:cNvPr>
              <p:cNvSpPr>
                <a:spLocks noChangeArrowheads="1"/>
              </p:cNvSpPr>
              <p:nvPr/>
            </p:nvSpPr>
            <p:spPr bwMode="auto">
              <a:xfrm>
                <a:off x="5117" y="1635"/>
                <a:ext cx="435" cy="7"/>
              </a:xfrm>
              <a:prstGeom prst="rect">
                <a:avLst/>
              </a:prstGeom>
              <a:solidFill>
                <a:srgbClr val="FFE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937" name="Rectangle 406">
                <a:extLst>
                  <a:ext uri="{FF2B5EF4-FFF2-40B4-BE49-F238E27FC236}">
                    <a16:creationId xmlns:a16="http://schemas.microsoft.com/office/drawing/2014/main" id="{23D38E67-252D-410C-B9E3-4060906B3B0A}"/>
                  </a:ext>
                </a:extLst>
              </p:cNvPr>
              <p:cNvSpPr>
                <a:spLocks noChangeArrowheads="1"/>
              </p:cNvSpPr>
              <p:nvPr/>
            </p:nvSpPr>
            <p:spPr bwMode="auto">
              <a:xfrm>
                <a:off x="5117" y="1642"/>
                <a:ext cx="435" cy="4"/>
              </a:xfrm>
              <a:prstGeom prst="rect">
                <a:avLst/>
              </a:prstGeom>
              <a:solidFill>
                <a:srgbClr val="FFE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938" name="Rectangle 407">
                <a:extLst>
                  <a:ext uri="{FF2B5EF4-FFF2-40B4-BE49-F238E27FC236}">
                    <a16:creationId xmlns:a16="http://schemas.microsoft.com/office/drawing/2014/main" id="{5644A393-9E6B-4D09-99C5-1346CB7BE27A}"/>
                  </a:ext>
                </a:extLst>
              </p:cNvPr>
              <p:cNvSpPr>
                <a:spLocks noChangeArrowheads="1"/>
              </p:cNvSpPr>
              <p:nvPr/>
            </p:nvSpPr>
            <p:spPr bwMode="auto">
              <a:xfrm>
                <a:off x="5117" y="1646"/>
                <a:ext cx="435" cy="7"/>
              </a:xfrm>
              <a:prstGeom prst="rect">
                <a:avLst/>
              </a:prstGeom>
              <a:solidFill>
                <a:srgbClr val="FFF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939" name="Rectangle 408">
                <a:extLst>
                  <a:ext uri="{FF2B5EF4-FFF2-40B4-BE49-F238E27FC236}">
                    <a16:creationId xmlns:a16="http://schemas.microsoft.com/office/drawing/2014/main" id="{84C9641D-95FB-4C83-81F2-8D352E27681B}"/>
                  </a:ext>
                </a:extLst>
              </p:cNvPr>
              <p:cNvSpPr>
                <a:spLocks noChangeArrowheads="1"/>
              </p:cNvSpPr>
              <p:nvPr/>
            </p:nvSpPr>
            <p:spPr bwMode="auto">
              <a:xfrm>
                <a:off x="5117" y="1653"/>
                <a:ext cx="435" cy="8"/>
              </a:xfrm>
              <a:prstGeom prst="rect">
                <a:avLst/>
              </a:prstGeom>
              <a:solidFill>
                <a:srgbClr val="FFF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940" name="Rectangle 409">
                <a:extLst>
                  <a:ext uri="{FF2B5EF4-FFF2-40B4-BE49-F238E27FC236}">
                    <a16:creationId xmlns:a16="http://schemas.microsoft.com/office/drawing/2014/main" id="{EBDAB2CB-AC09-4DCA-986E-3BE577A66740}"/>
                  </a:ext>
                </a:extLst>
              </p:cNvPr>
              <p:cNvSpPr>
                <a:spLocks noChangeArrowheads="1"/>
              </p:cNvSpPr>
              <p:nvPr/>
            </p:nvSpPr>
            <p:spPr bwMode="auto">
              <a:xfrm>
                <a:off x="5117" y="1661"/>
                <a:ext cx="435" cy="7"/>
              </a:xfrm>
              <a:prstGeom prst="rect">
                <a:avLst/>
              </a:prstGeom>
              <a:solidFill>
                <a:srgbClr val="FFF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941" name="Rectangle 410">
                <a:extLst>
                  <a:ext uri="{FF2B5EF4-FFF2-40B4-BE49-F238E27FC236}">
                    <a16:creationId xmlns:a16="http://schemas.microsoft.com/office/drawing/2014/main" id="{2F26B9C9-1507-4B6D-805E-5AC1593867C9}"/>
                  </a:ext>
                </a:extLst>
              </p:cNvPr>
              <p:cNvSpPr>
                <a:spLocks noChangeArrowheads="1"/>
              </p:cNvSpPr>
              <p:nvPr/>
            </p:nvSpPr>
            <p:spPr bwMode="auto">
              <a:xfrm>
                <a:off x="5117" y="1668"/>
                <a:ext cx="435" cy="7"/>
              </a:xfrm>
              <a:prstGeom prst="rect">
                <a:avLst/>
              </a:prstGeom>
              <a:solidFill>
                <a:srgbClr val="FFF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942" name="Rectangle 411">
                <a:extLst>
                  <a:ext uri="{FF2B5EF4-FFF2-40B4-BE49-F238E27FC236}">
                    <a16:creationId xmlns:a16="http://schemas.microsoft.com/office/drawing/2014/main" id="{E2D656C4-ABDC-4681-A279-9C777C94C4EA}"/>
                  </a:ext>
                </a:extLst>
              </p:cNvPr>
              <p:cNvSpPr>
                <a:spLocks noChangeArrowheads="1"/>
              </p:cNvSpPr>
              <p:nvPr/>
            </p:nvSpPr>
            <p:spPr bwMode="auto">
              <a:xfrm>
                <a:off x="5117" y="1675"/>
                <a:ext cx="435" cy="4"/>
              </a:xfrm>
              <a:prstGeom prst="rect">
                <a:avLst/>
              </a:prstGeom>
              <a:solidFill>
                <a:srgbClr val="FFF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943" name="Rectangle 412">
                <a:extLst>
                  <a:ext uri="{FF2B5EF4-FFF2-40B4-BE49-F238E27FC236}">
                    <a16:creationId xmlns:a16="http://schemas.microsoft.com/office/drawing/2014/main" id="{83D6B34A-2C0E-4C24-B2B4-59D743B6D003}"/>
                  </a:ext>
                </a:extLst>
              </p:cNvPr>
              <p:cNvSpPr>
                <a:spLocks noChangeArrowheads="1"/>
              </p:cNvSpPr>
              <p:nvPr/>
            </p:nvSpPr>
            <p:spPr bwMode="auto">
              <a:xfrm>
                <a:off x="5117" y="1679"/>
                <a:ext cx="435" cy="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944" name="Rectangle 413">
                <a:extLst>
                  <a:ext uri="{FF2B5EF4-FFF2-40B4-BE49-F238E27FC236}">
                    <a16:creationId xmlns:a16="http://schemas.microsoft.com/office/drawing/2014/main" id="{9ABB3CC3-C931-423B-9624-7BE4574D4E60}"/>
                  </a:ext>
                </a:extLst>
              </p:cNvPr>
              <p:cNvSpPr>
                <a:spLocks noChangeArrowheads="1"/>
              </p:cNvSpPr>
              <p:nvPr/>
            </p:nvSpPr>
            <p:spPr bwMode="auto">
              <a:xfrm>
                <a:off x="3287" y="575"/>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1945" name="Freeform 414">
                <a:extLst>
                  <a:ext uri="{FF2B5EF4-FFF2-40B4-BE49-F238E27FC236}">
                    <a16:creationId xmlns:a16="http://schemas.microsoft.com/office/drawing/2014/main" id="{5123473E-83B7-48FE-AAC0-259863AA9485}"/>
                  </a:ext>
                </a:extLst>
              </p:cNvPr>
              <p:cNvSpPr>
                <a:spLocks/>
              </p:cNvSpPr>
              <p:nvPr/>
            </p:nvSpPr>
            <p:spPr bwMode="auto">
              <a:xfrm>
                <a:off x="982" y="1294"/>
                <a:ext cx="1645" cy="94"/>
              </a:xfrm>
              <a:custGeom>
                <a:avLst/>
                <a:gdLst>
                  <a:gd name="T0" fmla="*/ 1645 w 1645"/>
                  <a:gd name="T1" fmla="*/ 0 h 94"/>
                  <a:gd name="T2" fmla="*/ 1645 w 1645"/>
                  <a:gd name="T3" fmla="*/ 94 h 94"/>
                  <a:gd name="T4" fmla="*/ 0 w 1645"/>
                  <a:gd name="T5" fmla="*/ 94 h 94"/>
                  <a:gd name="T6" fmla="*/ 0 60000 65536"/>
                  <a:gd name="T7" fmla="*/ 0 60000 65536"/>
                  <a:gd name="T8" fmla="*/ 0 60000 65536"/>
                  <a:gd name="T9" fmla="*/ 0 w 1645"/>
                  <a:gd name="T10" fmla="*/ 0 h 94"/>
                  <a:gd name="T11" fmla="*/ 1645 w 1645"/>
                  <a:gd name="T12" fmla="*/ 94 h 94"/>
                </a:gdLst>
                <a:ahLst/>
                <a:cxnLst>
                  <a:cxn ang="T6">
                    <a:pos x="T0" y="T1"/>
                  </a:cxn>
                  <a:cxn ang="T7">
                    <a:pos x="T2" y="T3"/>
                  </a:cxn>
                  <a:cxn ang="T8">
                    <a:pos x="T4" y="T5"/>
                  </a:cxn>
                </a:cxnLst>
                <a:rect l="T9" t="T10" r="T11" b="T12"/>
                <a:pathLst>
                  <a:path w="1645" h="94">
                    <a:moveTo>
                      <a:pt x="1645" y="0"/>
                    </a:moveTo>
                    <a:lnTo>
                      <a:pt x="1645" y="94"/>
                    </a:lnTo>
                    <a:lnTo>
                      <a:pt x="0" y="94"/>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21719" name="Freeform 415">
              <a:extLst>
                <a:ext uri="{FF2B5EF4-FFF2-40B4-BE49-F238E27FC236}">
                  <a16:creationId xmlns:a16="http://schemas.microsoft.com/office/drawing/2014/main" id="{347A54EC-CF34-4B6C-BC14-C43B920CFB03}"/>
                </a:ext>
              </a:extLst>
            </p:cNvPr>
            <p:cNvSpPr>
              <a:spLocks/>
            </p:cNvSpPr>
            <p:nvPr/>
          </p:nvSpPr>
          <p:spPr bwMode="auto">
            <a:xfrm>
              <a:off x="915" y="1350"/>
              <a:ext cx="77" cy="77"/>
            </a:xfrm>
            <a:custGeom>
              <a:avLst/>
              <a:gdLst>
                <a:gd name="T0" fmla="*/ 77 w 77"/>
                <a:gd name="T1" fmla="*/ 77 h 77"/>
                <a:gd name="T2" fmla="*/ 0 w 77"/>
                <a:gd name="T3" fmla="*/ 38 h 77"/>
                <a:gd name="T4" fmla="*/ 77 w 77"/>
                <a:gd name="T5" fmla="*/ 0 h 77"/>
                <a:gd name="T6" fmla="*/ 77 w 77"/>
                <a:gd name="T7" fmla="*/ 77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77" y="77"/>
                  </a:moveTo>
                  <a:lnTo>
                    <a:pt x="0" y="38"/>
                  </a:lnTo>
                  <a:lnTo>
                    <a:pt x="77" y="0"/>
                  </a:lnTo>
                  <a:lnTo>
                    <a:pt x="77" y="77"/>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20" name="Rectangle 416">
              <a:extLst>
                <a:ext uri="{FF2B5EF4-FFF2-40B4-BE49-F238E27FC236}">
                  <a16:creationId xmlns:a16="http://schemas.microsoft.com/office/drawing/2014/main" id="{4ACA8094-8628-4E38-8E43-1B35AAC18ABA}"/>
                </a:ext>
              </a:extLst>
            </p:cNvPr>
            <p:cNvSpPr>
              <a:spLocks noChangeArrowheads="1"/>
            </p:cNvSpPr>
            <p:nvPr/>
          </p:nvSpPr>
          <p:spPr bwMode="auto">
            <a:xfrm>
              <a:off x="2689" y="1326"/>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1721" name="Freeform 417">
              <a:extLst>
                <a:ext uri="{FF2B5EF4-FFF2-40B4-BE49-F238E27FC236}">
                  <a16:creationId xmlns:a16="http://schemas.microsoft.com/office/drawing/2014/main" id="{D3FDF59D-1CBD-4E7F-A943-92FF3411E782}"/>
                </a:ext>
              </a:extLst>
            </p:cNvPr>
            <p:cNvSpPr>
              <a:spLocks noEditPoints="1"/>
            </p:cNvSpPr>
            <p:nvPr/>
          </p:nvSpPr>
          <p:spPr bwMode="auto">
            <a:xfrm>
              <a:off x="3243" y="527"/>
              <a:ext cx="1110" cy="159"/>
            </a:xfrm>
            <a:custGeom>
              <a:avLst/>
              <a:gdLst>
                <a:gd name="T0" fmla="*/ 12092 w 611"/>
                <a:gd name="T1" fmla="*/ 0 h 152"/>
                <a:gd name="T2" fmla="*/ 12092 w 611"/>
                <a:gd name="T3" fmla="*/ 74 h 152"/>
                <a:gd name="T4" fmla="*/ 11496 w 611"/>
                <a:gd name="T5" fmla="*/ 74 h 152"/>
                <a:gd name="T6" fmla="*/ 11496 w 611"/>
                <a:gd name="T7" fmla="*/ 0 h 152"/>
                <a:gd name="T8" fmla="*/ 12092 w 611"/>
                <a:gd name="T9" fmla="*/ 0 h 152"/>
                <a:gd name="T10" fmla="*/ 12092 w 611"/>
                <a:gd name="T11" fmla="*/ 111 h 152"/>
                <a:gd name="T12" fmla="*/ 12092 w 611"/>
                <a:gd name="T13" fmla="*/ 190 h 152"/>
                <a:gd name="T14" fmla="*/ 11578 w 611"/>
                <a:gd name="T15" fmla="*/ 190 h 152"/>
                <a:gd name="T16" fmla="*/ 11578 w 611"/>
                <a:gd name="T17" fmla="*/ 153 h 152"/>
                <a:gd name="T18" fmla="*/ 11792 w 611"/>
                <a:gd name="T19" fmla="*/ 153 h 152"/>
                <a:gd name="T20" fmla="*/ 11496 w 611"/>
                <a:gd name="T21" fmla="*/ 172 h 152"/>
                <a:gd name="T22" fmla="*/ 11496 w 611"/>
                <a:gd name="T23" fmla="*/ 111 h 152"/>
                <a:gd name="T24" fmla="*/ 12092 w 611"/>
                <a:gd name="T25" fmla="*/ 111 h 152"/>
                <a:gd name="T26" fmla="*/ 11004 w 611"/>
                <a:gd name="T27" fmla="*/ 190 h 152"/>
                <a:gd name="T28" fmla="*/ 9816 w 611"/>
                <a:gd name="T29" fmla="*/ 190 h 152"/>
                <a:gd name="T30" fmla="*/ 9816 w 611"/>
                <a:gd name="T31" fmla="*/ 153 h 152"/>
                <a:gd name="T32" fmla="*/ 11004 w 611"/>
                <a:gd name="T33" fmla="*/ 153 h 152"/>
                <a:gd name="T34" fmla="*/ 11004 w 611"/>
                <a:gd name="T35" fmla="*/ 190 h 152"/>
                <a:gd name="T36" fmla="*/ 9227 w 611"/>
                <a:gd name="T37" fmla="*/ 190 h 152"/>
                <a:gd name="T38" fmla="*/ 8053 w 611"/>
                <a:gd name="T39" fmla="*/ 190 h 152"/>
                <a:gd name="T40" fmla="*/ 8053 w 611"/>
                <a:gd name="T41" fmla="*/ 153 h 152"/>
                <a:gd name="T42" fmla="*/ 9227 w 611"/>
                <a:gd name="T43" fmla="*/ 153 h 152"/>
                <a:gd name="T44" fmla="*/ 9227 w 611"/>
                <a:gd name="T45" fmla="*/ 190 h 152"/>
                <a:gd name="T46" fmla="*/ 7459 w 611"/>
                <a:gd name="T47" fmla="*/ 190 h 152"/>
                <a:gd name="T48" fmla="*/ 6297 w 611"/>
                <a:gd name="T49" fmla="*/ 190 h 152"/>
                <a:gd name="T50" fmla="*/ 6297 w 611"/>
                <a:gd name="T51" fmla="*/ 153 h 152"/>
                <a:gd name="T52" fmla="*/ 7459 w 611"/>
                <a:gd name="T53" fmla="*/ 153 h 152"/>
                <a:gd name="T54" fmla="*/ 7459 w 611"/>
                <a:gd name="T55" fmla="*/ 190 h 152"/>
                <a:gd name="T56" fmla="*/ 5697 w 611"/>
                <a:gd name="T57" fmla="*/ 190 h 152"/>
                <a:gd name="T58" fmla="*/ 4509 w 611"/>
                <a:gd name="T59" fmla="*/ 190 h 152"/>
                <a:gd name="T60" fmla="*/ 4509 w 611"/>
                <a:gd name="T61" fmla="*/ 153 h 152"/>
                <a:gd name="T62" fmla="*/ 5697 w 611"/>
                <a:gd name="T63" fmla="*/ 153 h 152"/>
                <a:gd name="T64" fmla="*/ 5697 w 611"/>
                <a:gd name="T65" fmla="*/ 190 h 152"/>
                <a:gd name="T66" fmla="*/ 3944 w 611"/>
                <a:gd name="T67" fmla="*/ 190 h 152"/>
                <a:gd name="T68" fmla="*/ 2760 w 611"/>
                <a:gd name="T69" fmla="*/ 190 h 152"/>
                <a:gd name="T70" fmla="*/ 2760 w 611"/>
                <a:gd name="T71" fmla="*/ 153 h 152"/>
                <a:gd name="T72" fmla="*/ 3944 w 611"/>
                <a:gd name="T73" fmla="*/ 153 h 152"/>
                <a:gd name="T74" fmla="*/ 3944 w 611"/>
                <a:gd name="T75" fmla="*/ 190 h 152"/>
                <a:gd name="T76" fmla="*/ 2158 w 611"/>
                <a:gd name="T77" fmla="*/ 190 h 152"/>
                <a:gd name="T78" fmla="*/ 990 w 611"/>
                <a:gd name="T79" fmla="*/ 190 h 152"/>
                <a:gd name="T80" fmla="*/ 990 w 611"/>
                <a:gd name="T81" fmla="*/ 153 h 152"/>
                <a:gd name="T82" fmla="*/ 2158 w 611"/>
                <a:gd name="T83" fmla="*/ 153 h 152"/>
                <a:gd name="T84" fmla="*/ 2158 w 611"/>
                <a:gd name="T85" fmla="*/ 190 h 152"/>
                <a:gd name="T86" fmla="*/ 389 w 611"/>
                <a:gd name="T87" fmla="*/ 190 h 152"/>
                <a:gd name="T88" fmla="*/ 0 w 611"/>
                <a:gd name="T89" fmla="*/ 190 h 152"/>
                <a:gd name="T90" fmla="*/ 0 w 611"/>
                <a:gd name="T91" fmla="*/ 153 h 152"/>
                <a:gd name="T92" fmla="*/ 389 w 611"/>
                <a:gd name="T93" fmla="*/ 153 h 152"/>
                <a:gd name="T94" fmla="*/ 389 w 611"/>
                <a:gd name="T95" fmla="*/ 190 h 1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1"/>
                <a:gd name="T145" fmla="*/ 0 h 152"/>
                <a:gd name="T146" fmla="*/ 611 w 611"/>
                <a:gd name="T147" fmla="*/ 152 h 1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1" h="152">
                  <a:moveTo>
                    <a:pt x="611" y="0"/>
                  </a:moveTo>
                  <a:lnTo>
                    <a:pt x="611" y="59"/>
                  </a:lnTo>
                  <a:lnTo>
                    <a:pt x="581" y="59"/>
                  </a:lnTo>
                  <a:lnTo>
                    <a:pt x="581" y="0"/>
                  </a:lnTo>
                  <a:lnTo>
                    <a:pt x="611" y="0"/>
                  </a:lnTo>
                  <a:close/>
                  <a:moveTo>
                    <a:pt x="611" y="89"/>
                  </a:moveTo>
                  <a:lnTo>
                    <a:pt x="611" y="152"/>
                  </a:lnTo>
                  <a:lnTo>
                    <a:pt x="585" y="152"/>
                  </a:lnTo>
                  <a:lnTo>
                    <a:pt x="585" y="122"/>
                  </a:lnTo>
                  <a:lnTo>
                    <a:pt x="596" y="122"/>
                  </a:lnTo>
                  <a:lnTo>
                    <a:pt x="581" y="137"/>
                  </a:lnTo>
                  <a:lnTo>
                    <a:pt x="581" y="89"/>
                  </a:lnTo>
                  <a:lnTo>
                    <a:pt x="611" y="89"/>
                  </a:lnTo>
                  <a:close/>
                  <a:moveTo>
                    <a:pt x="556" y="152"/>
                  </a:moveTo>
                  <a:lnTo>
                    <a:pt x="496" y="152"/>
                  </a:lnTo>
                  <a:lnTo>
                    <a:pt x="496" y="122"/>
                  </a:lnTo>
                  <a:lnTo>
                    <a:pt x="556" y="122"/>
                  </a:lnTo>
                  <a:lnTo>
                    <a:pt x="556" y="152"/>
                  </a:lnTo>
                  <a:close/>
                  <a:moveTo>
                    <a:pt x="466" y="152"/>
                  </a:moveTo>
                  <a:lnTo>
                    <a:pt x="407" y="152"/>
                  </a:lnTo>
                  <a:lnTo>
                    <a:pt x="407" y="122"/>
                  </a:lnTo>
                  <a:lnTo>
                    <a:pt x="466" y="122"/>
                  </a:lnTo>
                  <a:lnTo>
                    <a:pt x="466" y="152"/>
                  </a:lnTo>
                  <a:close/>
                  <a:moveTo>
                    <a:pt x="377" y="152"/>
                  </a:moveTo>
                  <a:lnTo>
                    <a:pt x="318" y="152"/>
                  </a:lnTo>
                  <a:lnTo>
                    <a:pt x="318" y="122"/>
                  </a:lnTo>
                  <a:lnTo>
                    <a:pt x="377" y="122"/>
                  </a:lnTo>
                  <a:lnTo>
                    <a:pt x="377" y="152"/>
                  </a:lnTo>
                  <a:close/>
                  <a:moveTo>
                    <a:pt x="288" y="152"/>
                  </a:moveTo>
                  <a:lnTo>
                    <a:pt x="228" y="152"/>
                  </a:lnTo>
                  <a:lnTo>
                    <a:pt x="228" y="122"/>
                  </a:lnTo>
                  <a:lnTo>
                    <a:pt x="288" y="122"/>
                  </a:lnTo>
                  <a:lnTo>
                    <a:pt x="288" y="152"/>
                  </a:lnTo>
                  <a:close/>
                  <a:moveTo>
                    <a:pt x="199" y="152"/>
                  </a:moveTo>
                  <a:lnTo>
                    <a:pt x="139" y="152"/>
                  </a:lnTo>
                  <a:lnTo>
                    <a:pt x="139" y="122"/>
                  </a:lnTo>
                  <a:lnTo>
                    <a:pt x="199" y="122"/>
                  </a:lnTo>
                  <a:lnTo>
                    <a:pt x="199" y="152"/>
                  </a:lnTo>
                  <a:close/>
                  <a:moveTo>
                    <a:pt x="109" y="152"/>
                  </a:moveTo>
                  <a:lnTo>
                    <a:pt x="50" y="152"/>
                  </a:lnTo>
                  <a:lnTo>
                    <a:pt x="50" y="122"/>
                  </a:lnTo>
                  <a:lnTo>
                    <a:pt x="109" y="122"/>
                  </a:lnTo>
                  <a:lnTo>
                    <a:pt x="109" y="152"/>
                  </a:lnTo>
                  <a:close/>
                  <a:moveTo>
                    <a:pt x="20" y="152"/>
                  </a:moveTo>
                  <a:lnTo>
                    <a:pt x="0" y="152"/>
                  </a:lnTo>
                  <a:lnTo>
                    <a:pt x="0" y="122"/>
                  </a:lnTo>
                  <a:lnTo>
                    <a:pt x="20" y="122"/>
                  </a:lnTo>
                  <a:lnTo>
                    <a:pt x="20" y="152"/>
                  </a:lnTo>
                  <a:close/>
                </a:path>
              </a:pathLst>
            </a:custGeom>
            <a:solidFill>
              <a:srgbClr val="800000"/>
            </a:solidFill>
            <a:ln w="6350" cap="flat">
              <a:solidFill>
                <a:srgbClr val="800000"/>
              </a:solidFill>
              <a:prstDash val="solid"/>
              <a:bevel/>
              <a:headEnd/>
              <a:tailEnd/>
            </a:ln>
          </p:spPr>
          <p:txBody>
            <a:bodyPr/>
            <a:lstStyle/>
            <a:p>
              <a:endParaRPr lang="en-GB"/>
            </a:p>
          </p:txBody>
        </p:sp>
        <p:pic>
          <p:nvPicPr>
            <p:cNvPr id="21722" name="Picture 2" descr="sun-illustration1">
              <a:extLst>
                <a:ext uri="{FF2B5EF4-FFF2-40B4-BE49-F238E27FC236}">
                  <a16:creationId xmlns:a16="http://schemas.microsoft.com/office/drawing/2014/main" id="{1FF352FA-5A2F-4CFB-9418-735A9E7782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 y="250"/>
              <a:ext cx="16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23" name="Picture 4" descr="fire_meaney2">
              <a:extLst>
                <a:ext uri="{FF2B5EF4-FFF2-40B4-BE49-F238E27FC236}">
                  <a16:creationId xmlns:a16="http://schemas.microsoft.com/office/drawing/2014/main" id="{0937E9C9-6BCC-4546-8D00-F8CE1CE805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 y="210"/>
              <a:ext cx="146"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24" name="AutoShape 7">
              <a:extLst>
                <a:ext uri="{FF2B5EF4-FFF2-40B4-BE49-F238E27FC236}">
                  <a16:creationId xmlns:a16="http://schemas.microsoft.com/office/drawing/2014/main" id="{7E2B8A2D-EFE0-4454-9C84-060291D7DE64}"/>
                </a:ext>
              </a:extLst>
            </p:cNvPr>
            <p:cNvSpPr>
              <a:spLocks noChangeArrowheads="1"/>
            </p:cNvSpPr>
            <p:nvPr/>
          </p:nvSpPr>
          <p:spPr bwMode="auto">
            <a:xfrm rot="16200000" flipH="1">
              <a:off x="112" y="304"/>
              <a:ext cx="532" cy="161"/>
            </a:xfrm>
            <a:prstGeom prst="parallelogram">
              <a:avLst>
                <a:gd name="adj" fmla="val 65919"/>
              </a:avLst>
            </a:prstGeom>
            <a:solidFill>
              <a:srgbClr val="FFFF00"/>
            </a:solidFill>
            <a:ln w="25400">
              <a:solidFill>
                <a:schemeClr val="tx1"/>
              </a:solidFill>
              <a:miter lim="800000"/>
              <a:headEnd/>
              <a:tailEnd/>
            </a:ln>
          </p:spPr>
          <p:txBody>
            <a:bodyPr vert="eaVert"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25" name="AutoShape 8">
              <a:extLst>
                <a:ext uri="{FF2B5EF4-FFF2-40B4-BE49-F238E27FC236}">
                  <a16:creationId xmlns:a16="http://schemas.microsoft.com/office/drawing/2014/main" id="{AACEA4C0-8D2A-4B6B-B400-61FA1A12D715}"/>
                </a:ext>
              </a:extLst>
            </p:cNvPr>
            <p:cNvSpPr>
              <a:spLocks noChangeArrowheads="1"/>
            </p:cNvSpPr>
            <p:nvPr/>
          </p:nvSpPr>
          <p:spPr bwMode="auto">
            <a:xfrm rot="16200000" flipH="1">
              <a:off x="287" y="304"/>
              <a:ext cx="532" cy="161"/>
            </a:xfrm>
            <a:prstGeom prst="parallelogram">
              <a:avLst>
                <a:gd name="adj" fmla="val 65919"/>
              </a:avLst>
            </a:prstGeom>
            <a:solidFill>
              <a:srgbClr val="FFFF00"/>
            </a:solidFill>
            <a:ln w="25400">
              <a:solidFill>
                <a:schemeClr val="tx1"/>
              </a:solidFill>
              <a:miter lim="800000"/>
              <a:headEnd/>
              <a:tailEnd/>
            </a:ln>
          </p:spPr>
          <p:txBody>
            <a:bodyPr vert="eaVert"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26" name="AutoShape 9">
              <a:extLst>
                <a:ext uri="{FF2B5EF4-FFF2-40B4-BE49-F238E27FC236}">
                  <a16:creationId xmlns:a16="http://schemas.microsoft.com/office/drawing/2014/main" id="{AF28D51E-853E-40BC-814E-26AAE0A5B2D7}"/>
                </a:ext>
              </a:extLst>
            </p:cNvPr>
            <p:cNvSpPr>
              <a:spLocks noChangeArrowheads="1"/>
            </p:cNvSpPr>
            <p:nvPr/>
          </p:nvSpPr>
          <p:spPr bwMode="auto">
            <a:xfrm rot="16200000" flipH="1">
              <a:off x="462" y="304"/>
              <a:ext cx="532" cy="161"/>
            </a:xfrm>
            <a:prstGeom prst="parallelogram">
              <a:avLst>
                <a:gd name="adj" fmla="val 65919"/>
              </a:avLst>
            </a:prstGeom>
            <a:solidFill>
              <a:srgbClr val="FFFF00"/>
            </a:solidFill>
            <a:ln w="25400">
              <a:solidFill>
                <a:schemeClr val="tx1"/>
              </a:solidFill>
              <a:miter lim="800000"/>
              <a:headEnd/>
              <a:tailEnd/>
            </a:ln>
          </p:spPr>
          <p:txBody>
            <a:bodyPr vert="eaVert"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27" name="AutoShape 10">
              <a:extLst>
                <a:ext uri="{FF2B5EF4-FFF2-40B4-BE49-F238E27FC236}">
                  <a16:creationId xmlns:a16="http://schemas.microsoft.com/office/drawing/2014/main" id="{08C9A083-D773-4D9D-8250-00E44A9CA8EB}"/>
                </a:ext>
              </a:extLst>
            </p:cNvPr>
            <p:cNvSpPr>
              <a:spLocks noChangeArrowheads="1"/>
            </p:cNvSpPr>
            <p:nvPr/>
          </p:nvSpPr>
          <p:spPr bwMode="auto">
            <a:xfrm rot="16200000" flipH="1">
              <a:off x="637" y="304"/>
              <a:ext cx="532" cy="162"/>
            </a:xfrm>
            <a:prstGeom prst="parallelogram">
              <a:avLst>
                <a:gd name="adj" fmla="val 65512"/>
              </a:avLst>
            </a:prstGeom>
            <a:solidFill>
              <a:srgbClr val="FFFF00"/>
            </a:solidFill>
            <a:ln w="25400">
              <a:solidFill>
                <a:schemeClr val="tx1"/>
              </a:solidFill>
              <a:miter lim="800000"/>
              <a:headEnd/>
              <a:tailEnd/>
            </a:ln>
          </p:spPr>
          <p:txBody>
            <a:bodyPr vert="eaVert"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28" name="Oval 11">
              <a:extLst>
                <a:ext uri="{FF2B5EF4-FFF2-40B4-BE49-F238E27FC236}">
                  <a16:creationId xmlns:a16="http://schemas.microsoft.com/office/drawing/2014/main" id="{C96826DD-1AF1-450F-A6D5-651C5BEF04E5}"/>
                </a:ext>
              </a:extLst>
            </p:cNvPr>
            <p:cNvSpPr>
              <a:spLocks noChangeArrowheads="1"/>
            </p:cNvSpPr>
            <p:nvPr/>
          </p:nvSpPr>
          <p:spPr bwMode="auto">
            <a:xfrm>
              <a:off x="322" y="451"/>
              <a:ext cx="53" cy="109"/>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29" name="Oval 12">
              <a:extLst>
                <a:ext uri="{FF2B5EF4-FFF2-40B4-BE49-F238E27FC236}">
                  <a16:creationId xmlns:a16="http://schemas.microsoft.com/office/drawing/2014/main" id="{908811C5-3984-4868-AE27-6B8FEB798D86}"/>
                </a:ext>
              </a:extLst>
            </p:cNvPr>
            <p:cNvSpPr>
              <a:spLocks noChangeArrowheads="1"/>
            </p:cNvSpPr>
            <p:nvPr/>
          </p:nvSpPr>
          <p:spPr bwMode="auto">
            <a:xfrm>
              <a:off x="397" y="355"/>
              <a:ext cx="45" cy="78"/>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30" name="Oval 13">
              <a:extLst>
                <a:ext uri="{FF2B5EF4-FFF2-40B4-BE49-F238E27FC236}">
                  <a16:creationId xmlns:a16="http://schemas.microsoft.com/office/drawing/2014/main" id="{86360614-6062-4C64-98F5-A7680EF3608D}"/>
                </a:ext>
              </a:extLst>
            </p:cNvPr>
            <p:cNvSpPr>
              <a:spLocks noChangeArrowheads="1"/>
            </p:cNvSpPr>
            <p:nvPr/>
          </p:nvSpPr>
          <p:spPr bwMode="auto">
            <a:xfrm>
              <a:off x="557" y="185"/>
              <a:ext cx="63" cy="121"/>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31" name="Oval 14">
              <a:extLst>
                <a:ext uri="{FF2B5EF4-FFF2-40B4-BE49-F238E27FC236}">
                  <a16:creationId xmlns:a16="http://schemas.microsoft.com/office/drawing/2014/main" id="{193755CD-8E38-42B8-9C6D-FB4B2833183E}"/>
                </a:ext>
              </a:extLst>
            </p:cNvPr>
            <p:cNvSpPr>
              <a:spLocks noChangeArrowheads="1"/>
            </p:cNvSpPr>
            <p:nvPr/>
          </p:nvSpPr>
          <p:spPr bwMode="auto">
            <a:xfrm>
              <a:off x="496" y="446"/>
              <a:ext cx="53" cy="109"/>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32" name="Oval 15">
              <a:extLst>
                <a:ext uri="{FF2B5EF4-FFF2-40B4-BE49-F238E27FC236}">
                  <a16:creationId xmlns:a16="http://schemas.microsoft.com/office/drawing/2014/main" id="{5D2A8FB2-16AF-4479-8424-27AB03C92183}"/>
                </a:ext>
              </a:extLst>
            </p:cNvPr>
            <p:cNvSpPr>
              <a:spLocks noChangeArrowheads="1"/>
            </p:cNvSpPr>
            <p:nvPr/>
          </p:nvSpPr>
          <p:spPr bwMode="auto">
            <a:xfrm>
              <a:off x="574" y="385"/>
              <a:ext cx="46" cy="74"/>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33" name="Oval 16">
              <a:extLst>
                <a:ext uri="{FF2B5EF4-FFF2-40B4-BE49-F238E27FC236}">
                  <a16:creationId xmlns:a16="http://schemas.microsoft.com/office/drawing/2014/main" id="{0A6C00C6-3956-46F3-B478-AE6A7808E7C4}"/>
                </a:ext>
              </a:extLst>
            </p:cNvPr>
            <p:cNvSpPr>
              <a:spLocks noChangeArrowheads="1"/>
            </p:cNvSpPr>
            <p:nvPr/>
          </p:nvSpPr>
          <p:spPr bwMode="auto">
            <a:xfrm>
              <a:off x="735" y="428"/>
              <a:ext cx="54" cy="109"/>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34" name="Oval 17">
              <a:extLst>
                <a:ext uri="{FF2B5EF4-FFF2-40B4-BE49-F238E27FC236}">
                  <a16:creationId xmlns:a16="http://schemas.microsoft.com/office/drawing/2014/main" id="{A9D27B96-7662-457D-A944-FB99B10C5077}"/>
                </a:ext>
              </a:extLst>
            </p:cNvPr>
            <p:cNvSpPr>
              <a:spLocks noChangeArrowheads="1"/>
            </p:cNvSpPr>
            <p:nvPr/>
          </p:nvSpPr>
          <p:spPr bwMode="auto">
            <a:xfrm>
              <a:off x="669" y="367"/>
              <a:ext cx="41" cy="57"/>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35" name="Oval 18">
              <a:extLst>
                <a:ext uri="{FF2B5EF4-FFF2-40B4-BE49-F238E27FC236}">
                  <a16:creationId xmlns:a16="http://schemas.microsoft.com/office/drawing/2014/main" id="{52B79F97-8064-4716-9F12-1709942E110A}"/>
                </a:ext>
              </a:extLst>
            </p:cNvPr>
            <p:cNvSpPr>
              <a:spLocks noChangeArrowheads="1"/>
            </p:cNvSpPr>
            <p:nvPr/>
          </p:nvSpPr>
          <p:spPr bwMode="auto">
            <a:xfrm>
              <a:off x="847" y="223"/>
              <a:ext cx="37" cy="70"/>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36" name="Oval 19">
              <a:extLst>
                <a:ext uri="{FF2B5EF4-FFF2-40B4-BE49-F238E27FC236}">
                  <a16:creationId xmlns:a16="http://schemas.microsoft.com/office/drawing/2014/main" id="{0A0AC552-27E5-4AC0-AC04-BCA1FD049383}"/>
                </a:ext>
              </a:extLst>
            </p:cNvPr>
            <p:cNvSpPr>
              <a:spLocks noChangeArrowheads="1"/>
            </p:cNvSpPr>
            <p:nvPr/>
          </p:nvSpPr>
          <p:spPr bwMode="auto">
            <a:xfrm>
              <a:off x="851" y="428"/>
              <a:ext cx="54" cy="109"/>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37" name="Oval 20">
              <a:extLst>
                <a:ext uri="{FF2B5EF4-FFF2-40B4-BE49-F238E27FC236}">
                  <a16:creationId xmlns:a16="http://schemas.microsoft.com/office/drawing/2014/main" id="{AC596F53-FC1A-432A-97EA-4F1C35836BCB}"/>
                </a:ext>
              </a:extLst>
            </p:cNvPr>
            <p:cNvSpPr>
              <a:spLocks noChangeArrowheads="1"/>
            </p:cNvSpPr>
            <p:nvPr/>
          </p:nvSpPr>
          <p:spPr bwMode="auto">
            <a:xfrm>
              <a:off x="913" y="246"/>
              <a:ext cx="62" cy="134"/>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38" name="Oval 21">
              <a:extLst>
                <a:ext uri="{FF2B5EF4-FFF2-40B4-BE49-F238E27FC236}">
                  <a16:creationId xmlns:a16="http://schemas.microsoft.com/office/drawing/2014/main" id="{9954DBEF-581B-4102-9ADE-D92D5C424DF7}"/>
                </a:ext>
              </a:extLst>
            </p:cNvPr>
            <p:cNvSpPr>
              <a:spLocks noChangeArrowheads="1"/>
            </p:cNvSpPr>
            <p:nvPr/>
          </p:nvSpPr>
          <p:spPr bwMode="auto">
            <a:xfrm>
              <a:off x="731" y="289"/>
              <a:ext cx="45" cy="78"/>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39" name="Oval 22">
              <a:extLst>
                <a:ext uri="{FF2B5EF4-FFF2-40B4-BE49-F238E27FC236}">
                  <a16:creationId xmlns:a16="http://schemas.microsoft.com/office/drawing/2014/main" id="{287A65B6-528E-4391-AD78-4B6EEC0D4E48}"/>
                </a:ext>
              </a:extLst>
            </p:cNvPr>
            <p:cNvSpPr>
              <a:spLocks noChangeArrowheads="1"/>
            </p:cNvSpPr>
            <p:nvPr/>
          </p:nvSpPr>
          <p:spPr bwMode="auto">
            <a:xfrm>
              <a:off x="491" y="302"/>
              <a:ext cx="42" cy="74"/>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40" name="Oval 23">
              <a:extLst>
                <a:ext uri="{FF2B5EF4-FFF2-40B4-BE49-F238E27FC236}">
                  <a16:creationId xmlns:a16="http://schemas.microsoft.com/office/drawing/2014/main" id="{6E08FCA0-F0A5-4286-AF4B-978B59C18E71}"/>
                </a:ext>
              </a:extLst>
            </p:cNvPr>
            <p:cNvSpPr>
              <a:spLocks noChangeArrowheads="1"/>
            </p:cNvSpPr>
            <p:nvPr/>
          </p:nvSpPr>
          <p:spPr bwMode="auto">
            <a:xfrm>
              <a:off x="318" y="281"/>
              <a:ext cx="49" cy="91"/>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1741" name="Line 7">
              <a:extLst>
                <a:ext uri="{FF2B5EF4-FFF2-40B4-BE49-F238E27FC236}">
                  <a16:creationId xmlns:a16="http://schemas.microsoft.com/office/drawing/2014/main" id="{212EA92A-8223-4375-A91D-88182ACE4544}"/>
                </a:ext>
              </a:extLst>
            </p:cNvPr>
            <p:cNvSpPr>
              <a:spLocks noChangeShapeType="1"/>
            </p:cNvSpPr>
            <p:nvPr/>
          </p:nvSpPr>
          <p:spPr bwMode="auto">
            <a:xfrm flipV="1">
              <a:off x="913" y="337"/>
              <a:ext cx="141" cy="0"/>
            </a:xfrm>
            <a:prstGeom prst="line">
              <a:avLst/>
            </a:prstGeom>
            <a:noFill/>
            <a:ln w="76200">
              <a:solidFill>
                <a:schemeClr val="accent2"/>
              </a:solidFill>
              <a:round/>
              <a:headEnd/>
              <a:tailEnd type="stealth" w="lg" len="lg"/>
            </a:ln>
            <a:extLst>
              <a:ext uri="{909E8E84-426E-40DD-AFC4-6F175D3DCCD1}">
                <a14:hiddenFill xmlns:a14="http://schemas.microsoft.com/office/drawing/2010/main">
                  <a:noFill/>
                </a14:hiddenFill>
              </a:ext>
            </a:extLst>
          </p:spPr>
          <p:txBody>
            <a:bodyPr>
              <a:spAutoFit/>
            </a:bodyPr>
            <a:lstStyle/>
            <a:p>
              <a:endParaRPr lang="en-GB"/>
            </a:p>
          </p:txBody>
        </p:sp>
        <p:sp>
          <p:nvSpPr>
            <p:cNvPr id="21742" name="Line 7">
              <a:extLst>
                <a:ext uri="{FF2B5EF4-FFF2-40B4-BE49-F238E27FC236}">
                  <a16:creationId xmlns:a16="http://schemas.microsoft.com/office/drawing/2014/main" id="{F65F4F10-BEA5-4211-A094-5426BC5B13DB}"/>
                </a:ext>
              </a:extLst>
            </p:cNvPr>
            <p:cNvSpPr>
              <a:spLocks noChangeShapeType="1"/>
            </p:cNvSpPr>
            <p:nvPr/>
          </p:nvSpPr>
          <p:spPr bwMode="auto">
            <a:xfrm flipV="1">
              <a:off x="731" y="337"/>
              <a:ext cx="91" cy="0"/>
            </a:xfrm>
            <a:prstGeom prst="line">
              <a:avLst/>
            </a:prstGeom>
            <a:noFill/>
            <a:ln w="76200">
              <a:solidFill>
                <a:schemeClr val="accent2"/>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GB"/>
            </a:p>
          </p:txBody>
        </p:sp>
        <p:sp>
          <p:nvSpPr>
            <p:cNvPr id="21743" name="Line 7">
              <a:extLst>
                <a:ext uri="{FF2B5EF4-FFF2-40B4-BE49-F238E27FC236}">
                  <a16:creationId xmlns:a16="http://schemas.microsoft.com/office/drawing/2014/main" id="{B5F49E64-31A6-4453-822B-EA16BA0262EC}"/>
                </a:ext>
              </a:extLst>
            </p:cNvPr>
            <p:cNvSpPr>
              <a:spLocks noChangeShapeType="1"/>
            </p:cNvSpPr>
            <p:nvPr/>
          </p:nvSpPr>
          <p:spPr bwMode="auto">
            <a:xfrm flipV="1">
              <a:off x="491" y="337"/>
              <a:ext cx="158" cy="0"/>
            </a:xfrm>
            <a:prstGeom prst="line">
              <a:avLst/>
            </a:prstGeom>
            <a:noFill/>
            <a:ln w="76200">
              <a:solidFill>
                <a:schemeClr val="accent2"/>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GB"/>
            </a:p>
          </p:txBody>
        </p:sp>
        <p:sp>
          <p:nvSpPr>
            <p:cNvPr id="21744" name="Line 7">
              <a:extLst>
                <a:ext uri="{FF2B5EF4-FFF2-40B4-BE49-F238E27FC236}">
                  <a16:creationId xmlns:a16="http://schemas.microsoft.com/office/drawing/2014/main" id="{97782215-8593-411D-997E-917F83C85EE5}"/>
                </a:ext>
              </a:extLst>
            </p:cNvPr>
            <p:cNvSpPr>
              <a:spLocks noChangeShapeType="1"/>
            </p:cNvSpPr>
            <p:nvPr/>
          </p:nvSpPr>
          <p:spPr bwMode="auto">
            <a:xfrm flipV="1">
              <a:off x="318" y="337"/>
              <a:ext cx="153" cy="0"/>
            </a:xfrm>
            <a:prstGeom prst="line">
              <a:avLst/>
            </a:prstGeom>
            <a:noFill/>
            <a:ln w="76200">
              <a:solidFill>
                <a:schemeClr val="accent2"/>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GB"/>
            </a:p>
          </p:txBody>
        </p:sp>
        <p:sp>
          <p:nvSpPr>
            <p:cNvPr id="21745" name="Line 7">
              <a:extLst>
                <a:ext uri="{FF2B5EF4-FFF2-40B4-BE49-F238E27FC236}">
                  <a16:creationId xmlns:a16="http://schemas.microsoft.com/office/drawing/2014/main" id="{EB148032-0199-4DC3-96F0-62F69D79DDED}"/>
                </a:ext>
              </a:extLst>
            </p:cNvPr>
            <p:cNvSpPr>
              <a:spLocks noChangeShapeType="1"/>
            </p:cNvSpPr>
            <p:nvPr/>
          </p:nvSpPr>
          <p:spPr bwMode="auto">
            <a:xfrm flipV="1">
              <a:off x="214" y="337"/>
              <a:ext cx="83" cy="0"/>
            </a:xfrm>
            <a:prstGeom prst="line">
              <a:avLst/>
            </a:prstGeom>
            <a:noFill/>
            <a:ln w="76200">
              <a:solidFill>
                <a:schemeClr val="accent2"/>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GB"/>
            </a:p>
          </p:txBody>
        </p:sp>
      </p:grpSp>
      <p:sp>
        <p:nvSpPr>
          <p:cNvPr id="4" name="Right Arrow 3">
            <a:extLst>
              <a:ext uri="{FF2B5EF4-FFF2-40B4-BE49-F238E27FC236}">
                <a16:creationId xmlns:a16="http://schemas.microsoft.com/office/drawing/2014/main" id="{1F3CD687-F710-493D-BC29-560D6429F620}"/>
              </a:ext>
            </a:extLst>
          </p:cNvPr>
          <p:cNvSpPr/>
          <p:nvPr/>
        </p:nvSpPr>
        <p:spPr>
          <a:xfrm rot="5400000">
            <a:off x="8000662" y="1984887"/>
            <a:ext cx="977900" cy="48418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800"/>
          </a:p>
        </p:txBody>
      </p:sp>
      <p:sp>
        <p:nvSpPr>
          <p:cNvPr id="21508" name="TextBox 2">
            <a:extLst>
              <a:ext uri="{FF2B5EF4-FFF2-40B4-BE49-F238E27FC236}">
                <a16:creationId xmlns:a16="http://schemas.microsoft.com/office/drawing/2014/main" id="{8F8C56BC-217B-4486-8C9D-9A15CD58EC28}"/>
              </a:ext>
            </a:extLst>
          </p:cNvPr>
          <p:cNvSpPr txBox="1">
            <a:spLocks noChangeArrowheads="1"/>
          </p:cNvSpPr>
          <p:nvPr/>
        </p:nvSpPr>
        <p:spPr bwMode="auto">
          <a:xfrm>
            <a:off x="7124703" y="976084"/>
            <a:ext cx="2643188" cy="13239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a:t>Not all barriers were in place, the systems that protected people were not effective</a:t>
            </a:r>
            <a:endParaRPr lang="en-US" altLang="en-US"/>
          </a:p>
        </p:txBody>
      </p:sp>
      <p:pic>
        <p:nvPicPr>
          <p:cNvPr id="444" name="Content Placeholder 4">
            <a:extLst>
              <a:ext uri="{FF2B5EF4-FFF2-40B4-BE49-F238E27FC236}">
                <a16:creationId xmlns:a16="http://schemas.microsoft.com/office/drawing/2014/main" id="{8780D9DC-A119-48F9-BA9D-CA6784D04009}"/>
              </a:ext>
            </a:extLst>
          </p:cNvPr>
          <p:cNvPicPr>
            <a:picLocks noChangeAspect="1"/>
          </p:cNvPicPr>
          <p:nvPr/>
        </p:nvPicPr>
        <p:blipFill>
          <a:blip r:embed="rId5"/>
          <a:stretch>
            <a:fillRect/>
          </a:stretch>
        </p:blipFill>
        <p:spPr>
          <a:xfrm>
            <a:off x="9841230" y="5570704"/>
            <a:ext cx="1775513" cy="89279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2">
            <a:extLst>
              <a:ext uri="{FF2B5EF4-FFF2-40B4-BE49-F238E27FC236}">
                <a16:creationId xmlns:a16="http://schemas.microsoft.com/office/drawing/2014/main" id="{00674E39-28AD-41D7-BA70-9D4054474BE9}"/>
              </a:ext>
            </a:extLst>
          </p:cNvPr>
          <p:cNvGrpSpPr>
            <a:grpSpLocks/>
          </p:cNvGrpSpPr>
          <p:nvPr/>
        </p:nvGrpSpPr>
        <p:grpSpPr bwMode="auto">
          <a:xfrm>
            <a:off x="689811" y="225426"/>
            <a:ext cx="10282989" cy="5364163"/>
            <a:chOff x="78" y="119"/>
            <a:chExt cx="5607" cy="4054"/>
          </a:xfrm>
        </p:grpSpPr>
        <p:sp>
          <p:nvSpPr>
            <p:cNvPr id="22533" name="AutoShape 3">
              <a:extLst>
                <a:ext uri="{FF2B5EF4-FFF2-40B4-BE49-F238E27FC236}">
                  <a16:creationId xmlns:a16="http://schemas.microsoft.com/office/drawing/2014/main" id="{01C88F95-A1DD-4169-9A16-EC97E1B94739}"/>
                </a:ext>
              </a:extLst>
            </p:cNvPr>
            <p:cNvSpPr>
              <a:spLocks noChangeAspect="1" noChangeArrowheads="1"/>
            </p:cNvSpPr>
            <p:nvPr/>
          </p:nvSpPr>
          <p:spPr bwMode="auto">
            <a:xfrm>
              <a:off x="78" y="147"/>
              <a:ext cx="5604" cy="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534" name="AutoShape 4">
              <a:extLst>
                <a:ext uri="{FF2B5EF4-FFF2-40B4-BE49-F238E27FC236}">
                  <a16:creationId xmlns:a16="http://schemas.microsoft.com/office/drawing/2014/main" id="{16B9076C-168A-42B1-B56A-6B9D1A4CB34C}"/>
                </a:ext>
              </a:extLst>
            </p:cNvPr>
            <p:cNvSpPr>
              <a:spLocks noChangeAspect="1" noChangeArrowheads="1" noTextEdit="1"/>
            </p:cNvSpPr>
            <p:nvPr/>
          </p:nvSpPr>
          <p:spPr bwMode="auto">
            <a:xfrm>
              <a:off x="78" y="147"/>
              <a:ext cx="5604" cy="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2535" name="Rectangle 5">
              <a:extLst>
                <a:ext uri="{FF2B5EF4-FFF2-40B4-BE49-F238E27FC236}">
                  <a16:creationId xmlns:a16="http://schemas.microsoft.com/office/drawing/2014/main" id="{25831A78-DED2-4A23-92F3-BDA56934C656}"/>
                </a:ext>
              </a:extLst>
            </p:cNvPr>
            <p:cNvSpPr>
              <a:spLocks noChangeArrowheads="1"/>
            </p:cNvSpPr>
            <p:nvPr/>
          </p:nvSpPr>
          <p:spPr bwMode="auto">
            <a:xfrm>
              <a:off x="1889" y="2313"/>
              <a:ext cx="1476" cy="4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536" name="Rectangle 6">
              <a:extLst>
                <a:ext uri="{FF2B5EF4-FFF2-40B4-BE49-F238E27FC236}">
                  <a16:creationId xmlns:a16="http://schemas.microsoft.com/office/drawing/2014/main" id="{F55DB3AC-BED9-4934-A5CF-965397B94E95}"/>
                </a:ext>
              </a:extLst>
            </p:cNvPr>
            <p:cNvSpPr>
              <a:spLocks noChangeArrowheads="1"/>
            </p:cNvSpPr>
            <p:nvPr/>
          </p:nvSpPr>
          <p:spPr bwMode="auto">
            <a:xfrm>
              <a:off x="1889" y="2313"/>
              <a:ext cx="1476" cy="492"/>
            </a:xfrm>
            <a:prstGeom prst="rect">
              <a:avLst/>
            </a:prstGeom>
            <a:noFill/>
            <a:ln w="317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537" name="Rectangle 7">
              <a:extLst>
                <a:ext uri="{FF2B5EF4-FFF2-40B4-BE49-F238E27FC236}">
                  <a16:creationId xmlns:a16="http://schemas.microsoft.com/office/drawing/2014/main" id="{94990C26-CBB1-4FDB-8713-4EAA7F4CEF83}"/>
                </a:ext>
              </a:extLst>
            </p:cNvPr>
            <p:cNvSpPr>
              <a:spLocks noChangeArrowheads="1"/>
            </p:cNvSpPr>
            <p:nvPr/>
          </p:nvSpPr>
          <p:spPr bwMode="auto">
            <a:xfrm>
              <a:off x="1889" y="1470"/>
              <a:ext cx="1476" cy="4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538" name="Rectangle 8">
              <a:extLst>
                <a:ext uri="{FF2B5EF4-FFF2-40B4-BE49-F238E27FC236}">
                  <a16:creationId xmlns:a16="http://schemas.microsoft.com/office/drawing/2014/main" id="{9A7EB906-8433-4209-AB13-BD0F8CDA79A2}"/>
                </a:ext>
              </a:extLst>
            </p:cNvPr>
            <p:cNvSpPr>
              <a:spLocks noChangeArrowheads="1"/>
            </p:cNvSpPr>
            <p:nvPr/>
          </p:nvSpPr>
          <p:spPr bwMode="auto">
            <a:xfrm>
              <a:off x="1889" y="1470"/>
              <a:ext cx="1476" cy="492"/>
            </a:xfrm>
            <a:prstGeom prst="rect">
              <a:avLst/>
            </a:prstGeom>
            <a:noFill/>
            <a:ln w="317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539" name="Rectangle 9">
              <a:extLst>
                <a:ext uri="{FF2B5EF4-FFF2-40B4-BE49-F238E27FC236}">
                  <a16:creationId xmlns:a16="http://schemas.microsoft.com/office/drawing/2014/main" id="{B64FFD46-2D25-4893-AAF8-C323C583021F}"/>
                </a:ext>
              </a:extLst>
            </p:cNvPr>
            <p:cNvSpPr>
              <a:spLocks noChangeArrowheads="1"/>
            </p:cNvSpPr>
            <p:nvPr/>
          </p:nvSpPr>
          <p:spPr bwMode="auto">
            <a:xfrm>
              <a:off x="509" y="601"/>
              <a:ext cx="88" cy="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540" name="Rectangle 10">
              <a:extLst>
                <a:ext uri="{FF2B5EF4-FFF2-40B4-BE49-F238E27FC236}">
                  <a16:creationId xmlns:a16="http://schemas.microsoft.com/office/drawing/2014/main" id="{508A1510-450D-42AF-A23A-F05D43ED75BF}"/>
                </a:ext>
              </a:extLst>
            </p:cNvPr>
            <p:cNvSpPr>
              <a:spLocks noChangeArrowheads="1"/>
            </p:cNvSpPr>
            <p:nvPr/>
          </p:nvSpPr>
          <p:spPr bwMode="auto">
            <a:xfrm>
              <a:off x="509" y="601"/>
              <a:ext cx="88" cy="36"/>
            </a:xfrm>
            <a:prstGeom prst="rect">
              <a:avLst/>
            </a:prstGeom>
            <a:noFill/>
            <a:ln w="158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grpSp>
          <p:nvGrpSpPr>
            <p:cNvPr id="22541" name="Group 11">
              <a:extLst>
                <a:ext uri="{FF2B5EF4-FFF2-40B4-BE49-F238E27FC236}">
                  <a16:creationId xmlns:a16="http://schemas.microsoft.com/office/drawing/2014/main" id="{33C64A96-AA6C-4211-8D2D-63C859482271}"/>
                </a:ext>
              </a:extLst>
            </p:cNvPr>
            <p:cNvGrpSpPr>
              <a:grpSpLocks/>
            </p:cNvGrpSpPr>
            <p:nvPr/>
          </p:nvGrpSpPr>
          <p:grpSpPr bwMode="auto">
            <a:xfrm>
              <a:off x="112" y="429"/>
              <a:ext cx="924" cy="77"/>
              <a:chOff x="112" y="429"/>
              <a:chExt cx="924" cy="77"/>
            </a:xfrm>
          </p:grpSpPr>
          <p:sp>
            <p:nvSpPr>
              <p:cNvPr id="22970" name="Rectangle 12">
                <a:extLst>
                  <a:ext uri="{FF2B5EF4-FFF2-40B4-BE49-F238E27FC236}">
                    <a16:creationId xmlns:a16="http://schemas.microsoft.com/office/drawing/2014/main" id="{99EE2134-E07F-4731-B803-B8D951397020}"/>
                  </a:ext>
                </a:extLst>
              </p:cNvPr>
              <p:cNvSpPr>
                <a:spLocks noChangeArrowheads="1"/>
              </p:cNvSpPr>
              <p:nvPr/>
            </p:nvSpPr>
            <p:spPr bwMode="auto">
              <a:xfrm>
                <a:off x="112" y="477"/>
                <a:ext cx="88"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300">
                    <a:solidFill>
                      <a:srgbClr val="000066"/>
                    </a:solidFill>
                  </a:rPr>
                  <a:t>Hazards</a:t>
                </a:r>
                <a:endParaRPr lang="en-US" altLang="en-US" sz="2800"/>
              </a:p>
            </p:txBody>
          </p:sp>
          <p:sp>
            <p:nvSpPr>
              <p:cNvPr id="22971" name="Rectangle 13">
                <a:extLst>
                  <a:ext uri="{FF2B5EF4-FFF2-40B4-BE49-F238E27FC236}">
                    <a16:creationId xmlns:a16="http://schemas.microsoft.com/office/drawing/2014/main" id="{18698637-792A-42AF-B5E6-27DE2FC0A6A1}"/>
                  </a:ext>
                </a:extLst>
              </p:cNvPr>
              <p:cNvSpPr>
                <a:spLocks noChangeArrowheads="1"/>
              </p:cNvSpPr>
              <p:nvPr/>
            </p:nvSpPr>
            <p:spPr bwMode="auto">
              <a:xfrm>
                <a:off x="953" y="429"/>
                <a:ext cx="8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300">
                    <a:solidFill>
                      <a:srgbClr val="000000"/>
                    </a:solidFill>
                  </a:rPr>
                  <a:t>Incident</a:t>
                </a:r>
                <a:endParaRPr lang="en-US" altLang="en-US" sz="2800"/>
              </a:p>
            </p:txBody>
          </p:sp>
        </p:grpSp>
        <p:sp>
          <p:nvSpPr>
            <p:cNvPr id="22542" name="Freeform 14">
              <a:extLst>
                <a:ext uri="{FF2B5EF4-FFF2-40B4-BE49-F238E27FC236}">
                  <a16:creationId xmlns:a16="http://schemas.microsoft.com/office/drawing/2014/main" id="{709720B7-6FAD-4BEE-AB1C-2EBE6CD33E34}"/>
                </a:ext>
              </a:extLst>
            </p:cNvPr>
            <p:cNvSpPr>
              <a:spLocks/>
            </p:cNvSpPr>
            <p:nvPr/>
          </p:nvSpPr>
          <p:spPr bwMode="auto">
            <a:xfrm>
              <a:off x="3494" y="3192"/>
              <a:ext cx="227" cy="210"/>
            </a:xfrm>
            <a:custGeom>
              <a:avLst/>
              <a:gdLst>
                <a:gd name="T0" fmla="*/ 0 w 227"/>
                <a:gd name="T1" fmla="*/ 210 h 210"/>
                <a:gd name="T2" fmla="*/ 0 w 227"/>
                <a:gd name="T3" fmla="*/ 0 h 210"/>
                <a:gd name="T4" fmla="*/ 227 w 227"/>
                <a:gd name="T5" fmla="*/ 0 h 210"/>
                <a:gd name="T6" fmla="*/ 0 60000 65536"/>
                <a:gd name="T7" fmla="*/ 0 60000 65536"/>
                <a:gd name="T8" fmla="*/ 0 60000 65536"/>
                <a:gd name="T9" fmla="*/ 0 w 227"/>
                <a:gd name="T10" fmla="*/ 0 h 210"/>
                <a:gd name="T11" fmla="*/ 227 w 227"/>
                <a:gd name="T12" fmla="*/ 210 h 210"/>
              </a:gdLst>
              <a:ahLst/>
              <a:cxnLst>
                <a:cxn ang="T6">
                  <a:pos x="T0" y="T1"/>
                </a:cxn>
                <a:cxn ang="T7">
                  <a:pos x="T2" y="T3"/>
                </a:cxn>
                <a:cxn ang="T8">
                  <a:pos x="T4" y="T5"/>
                </a:cxn>
              </a:cxnLst>
              <a:rect l="T9" t="T10" r="T11" b="T12"/>
              <a:pathLst>
                <a:path w="227" h="210">
                  <a:moveTo>
                    <a:pt x="0" y="210"/>
                  </a:moveTo>
                  <a:lnTo>
                    <a:pt x="0" y="0"/>
                  </a:lnTo>
                  <a:lnTo>
                    <a:pt x="227" y="0"/>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43" name="Freeform 15">
              <a:extLst>
                <a:ext uri="{FF2B5EF4-FFF2-40B4-BE49-F238E27FC236}">
                  <a16:creationId xmlns:a16="http://schemas.microsoft.com/office/drawing/2014/main" id="{5BE3FAFE-45CF-4DC4-9BEA-01CECC20601E}"/>
                </a:ext>
              </a:extLst>
            </p:cNvPr>
            <p:cNvSpPr>
              <a:spLocks/>
            </p:cNvSpPr>
            <p:nvPr/>
          </p:nvSpPr>
          <p:spPr bwMode="auto">
            <a:xfrm>
              <a:off x="3711" y="3153"/>
              <a:ext cx="78" cy="77"/>
            </a:xfrm>
            <a:custGeom>
              <a:avLst/>
              <a:gdLst>
                <a:gd name="T0" fmla="*/ 0 w 78"/>
                <a:gd name="T1" fmla="*/ 0 h 77"/>
                <a:gd name="T2" fmla="*/ 78 w 78"/>
                <a:gd name="T3" fmla="*/ 39 h 77"/>
                <a:gd name="T4" fmla="*/ 0 w 78"/>
                <a:gd name="T5" fmla="*/ 77 h 77"/>
                <a:gd name="T6" fmla="*/ 0 w 78"/>
                <a:gd name="T7" fmla="*/ 0 h 77"/>
                <a:gd name="T8" fmla="*/ 0 60000 65536"/>
                <a:gd name="T9" fmla="*/ 0 60000 65536"/>
                <a:gd name="T10" fmla="*/ 0 60000 65536"/>
                <a:gd name="T11" fmla="*/ 0 60000 65536"/>
                <a:gd name="T12" fmla="*/ 0 w 78"/>
                <a:gd name="T13" fmla="*/ 0 h 77"/>
                <a:gd name="T14" fmla="*/ 78 w 78"/>
                <a:gd name="T15" fmla="*/ 77 h 77"/>
              </a:gdLst>
              <a:ahLst/>
              <a:cxnLst>
                <a:cxn ang="T8">
                  <a:pos x="T0" y="T1"/>
                </a:cxn>
                <a:cxn ang="T9">
                  <a:pos x="T2" y="T3"/>
                </a:cxn>
                <a:cxn ang="T10">
                  <a:pos x="T4" y="T5"/>
                </a:cxn>
                <a:cxn ang="T11">
                  <a:pos x="T6" y="T7"/>
                </a:cxn>
              </a:cxnLst>
              <a:rect l="T12" t="T13" r="T14" b="T15"/>
              <a:pathLst>
                <a:path w="78" h="77">
                  <a:moveTo>
                    <a:pt x="0" y="0"/>
                  </a:moveTo>
                  <a:lnTo>
                    <a:pt x="78" y="39"/>
                  </a:lnTo>
                  <a:lnTo>
                    <a:pt x="0" y="77"/>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544" name="Freeform 16">
              <a:extLst>
                <a:ext uri="{FF2B5EF4-FFF2-40B4-BE49-F238E27FC236}">
                  <a16:creationId xmlns:a16="http://schemas.microsoft.com/office/drawing/2014/main" id="{78D164CA-276B-42C3-93E1-2443801E05F4}"/>
                </a:ext>
              </a:extLst>
            </p:cNvPr>
            <p:cNvSpPr>
              <a:spLocks/>
            </p:cNvSpPr>
            <p:nvPr/>
          </p:nvSpPr>
          <p:spPr bwMode="auto">
            <a:xfrm>
              <a:off x="1618" y="3402"/>
              <a:ext cx="2103" cy="211"/>
            </a:xfrm>
            <a:custGeom>
              <a:avLst/>
              <a:gdLst>
                <a:gd name="T0" fmla="*/ 0 w 2103"/>
                <a:gd name="T1" fmla="*/ 0 h 211"/>
                <a:gd name="T2" fmla="*/ 1876 w 2103"/>
                <a:gd name="T3" fmla="*/ 0 h 211"/>
                <a:gd name="T4" fmla="*/ 1876 w 2103"/>
                <a:gd name="T5" fmla="*/ 211 h 211"/>
                <a:gd name="T6" fmla="*/ 2103 w 2103"/>
                <a:gd name="T7" fmla="*/ 211 h 211"/>
                <a:gd name="T8" fmla="*/ 0 60000 65536"/>
                <a:gd name="T9" fmla="*/ 0 60000 65536"/>
                <a:gd name="T10" fmla="*/ 0 60000 65536"/>
                <a:gd name="T11" fmla="*/ 0 60000 65536"/>
                <a:gd name="T12" fmla="*/ 0 w 2103"/>
                <a:gd name="T13" fmla="*/ 0 h 211"/>
                <a:gd name="T14" fmla="*/ 2103 w 2103"/>
                <a:gd name="T15" fmla="*/ 211 h 211"/>
              </a:gdLst>
              <a:ahLst/>
              <a:cxnLst>
                <a:cxn ang="T8">
                  <a:pos x="T0" y="T1"/>
                </a:cxn>
                <a:cxn ang="T9">
                  <a:pos x="T2" y="T3"/>
                </a:cxn>
                <a:cxn ang="T10">
                  <a:pos x="T4" y="T5"/>
                </a:cxn>
                <a:cxn ang="T11">
                  <a:pos x="T6" y="T7"/>
                </a:cxn>
              </a:cxnLst>
              <a:rect l="T12" t="T13" r="T14" b="T15"/>
              <a:pathLst>
                <a:path w="2103" h="211">
                  <a:moveTo>
                    <a:pt x="0" y="0"/>
                  </a:moveTo>
                  <a:lnTo>
                    <a:pt x="1876" y="0"/>
                  </a:lnTo>
                  <a:lnTo>
                    <a:pt x="1876" y="211"/>
                  </a:lnTo>
                  <a:lnTo>
                    <a:pt x="2103" y="211"/>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45" name="Freeform 17">
              <a:extLst>
                <a:ext uri="{FF2B5EF4-FFF2-40B4-BE49-F238E27FC236}">
                  <a16:creationId xmlns:a16="http://schemas.microsoft.com/office/drawing/2014/main" id="{189CFE0F-36D6-4337-957F-08CD7635F589}"/>
                </a:ext>
              </a:extLst>
            </p:cNvPr>
            <p:cNvSpPr>
              <a:spLocks/>
            </p:cNvSpPr>
            <p:nvPr/>
          </p:nvSpPr>
          <p:spPr bwMode="auto">
            <a:xfrm>
              <a:off x="3711" y="3574"/>
              <a:ext cx="78" cy="78"/>
            </a:xfrm>
            <a:custGeom>
              <a:avLst/>
              <a:gdLst>
                <a:gd name="T0" fmla="*/ 0 w 78"/>
                <a:gd name="T1" fmla="*/ 0 h 78"/>
                <a:gd name="T2" fmla="*/ 78 w 78"/>
                <a:gd name="T3" fmla="*/ 39 h 78"/>
                <a:gd name="T4" fmla="*/ 0 w 78"/>
                <a:gd name="T5" fmla="*/ 78 h 78"/>
                <a:gd name="T6" fmla="*/ 0 w 78"/>
                <a:gd name="T7" fmla="*/ 0 h 78"/>
                <a:gd name="T8" fmla="*/ 0 60000 65536"/>
                <a:gd name="T9" fmla="*/ 0 60000 65536"/>
                <a:gd name="T10" fmla="*/ 0 60000 65536"/>
                <a:gd name="T11" fmla="*/ 0 60000 65536"/>
                <a:gd name="T12" fmla="*/ 0 w 78"/>
                <a:gd name="T13" fmla="*/ 0 h 78"/>
                <a:gd name="T14" fmla="*/ 78 w 78"/>
                <a:gd name="T15" fmla="*/ 78 h 78"/>
              </a:gdLst>
              <a:ahLst/>
              <a:cxnLst>
                <a:cxn ang="T8">
                  <a:pos x="T0" y="T1"/>
                </a:cxn>
                <a:cxn ang="T9">
                  <a:pos x="T2" y="T3"/>
                </a:cxn>
                <a:cxn ang="T10">
                  <a:pos x="T4" y="T5"/>
                </a:cxn>
                <a:cxn ang="T11">
                  <a:pos x="T6" y="T7"/>
                </a:cxn>
              </a:cxnLst>
              <a:rect l="T12" t="T13" r="T14" b="T15"/>
              <a:pathLst>
                <a:path w="78" h="78">
                  <a:moveTo>
                    <a:pt x="0" y="0"/>
                  </a:moveTo>
                  <a:lnTo>
                    <a:pt x="78"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546" name="Freeform 18">
              <a:extLst>
                <a:ext uri="{FF2B5EF4-FFF2-40B4-BE49-F238E27FC236}">
                  <a16:creationId xmlns:a16="http://schemas.microsoft.com/office/drawing/2014/main" id="{19205E25-74C6-4BC5-86EC-996D1137F295}"/>
                </a:ext>
              </a:extLst>
            </p:cNvPr>
            <p:cNvSpPr>
              <a:spLocks/>
            </p:cNvSpPr>
            <p:nvPr/>
          </p:nvSpPr>
          <p:spPr bwMode="auto">
            <a:xfrm>
              <a:off x="3494" y="2348"/>
              <a:ext cx="227" cy="211"/>
            </a:xfrm>
            <a:custGeom>
              <a:avLst/>
              <a:gdLst>
                <a:gd name="T0" fmla="*/ 0 w 227"/>
                <a:gd name="T1" fmla="*/ 211 h 211"/>
                <a:gd name="T2" fmla="*/ 0 w 227"/>
                <a:gd name="T3" fmla="*/ 0 h 211"/>
                <a:gd name="T4" fmla="*/ 227 w 227"/>
                <a:gd name="T5" fmla="*/ 0 h 211"/>
                <a:gd name="T6" fmla="*/ 0 60000 65536"/>
                <a:gd name="T7" fmla="*/ 0 60000 65536"/>
                <a:gd name="T8" fmla="*/ 0 60000 65536"/>
                <a:gd name="T9" fmla="*/ 0 w 227"/>
                <a:gd name="T10" fmla="*/ 0 h 211"/>
                <a:gd name="T11" fmla="*/ 227 w 227"/>
                <a:gd name="T12" fmla="*/ 211 h 211"/>
              </a:gdLst>
              <a:ahLst/>
              <a:cxnLst>
                <a:cxn ang="T6">
                  <a:pos x="T0" y="T1"/>
                </a:cxn>
                <a:cxn ang="T7">
                  <a:pos x="T2" y="T3"/>
                </a:cxn>
                <a:cxn ang="T8">
                  <a:pos x="T4" y="T5"/>
                </a:cxn>
              </a:cxnLst>
              <a:rect l="T9" t="T10" r="T11" b="T12"/>
              <a:pathLst>
                <a:path w="227" h="211">
                  <a:moveTo>
                    <a:pt x="0" y="211"/>
                  </a:moveTo>
                  <a:lnTo>
                    <a:pt x="0" y="0"/>
                  </a:lnTo>
                  <a:lnTo>
                    <a:pt x="227" y="0"/>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47" name="Freeform 19">
              <a:extLst>
                <a:ext uri="{FF2B5EF4-FFF2-40B4-BE49-F238E27FC236}">
                  <a16:creationId xmlns:a16="http://schemas.microsoft.com/office/drawing/2014/main" id="{E9C8E731-C331-427C-81B4-B04AD3C58735}"/>
                </a:ext>
              </a:extLst>
            </p:cNvPr>
            <p:cNvSpPr>
              <a:spLocks/>
            </p:cNvSpPr>
            <p:nvPr/>
          </p:nvSpPr>
          <p:spPr bwMode="auto">
            <a:xfrm>
              <a:off x="3711" y="2310"/>
              <a:ext cx="78" cy="77"/>
            </a:xfrm>
            <a:custGeom>
              <a:avLst/>
              <a:gdLst>
                <a:gd name="T0" fmla="*/ 0 w 78"/>
                <a:gd name="T1" fmla="*/ 0 h 77"/>
                <a:gd name="T2" fmla="*/ 78 w 78"/>
                <a:gd name="T3" fmla="*/ 38 h 77"/>
                <a:gd name="T4" fmla="*/ 0 w 78"/>
                <a:gd name="T5" fmla="*/ 77 h 77"/>
                <a:gd name="T6" fmla="*/ 0 w 78"/>
                <a:gd name="T7" fmla="*/ 0 h 77"/>
                <a:gd name="T8" fmla="*/ 0 60000 65536"/>
                <a:gd name="T9" fmla="*/ 0 60000 65536"/>
                <a:gd name="T10" fmla="*/ 0 60000 65536"/>
                <a:gd name="T11" fmla="*/ 0 60000 65536"/>
                <a:gd name="T12" fmla="*/ 0 w 78"/>
                <a:gd name="T13" fmla="*/ 0 h 77"/>
                <a:gd name="T14" fmla="*/ 78 w 78"/>
                <a:gd name="T15" fmla="*/ 77 h 77"/>
              </a:gdLst>
              <a:ahLst/>
              <a:cxnLst>
                <a:cxn ang="T8">
                  <a:pos x="T0" y="T1"/>
                </a:cxn>
                <a:cxn ang="T9">
                  <a:pos x="T2" y="T3"/>
                </a:cxn>
                <a:cxn ang="T10">
                  <a:pos x="T4" y="T5"/>
                </a:cxn>
                <a:cxn ang="T11">
                  <a:pos x="T6" y="T7"/>
                </a:cxn>
              </a:cxnLst>
              <a:rect l="T12" t="T13" r="T14" b="T15"/>
              <a:pathLst>
                <a:path w="78" h="77">
                  <a:moveTo>
                    <a:pt x="0" y="0"/>
                  </a:moveTo>
                  <a:lnTo>
                    <a:pt x="78" y="38"/>
                  </a:lnTo>
                  <a:lnTo>
                    <a:pt x="0" y="77"/>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548" name="Freeform 20">
              <a:extLst>
                <a:ext uri="{FF2B5EF4-FFF2-40B4-BE49-F238E27FC236}">
                  <a16:creationId xmlns:a16="http://schemas.microsoft.com/office/drawing/2014/main" id="{D32CB7C4-4942-422C-A278-5207AB279C1B}"/>
                </a:ext>
              </a:extLst>
            </p:cNvPr>
            <p:cNvSpPr>
              <a:spLocks/>
            </p:cNvSpPr>
            <p:nvPr/>
          </p:nvSpPr>
          <p:spPr bwMode="auto">
            <a:xfrm>
              <a:off x="3330" y="2559"/>
              <a:ext cx="391" cy="211"/>
            </a:xfrm>
            <a:custGeom>
              <a:avLst/>
              <a:gdLst>
                <a:gd name="T0" fmla="*/ 0 w 391"/>
                <a:gd name="T1" fmla="*/ 0 h 211"/>
                <a:gd name="T2" fmla="*/ 164 w 391"/>
                <a:gd name="T3" fmla="*/ 0 h 211"/>
                <a:gd name="T4" fmla="*/ 164 w 391"/>
                <a:gd name="T5" fmla="*/ 211 h 211"/>
                <a:gd name="T6" fmla="*/ 391 w 391"/>
                <a:gd name="T7" fmla="*/ 211 h 211"/>
                <a:gd name="T8" fmla="*/ 0 60000 65536"/>
                <a:gd name="T9" fmla="*/ 0 60000 65536"/>
                <a:gd name="T10" fmla="*/ 0 60000 65536"/>
                <a:gd name="T11" fmla="*/ 0 60000 65536"/>
                <a:gd name="T12" fmla="*/ 0 w 391"/>
                <a:gd name="T13" fmla="*/ 0 h 211"/>
                <a:gd name="T14" fmla="*/ 391 w 391"/>
                <a:gd name="T15" fmla="*/ 211 h 211"/>
              </a:gdLst>
              <a:ahLst/>
              <a:cxnLst>
                <a:cxn ang="T8">
                  <a:pos x="T0" y="T1"/>
                </a:cxn>
                <a:cxn ang="T9">
                  <a:pos x="T2" y="T3"/>
                </a:cxn>
                <a:cxn ang="T10">
                  <a:pos x="T4" y="T5"/>
                </a:cxn>
                <a:cxn ang="T11">
                  <a:pos x="T6" y="T7"/>
                </a:cxn>
              </a:cxnLst>
              <a:rect l="T12" t="T13" r="T14" b="T15"/>
              <a:pathLst>
                <a:path w="391" h="211">
                  <a:moveTo>
                    <a:pt x="0" y="0"/>
                  </a:moveTo>
                  <a:lnTo>
                    <a:pt x="164" y="0"/>
                  </a:lnTo>
                  <a:lnTo>
                    <a:pt x="164" y="211"/>
                  </a:lnTo>
                  <a:lnTo>
                    <a:pt x="391" y="211"/>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49" name="Freeform 21">
              <a:extLst>
                <a:ext uri="{FF2B5EF4-FFF2-40B4-BE49-F238E27FC236}">
                  <a16:creationId xmlns:a16="http://schemas.microsoft.com/office/drawing/2014/main" id="{FB2D7C7A-4192-42D3-9EE9-2C12E850C5E4}"/>
                </a:ext>
              </a:extLst>
            </p:cNvPr>
            <p:cNvSpPr>
              <a:spLocks/>
            </p:cNvSpPr>
            <p:nvPr/>
          </p:nvSpPr>
          <p:spPr bwMode="auto">
            <a:xfrm>
              <a:off x="3711" y="2731"/>
              <a:ext cx="78" cy="78"/>
            </a:xfrm>
            <a:custGeom>
              <a:avLst/>
              <a:gdLst>
                <a:gd name="T0" fmla="*/ 0 w 78"/>
                <a:gd name="T1" fmla="*/ 0 h 78"/>
                <a:gd name="T2" fmla="*/ 78 w 78"/>
                <a:gd name="T3" fmla="*/ 39 h 78"/>
                <a:gd name="T4" fmla="*/ 0 w 78"/>
                <a:gd name="T5" fmla="*/ 78 h 78"/>
                <a:gd name="T6" fmla="*/ 0 w 78"/>
                <a:gd name="T7" fmla="*/ 0 h 78"/>
                <a:gd name="T8" fmla="*/ 0 60000 65536"/>
                <a:gd name="T9" fmla="*/ 0 60000 65536"/>
                <a:gd name="T10" fmla="*/ 0 60000 65536"/>
                <a:gd name="T11" fmla="*/ 0 60000 65536"/>
                <a:gd name="T12" fmla="*/ 0 w 78"/>
                <a:gd name="T13" fmla="*/ 0 h 78"/>
                <a:gd name="T14" fmla="*/ 78 w 78"/>
                <a:gd name="T15" fmla="*/ 78 h 78"/>
              </a:gdLst>
              <a:ahLst/>
              <a:cxnLst>
                <a:cxn ang="T8">
                  <a:pos x="T0" y="T1"/>
                </a:cxn>
                <a:cxn ang="T9">
                  <a:pos x="T2" y="T3"/>
                </a:cxn>
                <a:cxn ang="T10">
                  <a:pos x="T4" y="T5"/>
                </a:cxn>
                <a:cxn ang="T11">
                  <a:pos x="T6" y="T7"/>
                </a:cxn>
              </a:cxnLst>
              <a:rect l="T12" t="T13" r="T14" b="T15"/>
              <a:pathLst>
                <a:path w="78" h="78">
                  <a:moveTo>
                    <a:pt x="0" y="0"/>
                  </a:moveTo>
                  <a:lnTo>
                    <a:pt x="78"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550" name="Freeform 22">
              <a:extLst>
                <a:ext uri="{FF2B5EF4-FFF2-40B4-BE49-F238E27FC236}">
                  <a16:creationId xmlns:a16="http://schemas.microsoft.com/office/drawing/2014/main" id="{87E5B7E5-3B3C-4B2D-B4E0-78956D24E393}"/>
                </a:ext>
              </a:extLst>
            </p:cNvPr>
            <p:cNvSpPr>
              <a:spLocks/>
            </p:cNvSpPr>
            <p:nvPr/>
          </p:nvSpPr>
          <p:spPr bwMode="auto">
            <a:xfrm>
              <a:off x="3494" y="1505"/>
              <a:ext cx="227" cy="211"/>
            </a:xfrm>
            <a:custGeom>
              <a:avLst/>
              <a:gdLst>
                <a:gd name="T0" fmla="*/ 0 w 227"/>
                <a:gd name="T1" fmla="*/ 211 h 211"/>
                <a:gd name="T2" fmla="*/ 0 w 227"/>
                <a:gd name="T3" fmla="*/ 0 h 211"/>
                <a:gd name="T4" fmla="*/ 227 w 227"/>
                <a:gd name="T5" fmla="*/ 0 h 211"/>
                <a:gd name="T6" fmla="*/ 0 60000 65536"/>
                <a:gd name="T7" fmla="*/ 0 60000 65536"/>
                <a:gd name="T8" fmla="*/ 0 60000 65536"/>
                <a:gd name="T9" fmla="*/ 0 w 227"/>
                <a:gd name="T10" fmla="*/ 0 h 211"/>
                <a:gd name="T11" fmla="*/ 227 w 227"/>
                <a:gd name="T12" fmla="*/ 211 h 211"/>
              </a:gdLst>
              <a:ahLst/>
              <a:cxnLst>
                <a:cxn ang="T6">
                  <a:pos x="T0" y="T1"/>
                </a:cxn>
                <a:cxn ang="T7">
                  <a:pos x="T2" y="T3"/>
                </a:cxn>
                <a:cxn ang="T8">
                  <a:pos x="T4" y="T5"/>
                </a:cxn>
              </a:cxnLst>
              <a:rect l="T9" t="T10" r="T11" b="T12"/>
              <a:pathLst>
                <a:path w="227" h="211">
                  <a:moveTo>
                    <a:pt x="0" y="211"/>
                  </a:moveTo>
                  <a:lnTo>
                    <a:pt x="0" y="0"/>
                  </a:lnTo>
                  <a:lnTo>
                    <a:pt x="227" y="0"/>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51" name="Freeform 23">
              <a:extLst>
                <a:ext uri="{FF2B5EF4-FFF2-40B4-BE49-F238E27FC236}">
                  <a16:creationId xmlns:a16="http://schemas.microsoft.com/office/drawing/2014/main" id="{9E153E80-579A-47DD-9369-B8CD070ADE13}"/>
                </a:ext>
              </a:extLst>
            </p:cNvPr>
            <p:cNvSpPr>
              <a:spLocks/>
            </p:cNvSpPr>
            <p:nvPr/>
          </p:nvSpPr>
          <p:spPr bwMode="auto">
            <a:xfrm>
              <a:off x="3711" y="1466"/>
              <a:ext cx="78" cy="77"/>
            </a:xfrm>
            <a:custGeom>
              <a:avLst/>
              <a:gdLst>
                <a:gd name="T0" fmla="*/ 0 w 78"/>
                <a:gd name="T1" fmla="*/ 0 h 77"/>
                <a:gd name="T2" fmla="*/ 78 w 78"/>
                <a:gd name="T3" fmla="*/ 39 h 77"/>
                <a:gd name="T4" fmla="*/ 0 w 78"/>
                <a:gd name="T5" fmla="*/ 77 h 77"/>
                <a:gd name="T6" fmla="*/ 0 w 78"/>
                <a:gd name="T7" fmla="*/ 0 h 77"/>
                <a:gd name="T8" fmla="*/ 0 60000 65536"/>
                <a:gd name="T9" fmla="*/ 0 60000 65536"/>
                <a:gd name="T10" fmla="*/ 0 60000 65536"/>
                <a:gd name="T11" fmla="*/ 0 60000 65536"/>
                <a:gd name="T12" fmla="*/ 0 w 78"/>
                <a:gd name="T13" fmla="*/ 0 h 77"/>
                <a:gd name="T14" fmla="*/ 78 w 78"/>
                <a:gd name="T15" fmla="*/ 77 h 77"/>
              </a:gdLst>
              <a:ahLst/>
              <a:cxnLst>
                <a:cxn ang="T8">
                  <a:pos x="T0" y="T1"/>
                </a:cxn>
                <a:cxn ang="T9">
                  <a:pos x="T2" y="T3"/>
                </a:cxn>
                <a:cxn ang="T10">
                  <a:pos x="T4" y="T5"/>
                </a:cxn>
                <a:cxn ang="T11">
                  <a:pos x="T6" y="T7"/>
                </a:cxn>
              </a:cxnLst>
              <a:rect l="T12" t="T13" r="T14" b="T15"/>
              <a:pathLst>
                <a:path w="78" h="77">
                  <a:moveTo>
                    <a:pt x="0" y="0"/>
                  </a:moveTo>
                  <a:lnTo>
                    <a:pt x="78" y="39"/>
                  </a:lnTo>
                  <a:lnTo>
                    <a:pt x="0" y="77"/>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552" name="Freeform 24">
              <a:extLst>
                <a:ext uri="{FF2B5EF4-FFF2-40B4-BE49-F238E27FC236}">
                  <a16:creationId xmlns:a16="http://schemas.microsoft.com/office/drawing/2014/main" id="{76921B97-45A3-49DF-9628-5956D97A9F6A}"/>
                </a:ext>
              </a:extLst>
            </p:cNvPr>
            <p:cNvSpPr>
              <a:spLocks/>
            </p:cNvSpPr>
            <p:nvPr/>
          </p:nvSpPr>
          <p:spPr bwMode="auto">
            <a:xfrm>
              <a:off x="3330" y="1716"/>
              <a:ext cx="391" cy="211"/>
            </a:xfrm>
            <a:custGeom>
              <a:avLst/>
              <a:gdLst>
                <a:gd name="T0" fmla="*/ 0 w 391"/>
                <a:gd name="T1" fmla="*/ 0 h 211"/>
                <a:gd name="T2" fmla="*/ 164 w 391"/>
                <a:gd name="T3" fmla="*/ 0 h 211"/>
                <a:gd name="T4" fmla="*/ 164 w 391"/>
                <a:gd name="T5" fmla="*/ 211 h 211"/>
                <a:gd name="T6" fmla="*/ 391 w 391"/>
                <a:gd name="T7" fmla="*/ 211 h 211"/>
                <a:gd name="T8" fmla="*/ 0 60000 65536"/>
                <a:gd name="T9" fmla="*/ 0 60000 65536"/>
                <a:gd name="T10" fmla="*/ 0 60000 65536"/>
                <a:gd name="T11" fmla="*/ 0 60000 65536"/>
                <a:gd name="T12" fmla="*/ 0 w 391"/>
                <a:gd name="T13" fmla="*/ 0 h 211"/>
                <a:gd name="T14" fmla="*/ 391 w 391"/>
                <a:gd name="T15" fmla="*/ 211 h 211"/>
              </a:gdLst>
              <a:ahLst/>
              <a:cxnLst>
                <a:cxn ang="T8">
                  <a:pos x="T0" y="T1"/>
                </a:cxn>
                <a:cxn ang="T9">
                  <a:pos x="T2" y="T3"/>
                </a:cxn>
                <a:cxn ang="T10">
                  <a:pos x="T4" y="T5"/>
                </a:cxn>
                <a:cxn ang="T11">
                  <a:pos x="T6" y="T7"/>
                </a:cxn>
              </a:cxnLst>
              <a:rect l="T12" t="T13" r="T14" b="T15"/>
              <a:pathLst>
                <a:path w="391" h="211">
                  <a:moveTo>
                    <a:pt x="0" y="0"/>
                  </a:moveTo>
                  <a:lnTo>
                    <a:pt x="164" y="0"/>
                  </a:lnTo>
                  <a:lnTo>
                    <a:pt x="164" y="211"/>
                  </a:lnTo>
                  <a:lnTo>
                    <a:pt x="391" y="211"/>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53" name="Freeform 25">
              <a:extLst>
                <a:ext uri="{FF2B5EF4-FFF2-40B4-BE49-F238E27FC236}">
                  <a16:creationId xmlns:a16="http://schemas.microsoft.com/office/drawing/2014/main" id="{51AEFE90-E28E-4CE0-9562-4D06957B3EFB}"/>
                </a:ext>
              </a:extLst>
            </p:cNvPr>
            <p:cNvSpPr>
              <a:spLocks/>
            </p:cNvSpPr>
            <p:nvPr/>
          </p:nvSpPr>
          <p:spPr bwMode="auto">
            <a:xfrm>
              <a:off x="3711" y="1888"/>
              <a:ext cx="78" cy="77"/>
            </a:xfrm>
            <a:custGeom>
              <a:avLst/>
              <a:gdLst>
                <a:gd name="T0" fmla="*/ 0 w 78"/>
                <a:gd name="T1" fmla="*/ 0 h 77"/>
                <a:gd name="T2" fmla="*/ 78 w 78"/>
                <a:gd name="T3" fmla="*/ 39 h 77"/>
                <a:gd name="T4" fmla="*/ 0 w 78"/>
                <a:gd name="T5" fmla="*/ 77 h 77"/>
                <a:gd name="T6" fmla="*/ 0 w 78"/>
                <a:gd name="T7" fmla="*/ 0 h 77"/>
                <a:gd name="T8" fmla="*/ 0 60000 65536"/>
                <a:gd name="T9" fmla="*/ 0 60000 65536"/>
                <a:gd name="T10" fmla="*/ 0 60000 65536"/>
                <a:gd name="T11" fmla="*/ 0 60000 65536"/>
                <a:gd name="T12" fmla="*/ 0 w 78"/>
                <a:gd name="T13" fmla="*/ 0 h 77"/>
                <a:gd name="T14" fmla="*/ 78 w 78"/>
                <a:gd name="T15" fmla="*/ 77 h 77"/>
              </a:gdLst>
              <a:ahLst/>
              <a:cxnLst>
                <a:cxn ang="T8">
                  <a:pos x="T0" y="T1"/>
                </a:cxn>
                <a:cxn ang="T9">
                  <a:pos x="T2" y="T3"/>
                </a:cxn>
                <a:cxn ang="T10">
                  <a:pos x="T4" y="T5"/>
                </a:cxn>
                <a:cxn ang="T11">
                  <a:pos x="T6" y="T7"/>
                </a:cxn>
              </a:cxnLst>
              <a:rect l="T12" t="T13" r="T14" b="T15"/>
              <a:pathLst>
                <a:path w="78" h="77">
                  <a:moveTo>
                    <a:pt x="0" y="0"/>
                  </a:moveTo>
                  <a:lnTo>
                    <a:pt x="78" y="39"/>
                  </a:lnTo>
                  <a:lnTo>
                    <a:pt x="0" y="77"/>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554" name="Line 26">
              <a:extLst>
                <a:ext uri="{FF2B5EF4-FFF2-40B4-BE49-F238E27FC236}">
                  <a16:creationId xmlns:a16="http://schemas.microsoft.com/office/drawing/2014/main" id="{3206832C-1E50-460C-B80A-D6AF328CEE95}"/>
                </a:ext>
              </a:extLst>
            </p:cNvPr>
            <p:cNvSpPr>
              <a:spLocks noChangeShapeType="1"/>
            </p:cNvSpPr>
            <p:nvPr/>
          </p:nvSpPr>
          <p:spPr bwMode="auto">
            <a:xfrm>
              <a:off x="3330" y="1083"/>
              <a:ext cx="391" cy="0"/>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2555" name="Freeform 27">
              <a:extLst>
                <a:ext uri="{FF2B5EF4-FFF2-40B4-BE49-F238E27FC236}">
                  <a16:creationId xmlns:a16="http://schemas.microsoft.com/office/drawing/2014/main" id="{80662105-796F-43C8-8294-4E6CD829316C}"/>
                </a:ext>
              </a:extLst>
            </p:cNvPr>
            <p:cNvSpPr>
              <a:spLocks/>
            </p:cNvSpPr>
            <p:nvPr/>
          </p:nvSpPr>
          <p:spPr bwMode="auto">
            <a:xfrm>
              <a:off x="3711" y="1044"/>
              <a:ext cx="78" cy="78"/>
            </a:xfrm>
            <a:custGeom>
              <a:avLst/>
              <a:gdLst>
                <a:gd name="T0" fmla="*/ 0 w 78"/>
                <a:gd name="T1" fmla="*/ 0 h 78"/>
                <a:gd name="T2" fmla="*/ 78 w 78"/>
                <a:gd name="T3" fmla="*/ 39 h 78"/>
                <a:gd name="T4" fmla="*/ 0 w 78"/>
                <a:gd name="T5" fmla="*/ 78 h 78"/>
                <a:gd name="T6" fmla="*/ 0 w 78"/>
                <a:gd name="T7" fmla="*/ 0 h 78"/>
                <a:gd name="T8" fmla="*/ 0 60000 65536"/>
                <a:gd name="T9" fmla="*/ 0 60000 65536"/>
                <a:gd name="T10" fmla="*/ 0 60000 65536"/>
                <a:gd name="T11" fmla="*/ 0 60000 65536"/>
                <a:gd name="T12" fmla="*/ 0 w 78"/>
                <a:gd name="T13" fmla="*/ 0 h 78"/>
                <a:gd name="T14" fmla="*/ 78 w 78"/>
                <a:gd name="T15" fmla="*/ 78 h 78"/>
              </a:gdLst>
              <a:ahLst/>
              <a:cxnLst>
                <a:cxn ang="T8">
                  <a:pos x="T0" y="T1"/>
                </a:cxn>
                <a:cxn ang="T9">
                  <a:pos x="T2" y="T3"/>
                </a:cxn>
                <a:cxn ang="T10">
                  <a:pos x="T4" y="T5"/>
                </a:cxn>
                <a:cxn ang="T11">
                  <a:pos x="T6" y="T7"/>
                </a:cxn>
              </a:cxnLst>
              <a:rect l="T12" t="T13" r="T14" b="T15"/>
              <a:pathLst>
                <a:path w="78" h="78">
                  <a:moveTo>
                    <a:pt x="0" y="0"/>
                  </a:moveTo>
                  <a:lnTo>
                    <a:pt x="78"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556" name="Line 28">
              <a:extLst>
                <a:ext uri="{FF2B5EF4-FFF2-40B4-BE49-F238E27FC236}">
                  <a16:creationId xmlns:a16="http://schemas.microsoft.com/office/drawing/2014/main" id="{7C8A0197-69B0-4784-A8D9-3752B36C0468}"/>
                </a:ext>
              </a:extLst>
            </p:cNvPr>
            <p:cNvSpPr>
              <a:spLocks noChangeShapeType="1"/>
            </p:cNvSpPr>
            <p:nvPr/>
          </p:nvSpPr>
          <p:spPr bwMode="auto">
            <a:xfrm>
              <a:off x="1618" y="1083"/>
              <a:ext cx="238" cy="0"/>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2557" name="Freeform 29">
              <a:extLst>
                <a:ext uri="{FF2B5EF4-FFF2-40B4-BE49-F238E27FC236}">
                  <a16:creationId xmlns:a16="http://schemas.microsoft.com/office/drawing/2014/main" id="{DF7AE9C3-E927-4465-984B-7ED7631071C7}"/>
                </a:ext>
              </a:extLst>
            </p:cNvPr>
            <p:cNvSpPr>
              <a:spLocks/>
            </p:cNvSpPr>
            <p:nvPr/>
          </p:nvSpPr>
          <p:spPr bwMode="auto">
            <a:xfrm>
              <a:off x="1847" y="1044"/>
              <a:ext cx="77" cy="78"/>
            </a:xfrm>
            <a:custGeom>
              <a:avLst/>
              <a:gdLst>
                <a:gd name="T0" fmla="*/ 0 w 77"/>
                <a:gd name="T1" fmla="*/ 0 h 78"/>
                <a:gd name="T2" fmla="*/ 77 w 77"/>
                <a:gd name="T3" fmla="*/ 39 h 78"/>
                <a:gd name="T4" fmla="*/ 0 w 77"/>
                <a:gd name="T5" fmla="*/ 78 h 78"/>
                <a:gd name="T6" fmla="*/ 0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0" y="0"/>
                  </a:moveTo>
                  <a:lnTo>
                    <a:pt x="77"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558" name="Line 30">
              <a:extLst>
                <a:ext uri="{FF2B5EF4-FFF2-40B4-BE49-F238E27FC236}">
                  <a16:creationId xmlns:a16="http://schemas.microsoft.com/office/drawing/2014/main" id="{69D4E1E9-85A0-4CEA-957C-F9029700CD95}"/>
                </a:ext>
              </a:extLst>
            </p:cNvPr>
            <p:cNvSpPr>
              <a:spLocks noChangeShapeType="1"/>
            </p:cNvSpPr>
            <p:nvPr/>
          </p:nvSpPr>
          <p:spPr bwMode="auto">
            <a:xfrm>
              <a:off x="1618" y="1716"/>
              <a:ext cx="238" cy="0"/>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2559" name="Freeform 31">
              <a:extLst>
                <a:ext uri="{FF2B5EF4-FFF2-40B4-BE49-F238E27FC236}">
                  <a16:creationId xmlns:a16="http://schemas.microsoft.com/office/drawing/2014/main" id="{CAA905F0-D1AE-45DB-B133-B8D1D2B3FC9C}"/>
                </a:ext>
              </a:extLst>
            </p:cNvPr>
            <p:cNvSpPr>
              <a:spLocks/>
            </p:cNvSpPr>
            <p:nvPr/>
          </p:nvSpPr>
          <p:spPr bwMode="auto">
            <a:xfrm>
              <a:off x="1847" y="1677"/>
              <a:ext cx="77" cy="77"/>
            </a:xfrm>
            <a:custGeom>
              <a:avLst/>
              <a:gdLst>
                <a:gd name="T0" fmla="*/ 0 w 77"/>
                <a:gd name="T1" fmla="*/ 0 h 77"/>
                <a:gd name="T2" fmla="*/ 77 w 77"/>
                <a:gd name="T3" fmla="*/ 39 h 77"/>
                <a:gd name="T4" fmla="*/ 0 w 77"/>
                <a:gd name="T5" fmla="*/ 77 h 77"/>
                <a:gd name="T6" fmla="*/ 0 w 77"/>
                <a:gd name="T7" fmla="*/ 0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0" y="0"/>
                  </a:moveTo>
                  <a:lnTo>
                    <a:pt x="77" y="39"/>
                  </a:lnTo>
                  <a:lnTo>
                    <a:pt x="0" y="77"/>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560" name="Line 32">
              <a:extLst>
                <a:ext uri="{FF2B5EF4-FFF2-40B4-BE49-F238E27FC236}">
                  <a16:creationId xmlns:a16="http://schemas.microsoft.com/office/drawing/2014/main" id="{34BE30AB-E3E1-4A9E-88D1-83B57997F85D}"/>
                </a:ext>
              </a:extLst>
            </p:cNvPr>
            <p:cNvSpPr>
              <a:spLocks noChangeShapeType="1"/>
            </p:cNvSpPr>
            <p:nvPr/>
          </p:nvSpPr>
          <p:spPr bwMode="auto">
            <a:xfrm>
              <a:off x="1618" y="2559"/>
              <a:ext cx="238" cy="0"/>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2561" name="Freeform 33">
              <a:extLst>
                <a:ext uri="{FF2B5EF4-FFF2-40B4-BE49-F238E27FC236}">
                  <a16:creationId xmlns:a16="http://schemas.microsoft.com/office/drawing/2014/main" id="{1BBD6957-65FA-486F-A846-1DE30AAE6444}"/>
                </a:ext>
              </a:extLst>
            </p:cNvPr>
            <p:cNvSpPr>
              <a:spLocks/>
            </p:cNvSpPr>
            <p:nvPr/>
          </p:nvSpPr>
          <p:spPr bwMode="auto">
            <a:xfrm>
              <a:off x="1847" y="2520"/>
              <a:ext cx="77" cy="78"/>
            </a:xfrm>
            <a:custGeom>
              <a:avLst/>
              <a:gdLst>
                <a:gd name="T0" fmla="*/ 0 w 77"/>
                <a:gd name="T1" fmla="*/ 0 h 78"/>
                <a:gd name="T2" fmla="*/ 77 w 77"/>
                <a:gd name="T3" fmla="*/ 39 h 78"/>
                <a:gd name="T4" fmla="*/ 0 w 77"/>
                <a:gd name="T5" fmla="*/ 78 h 78"/>
                <a:gd name="T6" fmla="*/ 0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0" y="0"/>
                  </a:moveTo>
                  <a:lnTo>
                    <a:pt x="77"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562" name="Line 34">
              <a:extLst>
                <a:ext uri="{FF2B5EF4-FFF2-40B4-BE49-F238E27FC236}">
                  <a16:creationId xmlns:a16="http://schemas.microsoft.com/office/drawing/2014/main" id="{6BAC14F6-E42C-4F36-BD47-E1A6075C9F5A}"/>
                </a:ext>
              </a:extLst>
            </p:cNvPr>
            <p:cNvSpPr>
              <a:spLocks noChangeShapeType="1"/>
            </p:cNvSpPr>
            <p:nvPr/>
          </p:nvSpPr>
          <p:spPr bwMode="auto">
            <a:xfrm>
              <a:off x="915" y="2770"/>
              <a:ext cx="0" cy="354"/>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2563" name="Freeform 35">
              <a:extLst>
                <a:ext uri="{FF2B5EF4-FFF2-40B4-BE49-F238E27FC236}">
                  <a16:creationId xmlns:a16="http://schemas.microsoft.com/office/drawing/2014/main" id="{F194CCBA-A4DD-4EBD-9F50-FDB4D4D36D2E}"/>
                </a:ext>
              </a:extLst>
            </p:cNvPr>
            <p:cNvSpPr>
              <a:spLocks/>
            </p:cNvSpPr>
            <p:nvPr/>
          </p:nvSpPr>
          <p:spPr bwMode="auto">
            <a:xfrm>
              <a:off x="876" y="3114"/>
              <a:ext cx="77" cy="78"/>
            </a:xfrm>
            <a:custGeom>
              <a:avLst/>
              <a:gdLst>
                <a:gd name="T0" fmla="*/ 77 w 77"/>
                <a:gd name="T1" fmla="*/ 0 h 78"/>
                <a:gd name="T2" fmla="*/ 39 w 77"/>
                <a:gd name="T3" fmla="*/ 78 h 78"/>
                <a:gd name="T4" fmla="*/ 0 w 77"/>
                <a:gd name="T5" fmla="*/ 0 h 78"/>
                <a:gd name="T6" fmla="*/ 77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77" y="0"/>
                  </a:moveTo>
                  <a:lnTo>
                    <a:pt x="39" y="78"/>
                  </a:lnTo>
                  <a:lnTo>
                    <a:pt x="0" y="0"/>
                  </a:lnTo>
                  <a:lnTo>
                    <a:pt x="77"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564" name="Line 36">
              <a:extLst>
                <a:ext uri="{FF2B5EF4-FFF2-40B4-BE49-F238E27FC236}">
                  <a16:creationId xmlns:a16="http://schemas.microsoft.com/office/drawing/2014/main" id="{7B058917-96BB-4FE6-ACEF-38E1C0B7DDCF}"/>
                </a:ext>
              </a:extLst>
            </p:cNvPr>
            <p:cNvSpPr>
              <a:spLocks noChangeShapeType="1"/>
            </p:cNvSpPr>
            <p:nvPr/>
          </p:nvSpPr>
          <p:spPr bwMode="auto">
            <a:xfrm>
              <a:off x="915" y="1927"/>
              <a:ext cx="0" cy="354"/>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2565" name="Freeform 37">
              <a:extLst>
                <a:ext uri="{FF2B5EF4-FFF2-40B4-BE49-F238E27FC236}">
                  <a16:creationId xmlns:a16="http://schemas.microsoft.com/office/drawing/2014/main" id="{84196602-48C1-431A-8C53-004BD3C6BBE2}"/>
                </a:ext>
              </a:extLst>
            </p:cNvPr>
            <p:cNvSpPr>
              <a:spLocks/>
            </p:cNvSpPr>
            <p:nvPr/>
          </p:nvSpPr>
          <p:spPr bwMode="auto">
            <a:xfrm>
              <a:off x="876" y="2271"/>
              <a:ext cx="77" cy="77"/>
            </a:xfrm>
            <a:custGeom>
              <a:avLst/>
              <a:gdLst>
                <a:gd name="T0" fmla="*/ 77 w 77"/>
                <a:gd name="T1" fmla="*/ 0 h 77"/>
                <a:gd name="T2" fmla="*/ 39 w 77"/>
                <a:gd name="T3" fmla="*/ 77 h 77"/>
                <a:gd name="T4" fmla="*/ 0 w 77"/>
                <a:gd name="T5" fmla="*/ 0 h 77"/>
                <a:gd name="T6" fmla="*/ 77 w 77"/>
                <a:gd name="T7" fmla="*/ 0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77" y="0"/>
                  </a:moveTo>
                  <a:lnTo>
                    <a:pt x="39" y="77"/>
                  </a:lnTo>
                  <a:lnTo>
                    <a:pt x="0" y="0"/>
                  </a:lnTo>
                  <a:lnTo>
                    <a:pt x="77"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566" name="Freeform 38">
              <a:extLst>
                <a:ext uri="{FF2B5EF4-FFF2-40B4-BE49-F238E27FC236}">
                  <a16:creationId xmlns:a16="http://schemas.microsoft.com/office/drawing/2014/main" id="{5BD867F0-C079-4212-9524-CD80D629D0AB}"/>
                </a:ext>
              </a:extLst>
            </p:cNvPr>
            <p:cNvSpPr>
              <a:spLocks/>
            </p:cNvSpPr>
            <p:nvPr/>
          </p:nvSpPr>
          <p:spPr bwMode="auto">
            <a:xfrm>
              <a:off x="915" y="383"/>
              <a:ext cx="1630" cy="422"/>
            </a:xfrm>
            <a:custGeom>
              <a:avLst/>
              <a:gdLst>
                <a:gd name="T0" fmla="*/ 1418 w 1630"/>
                <a:gd name="T1" fmla="*/ 0 h 422"/>
                <a:gd name="T2" fmla="*/ 1630 w 1630"/>
                <a:gd name="T3" fmla="*/ 0 h 422"/>
                <a:gd name="T4" fmla="*/ 1630 w 1630"/>
                <a:gd name="T5" fmla="*/ 278 h 422"/>
                <a:gd name="T6" fmla="*/ 0 w 1630"/>
                <a:gd name="T7" fmla="*/ 278 h 422"/>
                <a:gd name="T8" fmla="*/ 0 w 1630"/>
                <a:gd name="T9" fmla="*/ 422 h 422"/>
                <a:gd name="T10" fmla="*/ 0 60000 65536"/>
                <a:gd name="T11" fmla="*/ 0 60000 65536"/>
                <a:gd name="T12" fmla="*/ 0 60000 65536"/>
                <a:gd name="T13" fmla="*/ 0 60000 65536"/>
                <a:gd name="T14" fmla="*/ 0 60000 65536"/>
                <a:gd name="T15" fmla="*/ 0 w 1630"/>
                <a:gd name="T16" fmla="*/ 0 h 422"/>
                <a:gd name="T17" fmla="*/ 1630 w 1630"/>
                <a:gd name="T18" fmla="*/ 422 h 422"/>
              </a:gdLst>
              <a:ahLst/>
              <a:cxnLst>
                <a:cxn ang="T10">
                  <a:pos x="T0" y="T1"/>
                </a:cxn>
                <a:cxn ang="T11">
                  <a:pos x="T2" y="T3"/>
                </a:cxn>
                <a:cxn ang="T12">
                  <a:pos x="T4" y="T5"/>
                </a:cxn>
                <a:cxn ang="T13">
                  <a:pos x="T6" y="T7"/>
                </a:cxn>
                <a:cxn ang="T14">
                  <a:pos x="T8" y="T9"/>
                </a:cxn>
              </a:cxnLst>
              <a:rect l="T15" t="T16" r="T17" b="T18"/>
              <a:pathLst>
                <a:path w="1630" h="422">
                  <a:moveTo>
                    <a:pt x="1418" y="0"/>
                  </a:moveTo>
                  <a:lnTo>
                    <a:pt x="1630" y="0"/>
                  </a:lnTo>
                  <a:lnTo>
                    <a:pt x="1630" y="278"/>
                  </a:lnTo>
                  <a:lnTo>
                    <a:pt x="0" y="278"/>
                  </a:lnTo>
                  <a:lnTo>
                    <a:pt x="0" y="422"/>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67" name="Freeform 39">
              <a:extLst>
                <a:ext uri="{FF2B5EF4-FFF2-40B4-BE49-F238E27FC236}">
                  <a16:creationId xmlns:a16="http://schemas.microsoft.com/office/drawing/2014/main" id="{564C183B-671E-4869-AE35-F13FEA61B704}"/>
                </a:ext>
              </a:extLst>
            </p:cNvPr>
            <p:cNvSpPr>
              <a:spLocks/>
            </p:cNvSpPr>
            <p:nvPr/>
          </p:nvSpPr>
          <p:spPr bwMode="auto">
            <a:xfrm>
              <a:off x="876" y="795"/>
              <a:ext cx="77" cy="77"/>
            </a:xfrm>
            <a:custGeom>
              <a:avLst/>
              <a:gdLst>
                <a:gd name="T0" fmla="*/ 77 w 77"/>
                <a:gd name="T1" fmla="*/ 0 h 77"/>
                <a:gd name="T2" fmla="*/ 39 w 77"/>
                <a:gd name="T3" fmla="*/ 77 h 77"/>
                <a:gd name="T4" fmla="*/ 0 w 77"/>
                <a:gd name="T5" fmla="*/ 0 h 77"/>
                <a:gd name="T6" fmla="*/ 77 w 77"/>
                <a:gd name="T7" fmla="*/ 0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77" y="0"/>
                  </a:moveTo>
                  <a:lnTo>
                    <a:pt x="39" y="77"/>
                  </a:lnTo>
                  <a:lnTo>
                    <a:pt x="0" y="0"/>
                  </a:lnTo>
                  <a:lnTo>
                    <a:pt x="77"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568" name="Line 40">
              <a:extLst>
                <a:ext uri="{FF2B5EF4-FFF2-40B4-BE49-F238E27FC236}">
                  <a16:creationId xmlns:a16="http://schemas.microsoft.com/office/drawing/2014/main" id="{E6608A76-9C61-4C69-82B7-CB00BA43161F}"/>
                </a:ext>
              </a:extLst>
            </p:cNvPr>
            <p:cNvSpPr>
              <a:spLocks noChangeShapeType="1"/>
            </p:cNvSpPr>
            <p:nvPr/>
          </p:nvSpPr>
          <p:spPr bwMode="auto">
            <a:xfrm>
              <a:off x="915" y="1294"/>
              <a:ext cx="0" cy="143"/>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2569" name="Freeform 41">
              <a:extLst>
                <a:ext uri="{FF2B5EF4-FFF2-40B4-BE49-F238E27FC236}">
                  <a16:creationId xmlns:a16="http://schemas.microsoft.com/office/drawing/2014/main" id="{A516DF5E-8183-467F-8CEE-5DE13C76469C}"/>
                </a:ext>
              </a:extLst>
            </p:cNvPr>
            <p:cNvSpPr>
              <a:spLocks/>
            </p:cNvSpPr>
            <p:nvPr/>
          </p:nvSpPr>
          <p:spPr bwMode="auto">
            <a:xfrm>
              <a:off x="876" y="1427"/>
              <a:ext cx="77" cy="78"/>
            </a:xfrm>
            <a:custGeom>
              <a:avLst/>
              <a:gdLst>
                <a:gd name="T0" fmla="*/ 77 w 77"/>
                <a:gd name="T1" fmla="*/ 0 h 78"/>
                <a:gd name="T2" fmla="*/ 39 w 77"/>
                <a:gd name="T3" fmla="*/ 78 h 78"/>
                <a:gd name="T4" fmla="*/ 0 w 77"/>
                <a:gd name="T5" fmla="*/ 0 h 78"/>
                <a:gd name="T6" fmla="*/ 77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77" y="0"/>
                  </a:moveTo>
                  <a:lnTo>
                    <a:pt x="39" y="78"/>
                  </a:lnTo>
                  <a:lnTo>
                    <a:pt x="0" y="0"/>
                  </a:lnTo>
                  <a:lnTo>
                    <a:pt x="77"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570" name="Rectangle 42">
              <a:extLst>
                <a:ext uri="{FF2B5EF4-FFF2-40B4-BE49-F238E27FC236}">
                  <a16:creationId xmlns:a16="http://schemas.microsoft.com/office/drawing/2014/main" id="{B4D706BC-1335-43B0-A07E-2B6BAD93935D}"/>
                </a:ext>
              </a:extLst>
            </p:cNvPr>
            <p:cNvSpPr>
              <a:spLocks noChangeArrowheads="1"/>
            </p:cNvSpPr>
            <p:nvPr/>
          </p:nvSpPr>
          <p:spPr bwMode="auto">
            <a:xfrm>
              <a:off x="3789" y="3438"/>
              <a:ext cx="1054" cy="35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571" name="Rectangle 43">
              <a:extLst>
                <a:ext uri="{FF2B5EF4-FFF2-40B4-BE49-F238E27FC236}">
                  <a16:creationId xmlns:a16="http://schemas.microsoft.com/office/drawing/2014/main" id="{F8AA5407-6A95-462A-A728-8D62C82F37A8}"/>
                </a:ext>
              </a:extLst>
            </p:cNvPr>
            <p:cNvSpPr>
              <a:spLocks noChangeArrowheads="1"/>
            </p:cNvSpPr>
            <p:nvPr/>
          </p:nvSpPr>
          <p:spPr bwMode="auto">
            <a:xfrm>
              <a:off x="3789" y="3438"/>
              <a:ext cx="1054" cy="351"/>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572" name="Rectangle 44">
              <a:extLst>
                <a:ext uri="{FF2B5EF4-FFF2-40B4-BE49-F238E27FC236}">
                  <a16:creationId xmlns:a16="http://schemas.microsoft.com/office/drawing/2014/main" id="{43FD3CA1-93EA-495D-A0CA-C11E9D006127}"/>
                </a:ext>
              </a:extLst>
            </p:cNvPr>
            <p:cNvSpPr>
              <a:spLocks noChangeArrowheads="1"/>
            </p:cNvSpPr>
            <p:nvPr/>
          </p:nvSpPr>
          <p:spPr bwMode="auto">
            <a:xfrm>
              <a:off x="4005" y="3561"/>
              <a:ext cx="60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Blameless error</a:t>
              </a:r>
              <a:endParaRPr lang="en-US" altLang="en-US" sz="2800"/>
            </a:p>
          </p:txBody>
        </p:sp>
        <p:sp>
          <p:nvSpPr>
            <p:cNvPr id="22573" name="Rectangle 45">
              <a:extLst>
                <a:ext uri="{FF2B5EF4-FFF2-40B4-BE49-F238E27FC236}">
                  <a16:creationId xmlns:a16="http://schemas.microsoft.com/office/drawing/2014/main" id="{044A31C2-5C99-4FBB-83F3-891FC02F7D30}"/>
                </a:ext>
              </a:extLst>
            </p:cNvPr>
            <p:cNvSpPr>
              <a:spLocks noChangeArrowheads="1"/>
            </p:cNvSpPr>
            <p:nvPr/>
          </p:nvSpPr>
          <p:spPr bwMode="auto">
            <a:xfrm>
              <a:off x="4604" y="3561"/>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22574" name="Rectangle 46">
              <a:extLst>
                <a:ext uri="{FF2B5EF4-FFF2-40B4-BE49-F238E27FC236}">
                  <a16:creationId xmlns:a16="http://schemas.microsoft.com/office/drawing/2014/main" id="{08C06179-E391-49D1-ADE8-C912FEB95483}"/>
                </a:ext>
              </a:extLst>
            </p:cNvPr>
            <p:cNvSpPr>
              <a:spLocks noChangeArrowheads="1"/>
            </p:cNvSpPr>
            <p:nvPr/>
          </p:nvSpPr>
          <p:spPr bwMode="auto">
            <a:xfrm>
              <a:off x="3789" y="3016"/>
              <a:ext cx="1054" cy="351"/>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575" name="Rectangle 47">
              <a:extLst>
                <a:ext uri="{FF2B5EF4-FFF2-40B4-BE49-F238E27FC236}">
                  <a16:creationId xmlns:a16="http://schemas.microsoft.com/office/drawing/2014/main" id="{D4BC203F-BD3A-4037-995D-B86C12DD24C6}"/>
                </a:ext>
              </a:extLst>
            </p:cNvPr>
            <p:cNvSpPr>
              <a:spLocks noChangeArrowheads="1"/>
            </p:cNvSpPr>
            <p:nvPr/>
          </p:nvSpPr>
          <p:spPr bwMode="auto">
            <a:xfrm>
              <a:off x="3789" y="3016"/>
              <a:ext cx="1054" cy="351"/>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576" name="Rectangle 48">
              <a:extLst>
                <a:ext uri="{FF2B5EF4-FFF2-40B4-BE49-F238E27FC236}">
                  <a16:creationId xmlns:a16="http://schemas.microsoft.com/office/drawing/2014/main" id="{8508A72C-0AB9-4E5A-8759-29FD9784197F}"/>
                </a:ext>
              </a:extLst>
            </p:cNvPr>
            <p:cNvSpPr>
              <a:spLocks noChangeArrowheads="1"/>
            </p:cNvSpPr>
            <p:nvPr/>
          </p:nvSpPr>
          <p:spPr bwMode="auto">
            <a:xfrm>
              <a:off x="4005" y="3044"/>
              <a:ext cx="60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Blameless error</a:t>
              </a:r>
              <a:endParaRPr lang="en-US" altLang="en-US" sz="2800"/>
            </a:p>
          </p:txBody>
        </p:sp>
        <p:sp>
          <p:nvSpPr>
            <p:cNvPr id="22577" name="Rectangle 49">
              <a:extLst>
                <a:ext uri="{FF2B5EF4-FFF2-40B4-BE49-F238E27FC236}">
                  <a16:creationId xmlns:a16="http://schemas.microsoft.com/office/drawing/2014/main" id="{59B32478-CA64-412E-884D-EFFE91041504}"/>
                </a:ext>
              </a:extLst>
            </p:cNvPr>
            <p:cNvSpPr>
              <a:spLocks noChangeArrowheads="1"/>
            </p:cNvSpPr>
            <p:nvPr/>
          </p:nvSpPr>
          <p:spPr bwMode="auto">
            <a:xfrm>
              <a:off x="4604" y="3044"/>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22578" name="Rectangle 50">
              <a:extLst>
                <a:ext uri="{FF2B5EF4-FFF2-40B4-BE49-F238E27FC236}">
                  <a16:creationId xmlns:a16="http://schemas.microsoft.com/office/drawing/2014/main" id="{D1F61E53-1B55-4165-A2A6-341E740E941E}"/>
                </a:ext>
              </a:extLst>
            </p:cNvPr>
            <p:cNvSpPr>
              <a:spLocks noChangeArrowheads="1"/>
            </p:cNvSpPr>
            <p:nvPr/>
          </p:nvSpPr>
          <p:spPr bwMode="auto">
            <a:xfrm>
              <a:off x="3905" y="3141"/>
              <a:ext cx="31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Training</a:t>
              </a:r>
              <a:endParaRPr lang="en-US" altLang="en-US" sz="2800"/>
            </a:p>
          </p:txBody>
        </p:sp>
        <p:sp>
          <p:nvSpPr>
            <p:cNvPr id="22579" name="Rectangle 51">
              <a:extLst>
                <a:ext uri="{FF2B5EF4-FFF2-40B4-BE49-F238E27FC236}">
                  <a16:creationId xmlns:a16="http://schemas.microsoft.com/office/drawing/2014/main" id="{F89FA351-C530-4AF3-BA02-9A7735251CBB}"/>
                </a:ext>
              </a:extLst>
            </p:cNvPr>
            <p:cNvSpPr>
              <a:spLocks noChangeArrowheads="1"/>
            </p:cNvSpPr>
            <p:nvPr/>
          </p:nvSpPr>
          <p:spPr bwMode="auto">
            <a:xfrm>
              <a:off x="4217" y="314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 </a:t>
              </a:r>
              <a:endParaRPr lang="en-US" altLang="en-US" sz="2800"/>
            </a:p>
          </p:txBody>
        </p:sp>
        <p:sp>
          <p:nvSpPr>
            <p:cNvPr id="22580" name="Rectangle 52">
              <a:extLst>
                <a:ext uri="{FF2B5EF4-FFF2-40B4-BE49-F238E27FC236}">
                  <a16:creationId xmlns:a16="http://schemas.microsoft.com/office/drawing/2014/main" id="{2E73A07C-7615-4CCF-A4B8-E9E4246F1716}"/>
                </a:ext>
              </a:extLst>
            </p:cNvPr>
            <p:cNvSpPr>
              <a:spLocks noChangeArrowheads="1"/>
            </p:cNvSpPr>
            <p:nvPr/>
          </p:nvSpPr>
          <p:spPr bwMode="auto">
            <a:xfrm>
              <a:off x="4262" y="3141"/>
              <a:ext cx="44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counselling</a:t>
              </a:r>
              <a:endParaRPr lang="en-US" altLang="en-US" sz="2800"/>
            </a:p>
          </p:txBody>
        </p:sp>
        <p:sp>
          <p:nvSpPr>
            <p:cNvPr id="22581" name="Rectangle 53">
              <a:extLst>
                <a:ext uri="{FF2B5EF4-FFF2-40B4-BE49-F238E27FC236}">
                  <a16:creationId xmlns:a16="http://schemas.microsoft.com/office/drawing/2014/main" id="{819D4D16-D200-4A1E-B959-F7E8FDFC2E3A}"/>
                </a:ext>
              </a:extLst>
            </p:cNvPr>
            <p:cNvSpPr>
              <a:spLocks noChangeArrowheads="1"/>
            </p:cNvSpPr>
            <p:nvPr/>
          </p:nvSpPr>
          <p:spPr bwMode="auto">
            <a:xfrm>
              <a:off x="4704" y="314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 </a:t>
              </a:r>
              <a:endParaRPr lang="en-US" altLang="en-US" sz="2800"/>
            </a:p>
          </p:txBody>
        </p:sp>
        <p:sp>
          <p:nvSpPr>
            <p:cNvPr id="22582" name="Rectangle 54">
              <a:extLst>
                <a:ext uri="{FF2B5EF4-FFF2-40B4-BE49-F238E27FC236}">
                  <a16:creationId xmlns:a16="http://schemas.microsoft.com/office/drawing/2014/main" id="{489C8E56-4A68-4408-88D7-506CAB73D3F7}"/>
                </a:ext>
              </a:extLst>
            </p:cNvPr>
            <p:cNvSpPr>
              <a:spLocks noChangeArrowheads="1"/>
            </p:cNvSpPr>
            <p:nvPr/>
          </p:nvSpPr>
          <p:spPr bwMode="auto">
            <a:xfrm>
              <a:off x="3808" y="3238"/>
              <a:ext cx="99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consider suitability for job</a:t>
              </a:r>
              <a:endParaRPr lang="en-US" altLang="en-US" sz="2800"/>
            </a:p>
          </p:txBody>
        </p:sp>
        <p:sp>
          <p:nvSpPr>
            <p:cNvPr id="22583" name="Rectangle 55">
              <a:extLst>
                <a:ext uri="{FF2B5EF4-FFF2-40B4-BE49-F238E27FC236}">
                  <a16:creationId xmlns:a16="http://schemas.microsoft.com/office/drawing/2014/main" id="{F17BC6DB-B55A-4965-A992-6F8C260CE15F}"/>
                </a:ext>
              </a:extLst>
            </p:cNvPr>
            <p:cNvSpPr>
              <a:spLocks noChangeArrowheads="1"/>
            </p:cNvSpPr>
            <p:nvPr/>
          </p:nvSpPr>
          <p:spPr bwMode="auto">
            <a:xfrm>
              <a:off x="4801" y="3238"/>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22584" name="Rectangle 56">
              <a:extLst>
                <a:ext uri="{FF2B5EF4-FFF2-40B4-BE49-F238E27FC236}">
                  <a16:creationId xmlns:a16="http://schemas.microsoft.com/office/drawing/2014/main" id="{1B78C387-808B-4930-B866-B26B04374F9E}"/>
                </a:ext>
              </a:extLst>
            </p:cNvPr>
            <p:cNvSpPr>
              <a:spLocks noChangeArrowheads="1"/>
            </p:cNvSpPr>
            <p:nvPr/>
          </p:nvSpPr>
          <p:spPr bwMode="auto">
            <a:xfrm>
              <a:off x="3789" y="2594"/>
              <a:ext cx="1054" cy="352"/>
            </a:xfrm>
            <a:prstGeom prst="rect">
              <a:avLst/>
            </a:prstGeom>
            <a:solidFill>
              <a:srgbClr val="8C8C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585" name="Rectangle 57">
              <a:extLst>
                <a:ext uri="{FF2B5EF4-FFF2-40B4-BE49-F238E27FC236}">
                  <a16:creationId xmlns:a16="http://schemas.microsoft.com/office/drawing/2014/main" id="{9CCCA1A6-1E79-4780-BBAC-4E2D550F0E8C}"/>
                </a:ext>
              </a:extLst>
            </p:cNvPr>
            <p:cNvSpPr>
              <a:spLocks noChangeArrowheads="1"/>
            </p:cNvSpPr>
            <p:nvPr/>
          </p:nvSpPr>
          <p:spPr bwMode="auto">
            <a:xfrm>
              <a:off x="3789" y="2594"/>
              <a:ext cx="1054" cy="35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586" name="Rectangle 58">
              <a:extLst>
                <a:ext uri="{FF2B5EF4-FFF2-40B4-BE49-F238E27FC236}">
                  <a16:creationId xmlns:a16="http://schemas.microsoft.com/office/drawing/2014/main" id="{692539D2-ABE6-4485-AD9C-57BFCC03A96C}"/>
                </a:ext>
              </a:extLst>
            </p:cNvPr>
            <p:cNvSpPr>
              <a:spLocks noChangeArrowheads="1"/>
            </p:cNvSpPr>
            <p:nvPr/>
          </p:nvSpPr>
          <p:spPr bwMode="auto">
            <a:xfrm>
              <a:off x="3897" y="2721"/>
              <a:ext cx="81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System induced error</a:t>
              </a:r>
              <a:endParaRPr lang="en-US" altLang="en-US" sz="2800"/>
            </a:p>
          </p:txBody>
        </p:sp>
        <p:sp>
          <p:nvSpPr>
            <p:cNvPr id="22587" name="Rectangle 59">
              <a:extLst>
                <a:ext uri="{FF2B5EF4-FFF2-40B4-BE49-F238E27FC236}">
                  <a16:creationId xmlns:a16="http://schemas.microsoft.com/office/drawing/2014/main" id="{7A19644A-0270-46A2-86E1-512387EF4D1F}"/>
                </a:ext>
              </a:extLst>
            </p:cNvPr>
            <p:cNvSpPr>
              <a:spLocks noChangeArrowheads="1"/>
            </p:cNvSpPr>
            <p:nvPr/>
          </p:nvSpPr>
          <p:spPr bwMode="auto">
            <a:xfrm>
              <a:off x="4712" y="2721"/>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2588" name="Rectangle 60">
              <a:extLst>
                <a:ext uri="{FF2B5EF4-FFF2-40B4-BE49-F238E27FC236}">
                  <a16:creationId xmlns:a16="http://schemas.microsoft.com/office/drawing/2014/main" id="{62A589A7-1514-4214-BA32-235CDC719EA1}"/>
                </a:ext>
              </a:extLst>
            </p:cNvPr>
            <p:cNvSpPr>
              <a:spLocks noChangeArrowheads="1"/>
            </p:cNvSpPr>
            <p:nvPr/>
          </p:nvSpPr>
          <p:spPr bwMode="auto">
            <a:xfrm>
              <a:off x="3789" y="2172"/>
              <a:ext cx="1054" cy="352"/>
            </a:xfrm>
            <a:prstGeom prst="rect">
              <a:avLst/>
            </a:prstGeom>
            <a:solidFill>
              <a:srgbClr val="6969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589" name="Rectangle 61">
              <a:extLst>
                <a:ext uri="{FF2B5EF4-FFF2-40B4-BE49-F238E27FC236}">
                  <a16:creationId xmlns:a16="http://schemas.microsoft.com/office/drawing/2014/main" id="{247248A7-88AA-4460-AAA6-C4639E70932A}"/>
                </a:ext>
              </a:extLst>
            </p:cNvPr>
            <p:cNvSpPr>
              <a:spLocks noChangeArrowheads="1"/>
            </p:cNvSpPr>
            <p:nvPr/>
          </p:nvSpPr>
          <p:spPr bwMode="auto">
            <a:xfrm>
              <a:off x="3789" y="2172"/>
              <a:ext cx="1054" cy="35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590" name="Rectangle 62">
              <a:extLst>
                <a:ext uri="{FF2B5EF4-FFF2-40B4-BE49-F238E27FC236}">
                  <a16:creationId xmlns:a16="http://schemas.microsoft.com/office/drawing/2014/main" id="{AB5D3E72-39D5-4D3A-907A-481A8D91E543}"/>
                </a:ext>
              </a:extLst>
            </p:cNvPr>
            <p:cNvSpPr>
              <a:spLocks noChangeArrowheads="1"/>
            </p:cNvSpPr>
            <p:nvPr/>
          </p:nvSpPr>
          <p:spPr bwMode="auto">
            <a:xfrm>
              <a:off x="3849" y="2249"/>
              <a:ext cx="91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Possible negligent error</a:t>
              </a:r>
              <a:endParaRPr lang="en-US" altLang="en-US" sz="2800"/>
            </a:p>
          </p:txBody>
        </p:sp>
        <p:sp>
          <p:nvSpPr>
            <p:cNvPr id="22591" name="Rectangle 63">
              <a:extLst>
                <a:ext uri="{FF2B5EF4-FFF2-40B4-BE49-F238E27FC236}">
                  <a16:creationId xmlns:a16="http://schemas.microsoft.com/office/drawing/2014/main" id="{CFAFD9FB-B0E6-4169-9A50-0E3625CB6D84}"/>
                </a:ext>
              </a:extLst>
            </p:cNvPr>
            <p:cNvSpPr>
              <a:spLocks noChangeArrowheads="1"/>
            </p:cNvSpPr>
            <p:nvPr/>
          </p:nvSpPr>
          <p:spPr bwMode="auto">
            <a:xfrm>
              <a:off x="4760" y="2249"/>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2592" name="Rectangle 64">
              <a:extLst>
                <a:ext uri="{FF2B5EF4-FFF2-40B4-BE49-F238E27FC236}">
                  <a16:creationId xmlns:a16="http://schemas.microsoft.com/office/drawing/2014/main" id="{D63895AC-3BD1-40AE-8FA5-57765E85A488}"/>
                </a:ext>
              </a:extLst>
            </p:cNvPr>
            <p:cNvSpPr>
              <a:spLocks noChangeArrowheads="1"/>
            </p:cNvSpPr>
            <p:nvPr/>
          </p:nvSpPr>
          <p:spPr bwMode="auto">
            <a:xfrm>
              <a:off x="3823" y="234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e</a:t>
              </a:r>
              <a:endParaRPr lang="en-US" altLang="en-US" sz="2800"/>
            </a:p>
          </p:txBody>
        </p:sp>
        <p:sp>
          <p:nvSpPr>
            <p:cNvPr id="22593" name="Rectangle 65">
              <a:extLst>
                <a:ext uri="{FF2B5EF4-FFF2-40B4-BE49-F238E27FC236}">
                  <a16:creationId xmlns:a16="http://schemas.microsoft.com/office/drawing/2014/main" id="{C3E9A0F5-BF32-4BE3-9559-530281F92E3E}"/>
                </a:ext>
              </a:extLst>
            </p:cNvPr>
            <p:cNvSpPr>
              <a:spLocks noChangeArrowheads="1"/>
            </p:cNvSpPr>
            <p:nvPr/>
          </p:nvSpPr>
          <p:spPr bwMode="auto">
            <a:xfrm>
              <a:off x="3868" y="2345"/>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2594" name="Rectangle 66">
              <a:extLst>
                <a:ext uri="{FF2B5EF4-FFF2-40B4-BE49-F238E27FC236}">
                  <a16:creationId xmlns:a16="http://schemas.microsoft.com/office/drawing/2014/main" id="{27CE30FF-18EE-42D0-96B4-28EEEC1E03D0}"/>
                </a:ext>
              </a:extLst>
            </p:cNvPr>
            <p:cNvSpPr>
              <a:spLocks noChangeArrowheads="1"/>
            </p:cNvSpPr>
            <p:nvPr/>
          </p:nvSpPr>
          <p:spPr bwMode="auto">
            <a:xfrm>
              <a:off x="3890" y="2345"/>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g</a:t>
              </a:r>
              <a:endParaRPr lang="en-US" altLang="en-US" sz="2800"/>
            </a:p>
          </p:txBody>
        </p:sp>
        <p:sp>
          <p:nvSpPr>
            <p:cNvPr id="22595" name="Rectangle 67">
              <a:extLst>
                <a:ext uri="{FF2B5EF4-FFF2-40B4-BE49-F238E27FC236}">
                  <a16:creationId xmlns:a16="http://schemas.microsoft.com/office/drawing/2014/main" id="{9F151783-07AD-4A47-AFA2-ADD9C29902B4}"/>
                </a:ext>
              </a:extLst>
            </p:cNvPr>
            <p:cNvSpPr>
              <a:spLocks noChangeArrowheads="1"/>
            </p:cNvSpPr>
            <p:nvPr/>
          </p:nvSpPr>
          <p:spPr bwMode="auto">
            <a:xfrm>
              <a:off x="3938" y="234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2596" name="Rectangle 68">
              <a:extLst>
                <a:ext uri="{FF2B5EF4-FFF2-40B4-BE49-F238E27FC236}">
                  <a16:creationId xmlns:a16="http://schemas.microsoft.com/office/drawing/2014/main" id="{0FDA4BAA-F50D-42C4-8057-7F1E39E36B22}"/>
                </a:ext>
              </a:extLst>
            </p:cNvPr>
            <p:cNvSpPr>
              <a:spLocks noChangeArrowheads="1"/>
            </p:cNvSpPr>
            <p:nvPr/>
          </p:nvSpPr>
          <p:spPr bwMode="auto">
            <a:xfrm>
              <a:off x="3983" y="2345"/>
              <a:ext cx="13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slip</a:t>
              </a:r>
              <a:endParaRPr lang="en-US" altLang="en-US" sz="2800"/>
            </a:p>
          </p:txBody>
        </p:sp>
        <p:sp>
          <p:nvSpPr>
            <p:cNvPr id="22597" name="Rectangle 69">
              <a:extLst>
                <a:ext uri="{FF2B5EF4-FFF2-40B4-BE49-F238E27FC236}">
                  <a16:creationId xmlns:a16="http://schemas.microsoft.com/office/drawing/2014/main" id="{9EDD6A58-AE4D-42AD-A1DF-E048CAAFBAB0}"/>
                </a:ext>
              </a:extLst>
            </p:cNvPr>
            <p:cNvSpPr>
              <a:spLocks noChangeArrowheads="1"/>
            </p:cNvSpPr>
            <p:nvPr/>
          </p:nvSpPr>
          <p:spPr bwMode="auto">
            <a:xfrm>
              <a:off x="4120" y="234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2598" name="Rectangle 70">
              <a:extLst>
                <a:ext uri="{FF2B5EF4-FFF2-40B4-BE49-F238E27FC236}">
                  <a16:creationId xmlns:a16="http://schemas.microsoft.com/office/drawing/2014/main" id="{5D9DE395-1CFE-4CED-AC24-210B75CBAC9E}"/>
                </a:ext>
              </a:extLst>
            </p:cNvPr>
            <p:cNvSpPr>
              <a:spLocks noChangeArrowheads="1"/>
            </p:cNvSpPr>
            <p:nvPr/>
          </p:nvSpPr>
          <p:spPr bwMode="auto">
            <a:xfrm>
              <a:off x="4165" y="2345"/>
              <a:ext cx="6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dirty="0">
                  <a:solidFill>
                    <a:srgbClr val="FFFFFF"/>
                  </a:solidFill>
                </a:rPr>
                <a:t>lapse or mistake</a:t>
              </a:r>
              <a:endParaRPr lang="en-US" altLang="en-US" sz="2800" dirty="0"/>
            </a:p>
          </p:txBody>
        </p:sp>
        <p:sp>
          <p:nvSpPr>
            <p:cNvPr id="22599" name="Rectangle 71">
              <a:extLst>
                <a:ext uri="{FF2B5EF4-FFF2-40B4-BE49-F238E27FC236}">
                  <a16:creationId xmlns:a16="http://schemas.microsoft.com/office/drawing/2014/main" id="{E6C6DADD-0A5B-40B0-9F5D-F0F41FEFABD1}"/>
                </a:ext>
              </a:extLst>
            </p:cNvPr>
            <p:cNvSpPr>
              <a:spLocks noChangeArrowheads="1"/>
            </p:cNvSpPr>
            <p:nvPr/>
          </p:nvSpPr>
          <p:spPr bwMode="auto">
            <a:xfrm>
              <a:off x="4786" y="2345"/>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2600" name="Rectangle 72">
              <a:extLst>
                <a:ext uri="{FF2B5EF4-FFF2-40B4-BE49-F238E27FC236}">
                  <a16:creationId xmlns:a16="http://schemas.microsoft.com/office/drawing/2014/main" id="{F93FE6C6-58E8-4E21-8FD9-2358A1C8ED9A}"/>
                </a:ext>
              </a:extLst>
            </p:cNvPr>
            <p:cNvSpPr>
              <a:spLocks noChangeArrowheads="1"/>
            </p:cNvSpPr>
            <p:nvPr/>
          </p:nvSpPr>
          <p:spPr bwMode="auto">
            <a:xfrm>
              <a:off x="3789" y="1751"/>
              <a:ext cx="1054" cy="351"/>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601" name="Rectangle 73">
              <a:extLst>
                <a:ext uri="{FF2B5EF4-FFF2-40B4-BE49-F238E27FC236}">
                  <a16:creationId xmlns:a16="http://schemas.microsoft.com/office/drawing/2014/main" id="{4ABEF3C5-D6C1-46FC-9CF9-701E44F415F9}"/>
                </a:ext>
              </a:extLst>
            </p:cNvPr>
            <p:cNvSpPr>
              <a:spLocks noChangeArrowheads="1"/>
            </p:cNvSpPr>
            <p:nvPr/>
          </p:nvSpPr>
          <p:spPr bwMode="auto">
            <a:xfrm>
              <a:off x="3789" y="1751"/>
              <a:ext cx="1054" cy="351"/>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602" name="Rectangle 74">
              <a:extLst>
                <a:ext uri="{FF2B5EF4-FFF2-40B4-BE49-F238E27FC236}">
                  <a16:creationId xmlns:a16="http://schemas.microsoft.com/office/drawing/2014/main" id="{35838ACA-C111-4171-815D-7D93BA7D3C1B}"/>
                </a:ext>
              </a:extLst>
            </p:cNvPr>
            <p:cNvSpPr>
              <a:spLocks noChangeArrowheads="1"/>
            </p:cNvSpPr>
            <p:nvPr/>
          </p:nvSpPr>
          <p:spPr bwMode="auto">
            <a:xfrm>
              <a:off x="3827" y="1877"/>
              <a:ext cx="96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System induced violation</a:t>
              </a:r>
              <a:endParaRPr lang="en-US" altLang="en-US" sz="2800"/>
            </a:p>
          </p:txBody>
        </p:sp>
        <p:sp>
          <p:nvSpPr>
            <p:cNvPr id="22603" name="Rectangle 75">
              <a:extLst>
                <a:ext uri="{FF2B5EF4-FFF2-40B4-BE49-F238E27FC236}">
                  <a16:creationId xmlns:a16="http://schemas.microsoft.com/office/drawing/2014/main" id="{CCB8D35B-6B41-4687-A513-1F59D397BC7F}"/>
                </a:ext>
              </a:extLst>
            </p:cNvPr>
            <p:cNvSpPr>
              <a:spLocks noChangeArrowheads="1"/>
            </p:cNvSpPr>
            <p:nvPr/>
          </p:nvSpPr>
          <p:spPr bwMode="auto">
            <a:xfrm>
              <a:off x="4782" y="1877"/>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2604" name="Rectangle 76">
              <a:extLst>
                <a:ext uri="{FF2B5EF4-FFF2-40B4-BE49-F238E27FC236}">
                  <a16:creationId xmlns:a16="http://schemas.microsoft.com/office/drawing/2014/main" id="{E50F3BB4-69F6-4D92-BA57-F4A2ED43708B}"/>
                </a:ext>
              </a:extLst>
            </p:cNvPr>
            <p:cNvSpPr>
              <a:spLocks noChangeArrowheads="1"/>
            </p:cNvSpPr>
            <p:nvPr/>
          </p:nvSpPr>
          <p:spPr bwMode="auto">
            <a:xfrm>
              <a:off x="3789" y="1329"/>
              <a:ext cx="1054" cy="352"/>
            </a:xfrm>
            <a:prstGeom prst="rect">
              <a:avLst/>
            </a:prstGeom>
            <a:solidFill>
              <a:srgbClr val="2323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605" name="Rectangle 77">
              <a:extLst>
                <a:ext uri="{FF2B5EF4-FFF2-40B4-BE49-F238E27FC236}">
                  <a16:creationId xmlns:a16="http://schemas.microsoft.com/office/drawing/2014/main" id="{7E6FCBC4-6A7F-49A0-BCB0-6A54B42BD33A}"/>
                </a:ext>
              </a:extLst>
            </p:cNvPr>
            <p:cNvSpPr>
              <a:spLocks noChangeArrowheads="1"/>
            </p:cNvSpPr>
            <p:nvPr/>
          </p:nvSpPr>
          <p:spPr bwMode="auto">
            <a:xfrm>
              <a:off x="3789" y="1329"/>
              <a:ext cx="1054" cy="35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606" name="Rectangle 78">
              <a:extLst>
                <a:ext uri="{FF2B5EF4-FFF2-40B4-BE49-F238E27FC236}">
                  <a16:creationId xmlns:a16="http://schemas.microsoft.com/office/drawing/2014/main" id="{3B5BC0F5-F7C1-4A22-BFDC-BDAC691E7800}"/>
                </a:ext>
              </a:extLst>
            </p:cNvPr>
            <p:cNvSpPr>
              <a:spLocks noChangeArrowheads="1"/>
            </p:cNvSpPr>
            <p:nvPr/>
          </p:nvSpPr>
          <p:spPr bwMode="auto">
            <a:xfrm>
              <a:off x="3983" y="1408"/>
              <a:ext cx="6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Possible reckless </a:t>
              </a:r>
              <a:endParaRPr lang="en-US" altLang="en-US" sz="2800"/>
            </a:p>
          </p:txBody>
        </p:sp>
        <p:sp>
          <p:nvSpPr>
            <p:cNvPr id="22607" name="Rectangle 79">
              <a:extLst>
                <a:ext uri="{FF2B5EF4-FFF2-40B4-BE49-F238E27FC236}">
                  <a16:creationId xmlns:a16="http://schemas.microsoft.com/office/drawing/2014/main" id="{AE50A730-0D16-4C2A-9624-14671636503C}"/>
                </a:ext>
              </a:extLst>
            </p:cNvPr>
            <p:cNvSpPr>
              <a:spLocks noChangeArrowheads="1"/>
            </p:cNvSpPr>
            <p:nvPr/>
          </p:nvSpPr>
          <p:spPr bwMode="auto">
            <a:xfrm>
              <a:off x="4143" y="1501"/>
              <a:ext cx="32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violation</a:t>
              </a:r>
              <a:endParaRPr lang="en-US" altLang="en-US" sz="2800"/>
            </a:p>
          </p:txBody>
        </p:sp>
        <p:sp>
          <p:nvSpPr>
            <p:cNvPr id="22608" name="Rectangle 80">
              <a:extLst>
                <a:ext uri="{FF2B5EF4-FFF2-40B4-BE49-F238E27FC236}">
                  <a16:creationId xmlns:a16="http://schemas.microsoft.com/office/drawing/2014/main" id="{0F0E672E-1168-483E-AB5C-D28CEBD5A3CC}"/>
                </a:ext>
              </a:extLst>
            </p:cNvPr>
            <p:cNvSpPr>
              <a:spLocks noChangeArrowheads="1"/>
            </p:cNvSpPr>
            <p:nvPr/>
          </p:nvSpPr>
          <p:spPr bwMode="auto">
            <a:xfrm>
              <a:off x="4466" y="1501"/>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2609" name="Rectangle 81">
              <a:extLst>
                <a:ext uri="{FF2B5EF4-FFF2-40B4-BE49-F238E27FC236}">
                  <a16:creationId xmlns:a16="http://schemas.microsoft.com/office/drawing/2014/main" id="{11A7E9F0-F29C-406B-B8EA-F1984A248ED4}"/>
                </a:ext>
              </a:extLst>
            </p:cNvPr>
            <p:cNvSpPr>
              <a:spLocks noChangeArrowheads="1"/>
            </p:cNvSpPr>
            <p:nvPr/>
          </p:nvSpPr>
          <p:spPr bwMode="auto">
            <a:xfrm>
              <a:off x="3789" y="908"/>
              <a:ext cx="1054" cy="3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610" name="Rectangle 82">
              <a:extLst>
                <a:ext uri="{FF2B5EF4-FFF2-40B4-BE49-F238E27FC236}">
                  <a16:creationId xmlns:a16="http://schemas.microsoft.com/office/drawing/2014/main" id="{CF69499D-F535-49AE-81EA-13C38DF05BAA}"/>
                </a:ext>
              </a:extLst>
            </p:cNvPr>
            <p:cNvSpPr>
              <a:spLocks noChangeArrowheads="1"/>
            </p:cNvSpPr>
            <p:nvPr/>
          </p:nvSpPr>
          <p:spPr bwMode="auto">
            <a:xfrm>
              <a:off x="3789" y="908"/>
              <a:ext cx="1054" cy="351"/>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611" name="Rectangle 83">
              <a:extLst>
                <a:ext uri="{FF2B5EF4-FFF2-40B4-BE49-F238E27FC236}">
                  <a16:creationId xmlns:a16="http://schemas.microsoft.com/office/drawing/2014/main" id="{C382E223-9ED8-4AAD-AA98-26C885FDBC1E}"/>
                </a:ext>
              </a:extLst>
            </p:cNvPr>
            <p:cNvSpPr>
              <a:spLocks noChangeArrowheads="1"/>
            </p:cNvSpPr>
            <p:nvPr/>
          </p:nvSpPr>
          <p:spPr bwMode="auto">
            <a:xfrm>
              <a:off x="3909" y="984"/>
              <a:ext cx="35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Sabotage</a:t>
              </a:r>
              <a:endParaRPr lang="en-US" altLang="en-US" sz="2800"/>
            </a:p>
          </p:txBody>
        </p:sp>
        <p:sp>
          <p:nvSpPr>
            <p:cNvPr id="22612" name="Rectangle 84">
              <a:extLst>
                <a:ext uri="{FF2B5EF4-FFF2-40B4-BE49-F238E27FC236}">
                  <a16:creationId xmlns:a16="http://schemas.microsoft.com/office/drawing/2014/main" id="{7A1768B7-B4B8-49C0-8C3A-2DFF7D8B1560}"/>
                </a:ext>
              </a:extLst>
            </p:cNvPr>
            <p:cNvSpPr>
              <a:spLocks noChangeArrowheads="1"/>
            </p:cNvSpPr>
            <p:nvPr/>
          </p:nvSpPr>
          <p:spPr bwMode="auto">
            <a:xfrm>
              <a:off x="4266" y="984"/>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2613" name="Rectangle 85">
              <a:extLst>
                <a:ext uri="{FF2B5EF4-FFF2-40B4-BE49-F238E27FC236}">
                  <a16:creationId xmlns:a16="http://schemas.microsoft.com/office/drawing/2014/main" id="{9A8AA4E7-D353-4BFA-BBC9-40E5E00E0AD3}"/>
                </a:ext>
              </a:extLst>
            </p:cNvPr>
            <p:cNvSpPr>
              <a:spLocks noChangeArrowheads="1"/>
            </p:cNvSpPr>
            <p:nvPr/>
          </p:nvSpPr>
          <p:spPr bwMode="auto">
            <a:xfrm>
              <a:off x="4310" y="984"/>
              <a:ext cx="43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malevolent </a:t>
              </a:r>
              <a:endParaRPr lang="en-US" altLang="en-US" sz="2800"/>
            </a:p>
          </p:txBody>
        </p:sp>
        <p:sp>
          <p:nvSpPr>
            <p:cNvPr id="22614" name="Rectangle 86">
              <a:extLst>
                <a:ext uri="{FF2B5EF4-FFF2-40B4-BE49-F238E27FC236}">
                  <a16:creationId xmlns:a16="http://schemas.microsoft.com/office/drawing/2014/main" id="{D19A60B8-0B33-411D-B65D-E4DE1F661D70}"/>
                </a:ext>
              </a:extLst>
            </p:cNvPr>
            <p:cNvSpPr>
              <a:spLocks noChangeArrowheads="1"/>
            </p:cNvSpPr>
            <p:nvPr/>
          </p:nvSpPr>
          <p:spPr bwMode="auto">
            <a:xfrm>
              <a:off x="3916" y="1081"/>
              <a:ext cx="30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damage</a:t>
              </a:r>
              <a:endParaRPr lang="en-US" altLang="en-US" sz="2800"/>
            </a:p>
          </p:txBody>
        </p:sp>
        <p:sp>
          <p:nvSpPr>
            <p:cNvPr id="22615" name="Rectangle 87">
              <a:extLst>
                <a:ext uri="{FF2B5EF4-FFF2-40B4-BE49-F238E27FC236}">
                  <a16:creationId xmlns:a16="http://schemas.microsoft.com/office/drawing/2014/main" id="{4051138C-6445-4292-9950-DB25CDD95BFA}"/>
                </a:ext>
              </a:extLst>
            </p:cNvPr>
            <p:cNvSpPr>
              <a:spLocks noChangeArrowheads="1"/>
            </p:cNvSpPr>
            <p:nvPr/>
          </p:nvSpPr>
          <p:spPr bwMode="auto">
            <a:xfrm>
              <a:off x="4217" y="108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2616" name="Rectangle 88">
              <a:extLst>
                <a:ext uri="{FF2B5EF4-FFF2-40B4-BE49-F238E27FC236}">
                  <a16:creationId xmlns:a16="http://schemas.microsoft.com/office/drawing/2014/main" id="{CDAAA1CA-31BC-4A69-AC3E-DDC84AE52AD3}"/>
                </a:ext>
              </a:extLst>
            </p:cNvPr>
            <p:cNvSpPr>
              <a:spLocks noChangeArrowheads="1"/>
            </p:cNvSpPr>
            <p:nvPr/>
          </p:nvSpPr>
          <p:spPr bwMode="auto">
            <a:xfrm>
              <a:off x="4262" y="1081"/>
              <a:ext cx="27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suicide</a:t>
              </a:r>
              <a:endParaRPr lang="en-US" altLang="en-US" sz="2800"/>
            </a:p>
          </p:txBody>
        </p:sp>
        <p:sp>
          <p:nvSpPr>
            <p:cNvPr id="22617" name="Rectangle 89">
              <a:extLst>
                <a:ext uri="{FF2B5EF4-FFF2-40B4-BE49-F238E27FC236}">
                  <a16:creationId xmlns:a16="http://schemas.microsoft.com/office/drawing/2014/main" id="{08595AA7-A0BF-450A-94D1-9A0F845F25D9}"/>
                </a:ext>
              </a:extLst>
            </p:cNvPr>
            <p:cNvSpPr>
              <a:spLocks noChangeArrowheads="1"/>
            </p:cNvSpPr>
            <p:nvPr/>
          </p:nvSpPr>
          <p:spPr bwMode="auto">
            <a:xfrm>
              <a:off x="4533" y="108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2618" name="Rectangle 90">
              <a:extLst>
                <a:ext uri="{FF2B5EF4-FFF2-40B4-BE49-F238E27FC236}">
                  <a16:creationId xmlns:a16="http://schemas.microsoft.com/office/drawing/2014/main" id="{4493C7C5-71D5-4986-9974-7E6A5D41428D}"/>
                </a:ext>
              </a:extLst>
            </p:cNvPr>
            <p:cNvSpPr>
              <a:spLocks noChangeArrowheads="1"/>
            </p:cNvSpPr>
            <p:nvPr/>
          </p:nvSpPr>
          <p:spPr bwMode="auto">
            <a:xfrm>
              <a:off x="4578" y="1081"/>
              <a:ext cx="11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etc</a:t>
              </a:r>
              <a:endParaRPr lang="en-US" altLang="en-US" sz="2800"/>
            </a:p>
          </p:txBody>
        </p:sp>
        <p:sp>
          <p:nvSpPr>
            <p:cNvPr id="22619" name="Rectangle 91">
              <a:extLst>
                <a:ext uri="{FF2B5EF4-FFF2-40B4-BE49-F238E27FC236}">
                  <a16:creationId xmlns:a16="http://schemas.microsoft.com/office/drawing/2014/main" id="{DB6909BC-D524-4513-8CB3-26BB5742AC9C}"/>
                </a:ext>
              </a:extLst>
            </p:cNvPr>
            <p:cNvSpPr>
              <a:spLocks noChangeArrowheads="1"/>
            </p:cNvSpPr>
            <p:nvPr/>
          </p:nvSpPr>
          <p:spPr bwMode="auto">
            <a:xfrm>
              <a:off x="4693" y="1081"/>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2620" name="Rectangle 92">
              <a:extLst>
                <a:ext uri="{FF2B5EF4-FFF2-40B4-BE49-F238E27FC236}">
                  <a16:creationId xmlns:a16="http://schemas.microsoft.com/office/drawing/2014/main" id="{CF8B9516-A104-40C0-89F8-A8BA920B8636}"/>
                </a:ext>
              </a:extLst>
            </p:cNvPr>
            <p:cNvSpPr>
              <a:spLocks noChangeArrowheads="1"/>
            </p:cNvSpPr>
            <p:nvPr/>
          </p:nvSpPr>
          <p:spPr bwMode="auto">
            <a:xfrm>
              <a:off x="1242" y="278"/>
              <a:ext cx="1091" cy="210"/>
            </a:xfrm>
            <a:prstGeom prst="rect">
              <a:avLst/>
            </a:prstGeom>
            <a:solidFill>
              <a:srgbClr val="E8EE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621" name="Rectangle 93">
              <a:extLst>
                <a:ext uri="{FF2B5EF4-FFF2-40B4-BE49-F238E27FC236}">
                  <a16:creationId xmlns:a16="http://schemas.microsoft.com/office/drawing/2014/main" id="{979B4F0D-5C87-4ED0-B05F-C4DB770B8471}"/>
                </a:ext>
              </a:extLst>
            </p:cNvPr>
            <p:cNvSpPr>
              <a:spLocks noChangeArrowheads="1"/>
            </p:cNvSpPr>
            <p:nvPr/>
          </p:nvSpPr>
          <p:spPr bwMode="auto">
            <a:xfrm>
              <a:off x="1242" y="278"/>
              <a:ext cx="1091" cy="210"/>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622" name="Rectangle 94">
              <a:extLst>
                <a:ext uri="{FF2B5EF4-FFF2-40B4-BE49-F238E27FC236}">
                  <a16:creationId xmlns:a16="http://schemas.microsoft.com/office/drawing/2014/main" id="{6CA94D2A-10EE-4793-8F4C-A9D8B46E9E9D}"/>
                </a:ext>
              </a:extLst>
            </p:cNvPr>
            <p:cNvSpPr>
              <a:spLocks noChangeArrowheads="1"/>
            </p:cNvSpPr>
            <p:nvPr/>
          </p:nvSpPr>
          <p:spPr bwMode="auto">
            <a:xfrm>
              <a:off x="1294" y="315"/>
              <a:ext cx="95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000000"/>
                  </a:solidFill>
                </a:rPr>
                <a:t>Individual actions</a:t>
              </a:r>
              <a:endParaRPr lang="en-US" altLang="en-US" sz="2800"/>
            </a:p>
          </p:txBody>
        </p:sp>
        <p:sp>
          <p:nvSpPr>
            <p:cNvPr id="22623" name="Rectangle 95">
              <a:extLst>
                <a:ext uri="{FF2B5EF4-FFF2-40B4-BE49-F238E27FC236}">
                  <a16:creationId xmlns:a16="http://schemas.microsoft.com/office/drawing/2014/main" id="{E3BA93CF-5005-421F-AF0F-375DF2A1648B}"/>
                </a:ext>
              </a:extLst>
            </p:cNvPr>
            <p:cNvSpPr>
              <a:spLocks noChangeArrowheads="1"/>
            </p:cNvSpPr>
            <p:nvPr/>
          </p:nvSpPr>
          <p:spPr bwMode="auto">
            <a:xfrm>
              <a:off x="2216" y="315"/>
              <a:ext cx="6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000000"/>
                  </a:solidFill>
                </a:rPr>
                <a:t>?</a:t>
              </a:r>
              <a:endParaRPr lang="en-US" altLang="en-US" sz="2800"/>
            </a:p>
          </p:txBody>
        </p:sp>
        <p:sp>
          <p:nvSpPr>
            <p:cNvPr id="22624" name="Rectangle 96">
              <a:extLst>
                <a:ext uri="{FF2B5EF4-FFF2-40B4-BE49-F238E27FC236}">
                  <a16:creationId xmlns:a16="http://schemas.microsoft.com/office/drawing/2014/main" id="{A83A6B14-1579-4800-AC12-1820050A0343}"/>
                </a:ext>
              </a:extLst>
            </p:cNvPr>
            <p:cNvSpPr>
              <a:spLocks noChangeArrowheads="1"/>
            </p:cNvSpPr>
            <p:nvPr/>
          </p:nvSpPr>
          <p:spPr bwMode="auto">
            <a:xfrm>
              <a:off x="2805" y="242"/>
              <a:ext cx="809" cy="282"/>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625" name="Rectangle 97">
              <a:extLst>
                <a:ext uri="{FF2B5EF4-FFF2-40B4-BE49-F238E27FC236}">
                  <a16:creationId xmlns:a16="http://schemas.microsoft.com/office/drawing/2014/main" id="{ABABAE93-60BC-4828-8570-5B33F9E962F9}"/>
                </a:ext>
              </a:extLst>
            </p:cNvPr>
            <p:cNvSpPr>
              <a:spLocks noChangeArrowheads="1"/>
            </p:cNvSpPr>
            <p:nvPr/>
          </p:nvSpPr>
          <p:spPr bwMode="auto">
            <a:xfrm>
              <a:off x="2805" y="242"/>
              <a:ext cx="809" cy="28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626" name="Rectangle 98">
              <a:extLst>
                <a:ext uri="{FF2B5EF4-FFF2-40B4-BE49-F238E27FC236}">
                  <a16:creationId xmlns:a16="http://schemas.microsoft.com/office/drawing/2014/main" id="{5E1DCA19-91A2-4893-9259-4B1FF50DEE16}"/>
                </a:ext>
              </a:extLst>
            </p:cNvPr>
            <p:cNvSpPr>
              <a:spLocks noChangeArrowheads="1"/>
            </p:cNvSpPr>
            <p:nvPr/>
          </p:nvSpPr>
          <p:spPr bwMode="auto">
            <a:xfrm>
              <a:off x="2863" y="285"/>
              <a:ext cx="71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Drugs and alcohol </a:t>
              </a:r>
              <a:endParaRPr lang="en-US" altLang="en-US" sz="2800"/>
            </a:p>
          </p:txBody>
        </p:sp>
        <p:sp>
          <p:nvSpPr>
            <p:cNvPr id="22627" name="Rectangle 99">
              <a:extLst>
                <a:ext uri="{FF2B5EF4-FFF2-40B4-BE49-F238E27FC236}">
                  <a16:creationId xmlns:a16="http://schemas.microsoft.com/office/drawing/2014/main" id="{938612F2-DD8C-4B35-A60D-D2FAE6EF6D39}"/>
                </a:ext>
              </a:extLst>
            </p:cNvPr>
            <p:cNvSpPr>
              <a:spLocks noChangeArrowheads="1"/>
            </p:cNvSpPr>
            <p:nvPr/>
          </p:nvSpPr>
          <p:spPr bwMode="auto">
            <a:xfrm>
              <a:off x="2953" y="382"/>
              <a:ext cx="46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test positive</a:t>
              </a:r>
              <a:endParaRPr lang="en-US" altLang="en-US" sz="2800"/>
            </a:p>
          </p:txBody>
        </p:sp>
        <p:sp>
          <p:nvSpPr>
            <p:cNvPr id="22628" name="Rectangle 100">
              <a:extLst>
                <a:ext uri="{FF2B5EF4-FFF2-40B4-BE49-F238E27FC236}">
                  <a16:creationId xmlns:a16="http://schemas.microsoft.com/office/drawing/2014/main" id="{29A6FE2A-521C-452E-B0FE-56632C510F0B}"/>
                </a:ext>
              </a:extLst>
            </p:cNvPr>
            <p:cNvSpPr>
              <a:spLocks noChangeArrowheads="1"/>
            </p:cNvSpPr>
            <p:nvPr/>
          </p:nvSpPr>
          <p:spPr bwMode="auto">
            <a:xfrm>
              <a:off x="3418" y="382"/>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22629" name="Rectangle 101">
              <a:extLst>
                <a:ext uri="{FF2B5EF4-FFF2-40B4-BE49-F238E27FC236}">
                  <a16:creationId xmlns:a16="http://schemas.microsoft.com/office/drawing/2014/main" id="{616ED083-D627-470B-8ABB-C633646F0466}"/>
                </a:ext>
              </a:extLst>
            </p:cNvPr>
            <p:cNvSpPr>
              <a:spLocks noChangeArrowheads="1"/>
            </p:cNvSpPr>
            <p:nvPr/>
          </p:nvSpPr>
          <p:spPr bwMode="auto">
            <a:xfrm>
              <a:off x="3891" y="242"/>
              <a:ext cx="977" cy="28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630" name="Rectangle 102">
              <a:extLst>
                <a:ext uri="{FF2B5EF4-FFF2-40B4-BE49-F238E27FC236}">
                  <a16:creationId xmlns:a16="http://schemas.microsoft.com/office/drawing/2014/main" id="{B21C7CA3-5D1F-424C-AC32-B883E4B07D7C}"/>
                </a:ext>
              </a:extLst>
            </p:cNvPr>
            <p:cNvSpPr>
              <a:spLocks noChangeArrowheads="1"/>
            </p:cNvSpPr>
            <p:nvPr/>
          </p:nvSpPr>
          <p:spPr bwMode="auto">
            <a:xfrm>
              <a:off x="3891" y="242"/>
              <a:ext cx="977" cy="28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631" name="Rectangle 103">
              <a:extLst>
                <a:ext uri="{FF2B5EF4-FFF2-40B4-BE49-F238E27FC236}">
                  <a16:creationId xmlns:a16="http://schemas.microsoft.com/office/drawing/2014/main" id="{FE259293-FBFB-48F3-ABEC-AFEBE9528410}"/>
                </a:ext>
              </a:extLst>
            </p:cNvPr>
            <p:cNvSpPr>
              <a:spLocks noChangeArrowheads="1"/>
            </p:cNvSpPr>
            <p:nvPr/>
          </p:nvSpPr>
          <p:spPr bwMode="auto">
            <a:xfrm>
              <a:off x="4005" y="273"/>
              <a:ext cx="76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100" b="1">
                  <a:solidFill>
                    <a:srgbClr val="FFFFFF"/>
                  </a:solidFill>
                </a:rPr>
                <a:t>Follow Drugs and </a:t>
              </a:r>
              <a:endParaRPr lang="en-US" altLang="en-US" sz="2800"/>
            </a:p>
          </p:txBody>
        </p:sp>
        <p:sp>
          <p:nvSpPr>
            <p:cNvPr id="22632" name="Rectangle 104">
              <a:extLst>
                <a:ext uri="{FF2B5EF4-FFF2-40B4-BE49-F238E27FC236}">
                  <a16:creationId xmlns:a16="http://schemas.microsoft.com/office/drawing/2014/main" id="{D1FACA36-7396-4054-B39E-F9C0B7AB64AD}"/>
                </a:ext>
              </a:extLst>
            </p:cNvPr>
            <p:cNvSpPr>
              <a:spLocks noChangeArrowheads="1"/>
            </p:cNvSpPr>
            <p:nvPr/>
          </p:nvSpPr>
          <p:spPr bwMode="auto">
            <a:xfrm>
              <a:off x="4072" y="381"/>
              <a:ext cx="60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100" b="1">
                  <a:solidFill>
                    <a:srgbClr val="FFFFFF"/>
                  </a:solidFill>
                </a:rPr>
                <a:t>Alcohol Policy</a:t>
              </a:r>
              <a:endParaRPr lang="en-US" altLang="en-US" sz="2800"/>
            </a:p>
          </p:txBody>
        </p:sp>
        <p:sp>
          <p:nvSpPr>
            <p:cNvPr id="22633" name="Rectangle 105">
              <a:extLst>
                <a:ext uri="{FF2B5EF4-FFF2-40B4-BE49-F238E27FC236}">
                  <a16:creationId xmlns:a16="http://schemas.microsoft.com/office/drawing/2014/main" id="{8777470B-9A7A-4AB5-8883-04F68B065C4B}"/>
                </a:ext>
              </a:extLst>
            </p:cNvPr>
            <p:cNvSpPr>
              <a:spLocks noChangeArrowheads="1"/>
            </p:cNvSpPr>
            <p:nvPr/>
          </p:nvSpPr>
          <p:spPr bwMode="auto">
            <a:xfrm>
              <a:off x="212" y="872"/>
              <a:ext cx="1406" cy="422"/>
            </a:xfrm>
            <a:prstGeom prst="rect">
              <a:avLst/>
            </a:prstGeom>
            <a:solidFill>
              <a:srgbClr val="B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634" name="Rectangle 106">
              <a:extLst>
                <a:ext uri="{FF2B5EF4-FFF2-40B4-BE49-F238E27FC236}">
                  <a16:creationId xmlns:a16="http://schemas.microsoft.com/office/drawing/2014/main" id="{768F232E-47D3-4C16-A368-3818C39A40BB}"/>
                </a:ext>
              </a:extLst>
            </p:cNvPr>
            <p:cNvSpPr>
              <a:spLocks noChangeArrowheads="1"/>
            </p:cNvSpPr>
            <p:nvPr/>
          </p:nvSpPr>
          <p:spPr bwMode="auto">
            <a:xfrm>
              <a:off x="212" y="872"/>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635" name="Rectangle 107">
              <a:extLst>
                <a:ext uri="{FF2B5EF4-FFF2-40B4-BE49-F238E27FC236}">
                  <a16:creationId xmlns:a16="http://schemas.microsoft.com/office/drawing/2014/main" id="{0CB19EC9-9670-4F7B-B497-68DDEB87546E}"/>
                </a:ext>
              </a:extLst>
            </p:cNvPr>
            <p:cNvSpPr>
              <a:spLocks noChangeArrowheads="1"/>
            </p:cNvSpPr>
            <p:nvPr/>
          </p:nvSpPr>
          <p:spPr bwMode="auto">
            <a:xfrm>
              <a:off x="398" y="1032"/>
              <a:ext cx="99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Were the actions intended</a:t>
              </a:r>
              <a:endParaRPr lang="en-US" altLang="en-US" sz="2800"/>
            </a:p>
          </p:txBody>
        </p:sp>
        <p:sp>
          <p:nvSpPr>
            <p:cNvPr id="22636" name="Rectangle 108">
              <a:extLst>
                <a:ext uri="{FF2B5EF4-FFF2-40B4-BE49-F238E27FC236}">
                  <a16:creationId xmlns:a16="http://schemas.microsoft.com/office/drawing/2014/main" id="{3EB0E0AD-1004-4ECA-BD75-392629A21262}"/>
                </a:ext>
              </a:extLst>
            </p:cNvPr>
            <p:cNvSpPr>
              <a:spLocks noChangeArrowheads="1"/>
            </p:cNvSpPr>
            <p:nvPr/>
          </p:nvSpPr>
          <p:spPr bwMode="auto">
            <a:xfrm>
              <a:off x="1383" y="1032"/>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2637" name="Rectangle 109">
              <a:extLst>
                <a:ext uri="{FF2B5EF4-FFF2-40B4-BE49-F238E27FC236}">
                  <a16:creationId xmlns:a16="http://schemas.microsoft.com/office/drawing/2014/main" id="{2F7E12F5-4F05-426F-8FD3-7756557C3D0E}"/>
                </a:ext>
              </a:extLst>
            </p:cNvPr>
            <p:cNvSpPr>
              <a:spLocks noChangeArrowheads="1"/>
            </p:cNvSpPr>
            <p:nvPr/>
          </p:nvSpPr>
          <p:spPr bwMode="auto">
            <a:xfrm>
              <a:off x="1924" y="872"/>
              <a:ext cx="1406" cy="422"/>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638" name="Rectangle 110">
              <a:extLst>
                <a:ext uri="{FF2B5EF4-FFF2-40B4-BE49-F238E27FC236}">
                  <a16:creationId xmlns:a16="http://schemas.microsoft.com/office/drawing/2014/main" id="{56AB57D0-1FDE-4FC2-AF47-B543AADCF8B3}"/>
                </a:ext>
              </a:extLst>
            </p:cNvPr>
            <p:cNvSpPr>
              <a:spLocks noChangeArrowheads="1"/>
            </p:cNvSpPr>
            <p:nvPr/>
          </p:nvSpPr>
          <p:spPr bwMode="auto">
            <a:xfrm>
              <a:off x="1924" y="872"/>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639" name="Rectangle 111">
              <a:extLst>
                <a:ext uri="{FF2B5EF4-FFF2-40B4-BE49-F238E27FC236}">
                  <a16:creationId xmlns:a16="http://schemas.microsoft.com/office/drawing/2014/main" id="{5728D303-7A4A-469B-900F-3A1000126D47}"/>
                </a:ext>
              </a:extLst>
            </p:cNvPr>
            <p:cNvSpPr>
              <a:spLocks noChangeArrowheads="1"/>
            </p:cNvSpPr>
            <p:nvPr/>
          </p:nvSpPr>
          <p:spPr bwMode="auto">
            <a:xfrm>
              <a:off x="1971" y="940"/>
              <a:ext cx="126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Were the consequences intended</a:t>
              </a:r>
              <a:endParaRPr lang="en-US" altLang="en-US" sz="2800"/>
            </a:p>
          </p:txBody>
        </p:sp>
        <p:sp>
          <p:nvSpPr>
            <p:cNvPr id="22640" name="Rectangle 112">
              <a:extLst>
                <a:ext uri="{FF2B5EF4-FFF2-40B4-BE49-F238E27FC236}">
                  <a16:creationId xmlns:a16="http://schemas.microsoft.com/office/drawing/2014/main" id="{6356FA49-17DA-482A-B324-C5B19FF2FFE7}"/>
                </a:ext>
              </a:extLst>
            </p:cNvPr>
            <p:cNvSpPr>
              <a:spLocks noChangeArrowheads="1"/>
            </p:cNvSpPr>
            <p:nvPr/>
          </p:nvSpPr>
          <p:spPr bwMode="auto">
            <a:xfrm>
              <a:off x="3232" y="940"/>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2641" name="Rectangle 113">
              <a:extLst>
                <a:ext uri="{FF2B5EF4-FFF2-40B4-BE49-F238E27FC236}">
                  <a16:creationId xmlns:a16="http://schemas.microsoft.com/office/drawing/2014/main" id="{F5851F5B-D1CC-419C-A533-0BC095D67FDD}"/>
                </a:ext>
              </a:extLst>
            </p:cNvPr>
            <p:cNvSpPr>
              <a:spLocks noChangeArrowheads="1"/>
            </p:cNvSpPr>
            <p:nvPr/>
          </p:nvSpPr>
          <p:spPr bwMode="auto">
            <a:xfrm>
              <a:off x="1993" y="1032"/>
              <a:ext cx="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2642" name="Rectangle 114">
              <a:extLst>
                <a:ext uri="{FF2B5EF4-FFF2-40B4-BE49-F238E27FC236}">
                  <a16:creationId xmlns:a16="http://schemas.microsoft.com/office/drawing/2014/main" id="{AA0ED3DD-8515-46CB-9625-A9886CFF946C}"/>
                </a:ext>
              </a:extLst>
            </p:cNvPr>
            <p:cNvSpPr>
              <a:spLocks noChangeArrowheads="1"/>
            </p:cNvSpPr>
            <p:nvPr/>
          </p:nvSpPr>
          <p:spPr bwMode="auto">
            <a:xfrm>
              <a:off x="2019" y="1032"/>
              <a:ext cx="126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Potential or actual injury or plant </a:t>
              </a:r>
              <a:endParaRPr lang="en-US" altLang="en-US" sz="2800"/>
            </a:p>
          </p:txBody>
        </p:sp>
        <p:sp>
          <p:nvSpPr>
            <p:cNvPr id="22643" name="Rectangle 115">
              <a:extLst>
                <a:ext uri="{FF2B5EF4-FFF2-40B4-BE49-F238E27FC236}">
                  <a16:creationId xmlns:a16="http://schemas.microsoft.com/office/drawing/2014/main" id="{5E17620F-9BC8-45B6-B8D3-0004E7F2FC52}"/>
                </a:ext>
              </a:extLst>
            </p:cNvPr>
            <p:cNvSpPr>
              <a:spLocks noChangeArrowheads="1"/>
            </p:cNvSpPr>
            <p:nvPr/>
          </p:nvSpPr>
          <p:spPr bwMode="auto">
            <a:xfrm>
              <a:off x="2120" y="1129"/>
              <a:ext cx="14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and</a:t>
              </a:r>
              <a:endParaRPr lang="en-US" altLang="en-US" sz="2800"/>
            </a:p>
          </p:txBody>
        </p:sp>
        <p:sp>
          <p:nvSpPr>
            <p:cNvPr id="22644" name="Rectangle 116">
              <a:extLst>
                <a:ext uri="{FF2B5EF4-FFF2-40B4-BE49-F238E27FC236}">
                  <a16:creationId xmlns:a16="http://schemas.microsoft.com/office/drawing/2014/main" id="{7184ABDF-CF7B-463A-B491-944331045C38}"/>
                </a:ext>
              </a:extLst>
            </p:cNvPr>
            <p:cNvSpPr>
              <a:spLocks noChangeArrowheads="1"/>
            </p:cNvSpPr>
            <p:nvPr/>
          </p:nvSpPr>
          <p:spPr bwMode="auto">
            <a:xfrm>
              <a:off x="2261" y="1129"/>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2645" name="Rectangle 117">
              <a:extLst>
                <a:ext uri="{FF2B5EF4-FFF2-40B4-BE49-F238E27FC236}">
                  <a16:creationId xmlns:a16="http://schemas.microsoft.com/office/drawing/2014/main" id="{9C9E02A5-2D84-4A51-8AC2-EEC105D80BE3}"/>
                </a:ext>
              </a:extLst>
            </p:cNvPr>
            <p:cNvSpPr>
              <a:spLocks noChangeArrowheads="1"/>
            </p:cNvSpPr>
            <p:nvPr/>
          </p:nvSpPr>
          <p:spPr bwMode="auto">
            <a:xfrm>
              <a:off x="2283" y="1129"/>
              <a:ext cx="82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or equipment damage</a:t>
              </a:r>
              <a:endParaRPr lang="en-US" altLang="en-US" sz="2800"/>
            </a:p>
          </p:txBody>
        </p:sp>
        <p:sp>
          <p:nvSpPr>
            <p:cNvPr id="22646" name="Rectangle 118">
              <a:extLst>
                <a:ext uri="{FF2B5EF4-FFF2-40B4-BE49-F238E27FC236}">
                  <a16:creationId xmlns:a16="http://schemas.microsoft.com/office/drawing/2014/main" id="{78DB6C29-431F-4327-8594-0944A2505E3C}"/>
                </a:ext>
              </a:extLst>
            </p:cNvPr>
            <p:cNvSpPr>
              <a:spLocks noChangeArrowheads="1"/>
            </p:cNvSpPr>
            <p:nvPr/>
          </p:nvSpPr>
          <p:spPr bwMode="auto">
            <a:xfrm>
              <a:off x="3109" y="1129"/>
              <a:ext cx="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2647" name="Rectangle 119">
              <a:extLst>
                <a:ext uri="{FF2B5EF4-FFF2-40B4-BE49-F238E27FC236}">
                  <a16:creationId xmlns:a16="http://schemas.microsoft.com/office/drawing/2014/main" id="{12D17F32-9C12-43D6-9C77-6E05473883DF}"/>
                </a:ext>
              </a:extLst>
            </p:cNvPr>
            <p:cNvSpPr>
              <a:spLocks noChangeArrowheads="1"/>
            </p:cNvSpPr>
            <p:nvPr/>
          </p:nvSpPr>
          <p:spPr bwMode="auto">
            <a:xfrm>
              <a:off x="212" y="1505"/>
              <a:ext cx="1406" cy="422"/>
            </a:xfrm>
            <a:prstGeom prst="rect">
              <a:avLst/>
            </a:prstGeom>
            <a:solidFill>
              <a:srgbClr val="FF4A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648" name="Rectangle 120">
              <a:extLst>
                <a:ext uri="{FF2B5EF4-FFF2-40B4-BE49-F238E27FC236}">
                  <a16:creationId xmlns:a16="http://schemas.microsoft.com/office/drawing/2014/main" id="{64F76ED8-053B-4A17-9A92-102E210088AE}"/>
                </a:ext>
              </a:extLst>
            </p:cNvPr>
            <p:cNvSpPr>
              <a:spLocks noChangeArrowheads="1"/>
            </p:cNvSpPr>
            <p:nvPr/>
          </p:nvSpPr>
          <p:spPr bwMode="auto">
            <a:xfrm>
              <a:off x="212" y="1505"/>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649" name="Rectangle 121">
              <a:extLst>
                <a:ext uri="{FF2B5EF4-FFF2-40B4-BE49-F238E27FC236}">
                  <a16:creationId xmlns:a16="http://schemas.microsoft.com/office/drawing/2014/main" id="{5CF42B43-1A85-4094-BCFE-315F70B9C99F}"/>
                </a:ext>
              </a:extLst>
            </p:cNvPr>
            <p:cNvSpPr>
              <a:spLocks noChangeArrowheads="1"/>
            </p:cNvSpPr>
            <p:nvPr/>
          </p:nvSpPr>
          <p:spPr bwMode="auto">
            <a:xfrm>
              <a:off x="554" y="1616"/>
              <a:ext cx="7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Knowingly violated</a:t>
              </a:r>
              <a:endParaRPr lang="en-US" altLang="en-US" sz="2800"/>
            </a:p>
          </p:txBody>
        </p:sp>
        <p:sp>
          <p:nvSpPr>
            <p:cNvPr id="22650" name="Rectangle 122">
              <a:extLst>
                <a:ext uri="{FF2B5EF4-FFF2-40B4-BE49-F238E27FC236}">
                  <a16:creationId xmlns:a16="http://schemas.microsoft.com/office/drawing/2014/main" id="{6DDF35CD-BCCB-4220-BAA7-24454778DB28}"/>
                </a:ext>
              </a:extLst>
            </p:cNvPr>
            <p:cNvSpPr>
              <a:spLocks noChangeArrowheads="1"/>
            </p:cNvSpPr>
            <p:nvPr/>
          </p:nvSpPr>
          <p:spPr bwMode="auto">
            <a:xfrm>
              <a:off x="390" y="1713"/>
              <a:ext cx="100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safe operating procedures</a:t>
              </a:r>
              <a:endParaRPr lang="en-US" altLang="en-US" sz="2800"/>
            </a:p>
          </p:txBody>
        </p:sp>
        <p:sp>
          <p:nvSpPr>
            <p:cNvPr id="22651" name="Rectangle 123">
              <a:extLst>
                <a:ext uri="{FF2B5EF4-FFF2-40B4-BE49-F238E27FC236}">
                  <a16:creationId xmlns:a16="http://schemas.microsoft.com/office/drawing/2014/main" id="{1ED264A5-BB89-43C4-AB8D-6F7AC46607E0}"/>
                </a:ext>
              </a:extLst>
            </p:cNvPr>
            <p:cNvSpPr>
              <a:spLocks noChangeArrowheads="1"/>
            </p:cNvSpPr>
            <p:nvPr/>
          </p:nvSpPr>
          <p:spPr bwMode="auto">
            <a:xfrm>
              <a:off x="1387" y="1713"/>
              <a:ext cx="7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2652" name="Rectangle 124">
              <a:extLst>
                <a:ext uri="{FF2B5EF4-FFF2-40B4-BE49-F238E27FC236}">
                  <a16:creationId xmlns:a16="http://schemas.microsoft.com/office/drawing/2014/main" id="{D4249CDC-EE37-4046-9C38-A085C2CD3605}"/>
                </a:ext>
              </a:extLst>
            </p:cNvPr>
            <p:cNvSpPr>
              <a:spLocks noChangeArrowheads="1"/>
            </p:cNvSpPr>
            <p:nvPr/>
          </p:nvSpPr>
          <p:spPr bwMode="auto">
            <a:xfrm>
              <a:off x="1924" y="1505"/>
              <a:ext cx="1406" cy="42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653" name="Rectangle 125">
              <a:extLst>
                <a:ext uri="{FF2B5EF4-FFF2-40B4-BE49-F238E27FC236}">
                  <a16:creationId xmlns:a16="http://schemas.microsoft.com/office/drawing/2014/main" id="{96F64CC9-28C7-4BA9-B0AF-68C0FD43E296}"/>
                </a:ext>
              </a:extLst>
            </p:cNvPr>
            <p:cNvSpPr>
              <a:spLocks noChangeArrowheads="1"/>
            </p:cNvSpPr>
            <p:nvPr/>
          </p:nvSpPr>
          <p:spPr bwMode="auto">
            <a:xfrm>
              <a:off x="1924" y="1505"/>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654" name="Rectangle 126">
              <a:extLst>
                <a:ext uri="{FF2B5EF4-FFF2-40B4-BE49-F238E27FC236}">
                  <a16:creationId xmlns:a16="http://schemas.microsoft.com/office/drawing/2014/main" id="{DB3F24D9-E7FC-4E96-B4D9-C4BADC9FC1D9}"/>
                </a:ext>
              </a:extLst>
            </p:cNvPr>
            <p:cNvSpPr>
              <a:spLocks noChangeArrowheads="1"/>
            </p:cNvSpPr>
            <p:nvPr/>
          </p:nvSpPr>
          <p:spPr bwMode="auto">
            <a:xfrm>
              <a:off x="2012" y="1572"/>
              <a:ext cx="79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Procedures available</a:t>
              </a:r>
              <a:endParaRPr lang="en-US" altLang="en-US" sz="2800"/>
            </a:p>
          </p:txBody>
        </p:sp>
        <p:sp>
          <p:nvSpPr>
            <p:cNvPr id="22655" name="Rectangle 127">
              <a:extLst>
                <a:ext uri="{FF2B5EF4-FFF2-40B4-BE49-F238E27FC236}">
                  <a16:creationId xmlns:a16="http://schemas.microsoft.com/office/drawing/2014/main" id="{8C54AA57-97BB-4F51-A51E-479F02EB510D}"/>
                </a:ext>
              </a:extLst>
            </p:cNvPr>
            <p:cNvSpPr>
              <a:spLocks noChangeArrowheads="1"/>
            </p:cNvSpPr>
            <p:nvPr/>
          </p:nvSpPr>
          <p:spPr bwMode="auto">
            <a:xfrm>
              <a:off x="2804" y="1572"/>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2656" name="Rectangle 128">
              <a:extLst>
                <a:ext uri="{FF2B5EF4-FFF2-40B4-BE49-F238E27FC236}">
                  <a16:creationId xmlns:a16="http://schemas.microsoft.com/office/drawing/2014/main" id="{BD0BB611-E8D5-49D7-9FCA-39E28118A8D6}"/>
                </a:ext>
              </a:extLst>
            </p:cNvPr>
            <p:cNvSpPr>
              <a:spLocks noChangeArrowheads="1"/>
            </p:cNvSpPr>
            <p:nvPr/>
          </p:nvSpPr>
          <p:spPr bwMode="auto">
            <a:xfrm>
              <a:off x="2849" y="1572"/>
              <a:ext cx="41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intelligible </a:t>
              </a:r>
              <a:endParaRPr lang="en-US" altLang="en-US" sz="2800"/>
            </a:p>
          </p:txBody>
        </p:sp>
        <p:sp>
          <p:nvSpPr>
            <p:cNvPr id="22657" name="Rectangle 129">
              <a:extLst>
                <a:ext uri="{FF2B5EF4-FFF2-40B4-BE49-F238E27FC236}">
                  <a16:creationId xmlns:a16="http://schemas.microsoft.com/office/drawing/2014/main" id="{D95461CD-7F96-4B91-848A-5D2D60D9AE04}"/>
                </a:ext>
              </a:extLst>
            </p:cNvPr>
            <p:cNvSpPr>
              <a:spLocks noChangeArrowheads="1"/>
            </p:cNvSpPr>
            <p:nvPr/>
          </p:nvSpPr>
          <p:spPr bwMode="auto">
            <a:xfrm>
              <a:off x="2153" y="1665"/>
              <a:ext cx="89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and well communicated</a:t>
              </a:r>
              <a:endParaRPr lang="en-US" altLang="en-US" sz="2800"/>
            </a:p>
          </p:txBody>
        </p:sp>
        <p:sp>
          <p:nvSpPr>
            <p:cNvPr id="22658" name="Rectangle 130">
              <a:extLst>
                <a:ext uri="{FF2B5EF4-FFF2-40B4-BE49-F238E27FC236}">
                  <a16:creationId xmlns:a16="http://schemas.microsoft.com/office/drawing/2014/main" id="{31245740-B252-4B91-B4CB-189810D1CF01}"/>
                </a:ext>
              </a:extLst>
            </p:cNvPr>
            <p:cNvSpPr>
              <a:spLocks noChangeArrowheads="1"/>
            </p:cNvSpPr>
            <p:nvPr/>
          </p:nvSpPr>
          <p:spPr bwMode="auto">
            <a:xfrm>
              <a:off x="3049" y="1665"/>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2659" name="Rectangle 131">
              <a:extLst>
                <a:ext uri="{FF2B5EF4-FFF2-40B4-BE49-F238E27FC236}">
                  <a16:creationId xmlns:a16="http://schemas.microsoft.com/office/drawing/2014/main" id="{18EF30C6-D737-4BAF-804D-281462D69F81}"/>
                </a:ext>
              </a:extLst>
            </p:cNvPr>
            <p:cNvSpPr>
              <a:spLocks noChangeArrowheads="1"/>
            </p:cNvSpPr>
            <p:nvPr/>
          </p:nvSpPr>
          <p:spPr bwMode="auto">
            <a:xfrm>
              <a:off x="2038" y="1761"/>
              <a:ext cx="113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Employee trained and audited</a:t>
              </a:r>
              <a:endParaRPr lang="en-US" altLang="en-US" sz="2800"/>
            </a:p>
          </p:txBody>
        </p:sp>
        <p:sp>
          <p:nvSpPr>
            <p:cNvPr id="22660" name="Rectangle 132">
              <a:extLst>
                <a:ext uri="{FF2B5EF4-FFF2-40B4-BE49-F238E27FC236}">
                  <a16:creationId xmlns:a16="http://schemas.microsoft.com/office/drawing/2014/main" id="{B211170A-4F7B-438E-8031-8FAC47443162}"/>
                </a:ext>
              </a:extLst>
            </p:cNvPr>
            <p:cNvSpPr>
              <a:spLocks noChangeArrowheads="1"/>
            </p:cNvSpPr>
            <p:nvPr/>
          </p:nvSpPr>
          <p:spPr bwMode="auto">
            <a:xfrm>
              <a:off x="3168" y="1761"/>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2661" name="Rectangle 133">
              <a:extLst>
                <a:ext uri="{FF2B5EF4-FFF2-40B4-BE49-F238E27FC236}">
                  <a16:creationId xmlns:a16="http://schemas.microsoft.com/office/drawing/2014/main" id="{78BC97EB-83C7-47A9-8358-07D145EAC5DB}"/>
                </a:ext>
              </a:extLst>
            </p:cNvPr>
            <p:cNvSpPr>
              <a:spLocks noChangeArrowheads="1"/>
            </p:cNvSpPr>
            <p:nvPr/>
          </p:nvSpPr>
          <p:spPr bwMode="auto">
            <a:xfrm>
              <a:off x="212" y="2348"/>
              <a:ext cx="1406" cy="422"/>
            </a:xfrm>
            <a:prstGeom prst="rect">
              <a:avLst/>
            </a:prstGeom>
            <a:solidFill>
              <a:srgbClr val="FFFF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662" name="Rectangle 134">
              <a:extLst>
                <a:ext uri="{FF2B5EF4-FFF2-40B4-BE49-F238E27FC236}">
                  <a16:creationId xmlns:a16="http://schemas.microsoft.com/office/drawing/2014/main" id="{97DFE378-9199-4F07-8EB5-58DDDC3B7B1A}"/>
                </a:ext>
              </a:extLst>
            </p:cNvPr>
            <p:cNvSpPr>
              <a:spLocks noChangeArrowheads="1"/>
            </p:cNvSpPr>
            <p:nvPr/>
          </p:nvSpPr>
          <p:spPr bwMode="auto">
            <a:xfrm>
              <a:off x="212" y="2348"/>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663" name="Rectangle 135">
              <a:extLst>
                <a:ext uri="{FF2B5EF4-FFF2-40B4-BE49-F238E27FC236}">
                  <a16:creationId xmlns:a16="http://schemas.microsoft.com/office/drawing/2014/main" id="{140E609D-B131-4E37-8B7E-3E4A3CC3CC95}"/>
                </a:ext>
              </a:extLst>
            </p:cNvPr>
            <p:cNvSpPr>
              <a:spLocks noChangeArrowheads="1"/>
            </p:cNvSpPr>
            <p:nvPr/>
          </p:nvSpPr>
          <p:spPr bwMode="auto">
            <a:xfrm>
              <a:off x="260" y="2408"/>
              <a:ext cx="69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100" b="1">
                  <a:solidFill>
                    <a:srgbClr val="000000"/>
                  </a:solidFill>
                </a:rPr>
                <a:t>Substitution test</a:t>
              </a:r>
              <a:endParaRPr lang="en-US" altLang="en-US" sz="2800"/>
            </a:p>
          </p:txBody>
        </p:sp>
        <p:sp>
          <p:nvSpPr>
            <p:cNvPr id="22664" name="Rectangle 136">
              <a:extLst>
                <a:ext uri="{FF2B5EF4-FFF2-40B4-BE49-F238E27FC236}">
                  <a16:creationId xmlns:a16="http://schemas.microsoft.com/office/drawing/2014/main" id="{52469AE0-70B4-4E6E-BD08-94DC6C1FFC96}"/>
                </a:ext>
              </a:extLst>
            </p:cNvPr>
            <p:cNvSpPr>
              <a:spLocks noChangeArrowheads="1"/>
            </p:cNvSpPr>
            <p:nvPr/>
          </p:nvSpPr>
          <p:spPr bwMode="auto">
            <a:xfrm>
              <a:off x="963" y="2416"/>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 </a:t>
              </a:r>
              <a:endParaRPr lang="en-US" altLang="en-US" sz="2800"/>
            </a:p>
          </p:txBody>
        </p:sp>
        <p:sp>
          <p:nvSpPr>
            <p:cNvPr id="22665" name="Rectangle 137">
              <a:extLst>
                <a:ext uri="{FF2B5EF4-FFF2-40B4-BE49-F238E27FC236}">
                  <a16:creationId xmlns:a16="http://schemas.microsoft.com/office/drawing/2014/main" id="{3D76790D-32F9-409F-9391-E26028F6433B}"/>
                </a:ext>
              </a:extLst>
            </p:cNvPr>
            <p:cNvSpPr>
              <a:spLocks noChangeArrowheads="1"/>
            </p:cNvSpPr>
            <p:nvPr/>
          </p:nvSpPr>
          <p:spPr bwMode="auto">
            <a:xfrm>
              <a:off x="1011" y="2416"/>
              <a:ext cx="58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Would another </a:t>
              </a:r>
              <a:endParaRPr lang="en-US" altLang="en-US" sz="2800"/>
            </a:p>
          </p:txBody>
        </p:sp>
        <p:sp>
          <p:nvSpPr>
            <p:cNvPr id="22666" name="Rectangle 138">
              <a:extLst>
                <a:ext uri="{FF2B5EF4-FFF2-40B4-BE49-F238E27FC236}">
                  <a16:creationId xmlns:a16="http://schemas.microsoft.com/office/drawing/2014/main" id="{8B1C1F68-9E50-46B3-B36C-4FF8570BC967}"/>
                </a:ext>
              </a:extLst>
            </p:cNvPr>
            <p:cNvSpPr>
              <a:spLocks noChangeArrowheads="1"/>
            </p:cNvSpPr>
            <p:nvPr/>
          </p:nvSpPr>
          <p:spPr bwMode="auto">
            <a:xfrm>
              <a:off x="290" y="2516"/>
              <a:ext cx="127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employee with same training and </a:t>
              </a:r>
              <a:endParaRPr lang="en-US" altLang="en-US" sz="2800"/>
            </a:p>
          </p:txBody>
        </p:sp>
        <p:sp>
          <p:nvSpPr>
            <p:cNvPr id="22667" name="Rectangle 139">
              <a:extLst>
                <a:ext uri="{FF2B5EF4-FFF2-40B4-BE49-F238E27FC236}">
                  <a16:creationId xmlns:a16="http://schemas.microsoft.com/office/drawing/2014/main" id="{1BB6D3AD-7DDF-4FB0-8A35-437F6F8E780E}"/>
                </a:ext>
              </a:extLst>
            </p:cNvPr>
            <p:cNvSpPr>
              <a:spLocks noChangeArrowheads="1"/>
            </p:cNvSpPr>
            <p:nvPr/>
          </p:nvSpPr>
          <p:spPr bwMode="auto">
            <a:xfrm>
              <a:off x="294" y="2609"/>
              <a:ext cx="119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experience have done the same</a:t>
              </a:r>
              <a:endParaRPr lang="en-US" altLang="en-US" sz="2800"/>
            </a:p>
          </p:txBody>
        </p:sp>
        <p:sp>
          <p:nvSpPr>
            <p:cNvPr id="22668" name="Rectangle 140">
              <a:extLst>
                <a:ext uri="{FF2B5EF4-FFF2-40B4-BE49-F238E27FC236}">
                  <a16:creationId xmlns:a16="http://schemas.microsoft.com/office/drawing/2014/main" id="{4E4239E7-FFE8-46A6-8019-273EFBC62BBE}"/>
                </a:ext>
              </a:extLst>
            </p:cNvPr>
            <p:cNvSpPr>
              <a:spLocks noChangeArrowheads="1"/>
            </p:cNvSpPr>
            <p:nvPr/>
          </p:nvSpPr>
          <p:spPr bwMode="auto">
            <a:xfrm>
              <a:off x="1487" y="2609"/>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22669" name="Rectangle 141">
              <a:extLst>
                <a:ext uri="{FF2B5EF4-FFF2-40B4-BE49-F238E27FC236}">
                  <a16:creationId xmlns:a16="http://schemas.microsoft.com/office/drawing/2014/main" id="{5CDF52B7-CACA-48CD-A037-603894712096}"/>
                </a:ext>
              </a:extLst>
            </p:cNvPr>
            <p:cNvSpPr>
              <a:spLocks noChangeArrowheads="1"/>
            </p:cNvSpPr>
            <p:nvPr/>
          </p:nvSpPr>
          <p:spPr bwMode="auto">
            <a:xfrm>
              <a:off x="1924" y="2348"/>
              <a:ext cx="1406" cy="42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670" name="Rectangle 142">
              <a:extLst>
                <a:ext uri="{FF2B5EF4-FFF2-40B4-BE49-F238E27FC236}">
                  <a16:creationId xmlns:a16="http://schemas.microsoft.com/office/drawing/2014/main" id="{6F3D8DA0-17CA-42F3-9B4B-A91A847A2D57}"/>
                </a:ext>
              </a:extLst>
            </p:cNvPr>
            <p:cNvSpPr>
              <a:spLocks noChangeArrowheads="1"/>
            </p:cNvSpPr>
            <p:nvPr/>
          </p:nvSpPr>
          <p:spPr bwMode="auto">
            <a:xfrm>
              <a:off x="1924" y="2348"/>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671" name="Rectangle 143">
              <a:extLst>
                <a:ext uri="{FF2B5EF4-FFF2-40B4-BE49-F238E27FC236}">
                  <a16:creationId xmlns:a16="http://schemas.microsoft.com/office/drawing/2014/main" id="{C3A78030-E2E5-44C6-8665-F6769D1A8453}"/>
                </a:ext>
              </a:extLst>
            </p:cNvPr>
            <p:cNvSpPr>
              <a:spLocks noChangeArrowheads="1"/>
            </p:cNvSpPr>
            <p:nvPr/>
          </p:nvSpPr>
          <p:spPr bwMode="auto">
            <a:xfrm>
              <a:off x="1997" y="2461"/>
              <a:ext cx="87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Deficiencies in training</a:t>
              </a:r>
              <a:endParaRPr lang="en-US" altLang="en-US" sz="2800"/>
            </a:p>
          </p:txBody>
        </p:sp>
        <p:sp>
          <p:nvSpPr>
            <p:cNvPr id="22672" name="Rectangle 144">
              <a:extLst>
                <a:ext uri="{FF2B5EF4-FFF2-40B4-BE49-F238E27FC236}">
                  <a16:creationId xmlns:a16="http://schemas.microsoft.com/office/drawing/2014/main" id="{84B1F979-619E-4AF7-A57A-75440D7F3216}"/>
                </a:ext>
              </a:extLst>
            </p:cNvPr>
            <p:cNvSpPr>
              <a:spLocks noChangeArrowheads="1"/>
            </p:cNvSpPr>
            <p:nvPr/>
          </p:nvSpPr>
          <p:spPr bwMode="auto">
            <a:xfrm>
              <a:off x="2867" y="246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 </a:t>
              </a:r>
              <a:endParaRPr lang="en-US" altLang="en-US" sz="2800"/>
            </a:p>
          </p:txBody>
        </p:sp>
        <p:sp>
          <p:nvSpPr>
            <p:cNvPr id="22673" name="Rectangle 145">
              <a:extLst>
                <a:ext uri="{FF2B5EF4-FFF2-40B4-BE49-F238E27FC236}">
                  <a16:creationId xmlns:a16="http://schemas.microsoft.com/office/drawing/2014/main" id="{B17C50B7-3700-4C21-956A-94E698F331A6}"/>
                </a:ext>
              </a:extLst>
            </p:cNvPr>
            <p:cNvSpPr>
              <a:spLocks noChangeArrowheads="1"/>
            </p:cNvSpPr>
            <p:nvPr/>
          </p:nvSpPr>
          <p:spPr bwMode="auto">
            <a:xfrm>
              <a:off x="2912" y="2461"/>
              <a:ext cx="36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selection </a:t>
              </a:r>
              <a:endParaRPr lang="en-US" altLang="en-US" sz="2800"/>
            </a:p>
          </p:txBody>
        </p:sp>
        <p:sp>
          <p:nvSpPr>
            <p:cNvPr id="22674" name="Rectangle 146">
              <a:extLst>
                <a:ext uri="{FF2B5EF4-FFF2-40B4-BE49-F238E27FC236}">
                  <a16:creationId xmlns:a16="http://schemas.microsoft.com/office/drawing/2014/main" id="{0C247673-DB1C-42D1-9D4E-C102AE8F6C76}"/>
                </a:ext>
              </a:extLst>
            </p:cNvPr>
            <p:cNvSpPr>
              <a:spLocks noChangeArrowheads="1"/>
            </p:cNvSpPr>
            <p:nvPr/>
          </p:nvSpPr>
          <p:spPr bwMode="auto">
            <a:xfrm>
              <a:off x="2261" y="2557"/>
              <a:ext cx="68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and or experience</a:t>
              </a:r>
              <a:endParaRPr lang="en-US" altLang="en-US" sz="2800"/>
            </a:p>
          </p:txBody>
        </p:sp>
        <p:sp>
          <p:nvSpPr>
            <p:cNvPr id="22675" name="Rectangle 147">
              <a:extLst>
                <a:ext uri="{FF2B5EF4-FFF2-40B4-BE49-F238E27FC236}">
                  <a16:creationId xmlns:a16="http://schemas.microsoft.com/office/drawing/2014/main" id="{EB54869F-3F51-4B0C-A481-333064368F07}"/>
                </a:ext>
              </a:extLst>
            </p:cNvPr>
            <p:cNvSpPr>
              <a:spLocks noChangeArrowheads="1"/>
            </p:cNvSpPr>
            <p:nvPr/>
          </p:nvSpPr>
          <p:spPr bwMode="auto">
            <a:xfrm>
              <a:off x="2942" y="2557"/>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22676" name="Rectangle 148">
              <a:extLst>
                <a:ext uri="{FF2B5EF4-FFF2-40B4-BE49-F238E27FC236}">
                  <a16:creationId xmlns:a16="http://schemas.microsoft.com/office/drawing/2014/main" id="{876F8664-7C5E-43C2-ACF9-3B0A02D228AD}"/>
                </a:ext>
              </a:extLst>
            </p:cNvPr>
            <p:cNvSpPr>
              <a:spLocks noChangeArrowheads="1"/>
            </p:cNvSpPr>
            <p:nvPr/>
          </p:nvSpPr>
          <p:spPr bwMode="auto">
            <a:xfrm>
              <a:off x="212" y="3192"/>
              <a:ext cx="1406" cy="421"/>
            </a:xfrm>
            <a:prstGeom prst="rect">
              <a:avLst/>
            </a:prstGeom>
            <a:solidFill>
              <a:srgbClr val="D3FE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677" name="Rectangle 149">
              <a:extLst>
                <a:ext uri="{FF2B5EF4-FFF2-40B4-BE49-F238E27FC236}">
                  <a16:creationId xmlns:a16="http://schemas.microsoft.com/office/drawing/2014/main" id="{0B180E16-FFE6-43A0-8815-7F1F00FB5509}"/>
                </a:ext>
              </a:extLst>
            </p:cNvPr>
            <p:cNvSpPr>
              <a:spLocks noChangeArrowheads="1"/>
            </p:cNvSpPr>
            <p:nvPr/>
          </p:nvSpPr>
          <p:spPr bwMode="auto">
            <a:xfrm>
              <a:off x="212" y="3192"/>
              <a:ext cx="1406" cy="421"/>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678" name="Rectangle 150">
              <a:extLst>
                <a:ext uri="{FF2B5EF4-FFF2-40B4-BE49-F238E27FC236}">
                  <a16:creationId xmlns:a16="http://schemas.microsoft.com/office/drawing/2014/main" id="{03C4A3A0-EB29-44CE-BA31-C1FA0D37B4D1}"/>
                </a:ext>
              </a:extLst>
            </p:cNvPr>
            <p:cNvSpPr>
              <a:spLocks noChangeArrowheads="1"/>
            </p:cNvSpPr>
            <p:nvPr/>
          </p:nvSpPr>
          <p:spPr bwMode="auto">
            <a:xfrm>
              <a:off x="476" y="3353"/>
              <a:ext cx="83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History of unsafe acts</a:t>
              </a:r>
              <a:endParaRPr lang="en-US" altLang="en-US" sz="2800"/>
            </a:p>
          </p:txBody>
        </p:sp>
        <p:sp>
          <p:nvSpPr>
            <p:cNvPr id="22679" name="Rectangle 151">
              <a:extLst>
                <a:ext uri="{FF2B5EF4-FFF2-40B4-BE49-F238E27FC236}">
                  <a16:creationId xmlns:a16="http://schemas.microsoft.com/office/drawing/2014/main" id="{EB903545-B470-4000-8B35-3CDB520CA052}"/>
                </a:ext>
              </a:extLst>
            </p:cNvPr>
            <p:cNvSpPr>
              <a:spLocks noChangeArrowheads="1"/>
            </p:cNvSpPr>
            <p:nvPr/>
          </p:nvSpPr>
          <p:spPr bwMode="auto">
            <a:xfrm>
              <a:off x="1305" y="3353"/>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22680" name="Freeform 152">
              <a:extLst>
                <a:ext uri="{FF2B5EF4-FFF2-40B4-BE49-F238E27FC236}">
                  <a16:creationId xmlns:a16="http://schemas.microsoft.com/office/drawing/2014/main" id="{5BFFA9F5-164A-4BE4-A402-FFDE526678A2}"/>
                </a:ext>
              </a:extLst>
            </p:cNvPr>
            <p:cNvSpPr>
              <a:spLocks noEditPoints="1"/>
            </p:cNvSpPr>
            <p:nvPr/>
          </p:nvSpPr>
          <p:spPr bwMode="auto">
            <a:xfrm>
              <a:off x="2545" y="368"/>
              <a:ext cx="193" cy="30"/>
            </a:xfrm>
            <a:custGeom>
              <a:avLst/>
              <a:gdLst>
                <a:gd name="T0" fmla="*/ 0 w 193"/>
                <a:gd name="T1" fmla="*/ 0 h 30"/>
                <a:gd name="T2" fmla="*/ 60 w 193"/>
                <a:gd name="T3" fmla="*/ 0 h 30"/>
                <a:gd name="T4" fmla="*/ 60 w 193"/>
                <a:gd name="T5" fmla="*/ 30 h 30"/>
                <a:gd name="T6" fmla="*/ 0 w 193"/>
                <a:gd name="T7" fmla="*/ 30 h 30"/>
                <a:gd name="T8" fmla="*/ 0 w 193"/>
                <a:gd name="T9" fmla="*/ 0 h 30"/>
                <a:gd name="T10" fmla="*/ 90 w 193"/>
                <a:gd name="T11" fmla="*/ 0 h 30"/>
                <a:gd name="T12" fmla="*/ 149 w 193"/>
                <a:gd name="T13" fmla="*/ 0 h 30"/>
                <a:gd name="T14" fmla="*/ 149 w 193"/>
                <a:gd name="T15" fmla="*/ 30 h 30"/>
                <a:gd name="T16" fmla="*/ 90 w 193"/>
                <a:gd name="T17" fmla="*/ 30 h 30"/>
                <a:gd name="T18" fmla="*/ 90 w 193"/>
                <a:gd name="T19" fmla="*/ 0 h 30"/>
                <a:gd name="T20" fmla="*/ 179 w 193"/>
                <a:gd name="T21" fmla="*/ 0 h 30"/>
                <a:gd name="T22" fmla="*/ 193 w 193"/>
                <a:gd name="T23" fmla="*/ 0 h 30"/>
                <a:gd name="T24" fmla="*/ 193 w 193"/>
                <a:gd name="T25" fmla="*/ 30 h 30"/>
                <a:gd name="T26" fmla="*/ 179 w 193"/>
                <a:gd name="T27" fmla="*/ 30 h 30"/>
                <a:gd name="T28" fmla="*/ 179 w 193"/>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3"/>
                <a:gd name="T46" fmla="*/ 0 h 30"/>
                <a:gd name="T47" fmla="*/ 193 w 193"/>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3" h="30">
                  <a:moveTo>
                    <a:pt x="0" y="0"/>
                  </a:moveTo>
                  <a:lnTo>
                    <a:pt x="60" y="0"/>
                  </a:lnTo>
                  <a:lnTo>
                    <a:pt x="60" y="30"/>
                  </a:lnTo>
                  <a:lnTo>
                    <a:pt x="0" y="30"/>
                  </a:lnTo>
                  <a:lnTo>
                    <a:pt x="0" y="0"/>
                  </a:lnTo>
                  <a:close/>
                  <a:moveTo>
                    <a:pt x="90" y="0"/>
                  </a:moveTo>
                  <a:lnTo>
                    <a:pt x="149" y="0"/>
                  </a:lnTo>
                  <a:lnTo>
                    <a:pt x="149" y="30"/>
                  </a:lnTo>
                  <a:lnTo>
                    <a:pt x="90" y="30"/>
                  </a:lnTo>
                  <a:lnTo>
                    <a:pt x="90" y="0"/>
                  </a:lnTo>
                  <a:close/>
                  <a:moveTo>
                    <a:pt x="179" y="0"/>
                  </a:moveTo>
                  <a:lnTo>
                    <a:pt x="193" y="0"/>
                  </a:lnTo>
                  <a:lnTo>
                    <a:pt x="193" y="30"/>
                  </a:lnTo>
                  <a:lnTo>
                    <a:pt x="179" y="30"/>
                  </a:lnTo>
                  <a:lnTo>
                    <a:pt x="179" y="0"/>
                  </a:lnTo>
                  <a:close/>
                </a:path>
              </a:pathLst>
            </a:custGeom>
            <a:solidFill>
              <a:srgbClr val="800000"/>
            </a:solidFill>
            <a:ln w="6350" cap="flat">
              <a:solidFill>
                <a:srgbClr val="800000"/>
              </a:solidFill>
              <a:prstDash val="solid"/>
              <a:bevel/>
              <a:headEnd/>
              <a:tailEnd/>
            </a:ln>
          </p:spPr>
          <p:txBody>
            <a:bodyPr/>
            <a:lstStyle/>
            <a:p>
              <a:endParaRPr lang="en-GB"/>
            </a:p>
          </p:txBody>
        </p:sp>
        <p:sp>
          <p:nvSpPr>
            <p:cNvPr id="22681" name="Freeform 153">
              <a:extLst>
                <a:ext uri="{FF2B5EF4-FFF2-40B4-BE49-F238E27FC236}">
                  <a16:creationId xmlns:a16="http://schemas.microsoft.com/office/drawing/2014/main" id="{06422B22-0D40-407B-AE90-53596B7910E7}"/>
                </a:ext>
              </a:extLst>
            </p:cNvPr>
            <p:cNvSpPr>
              <a:spLocks/>
            </p:cNvSpPr>
            <p:nvPr/>
          </p:nvSpPr>
          <p:spPr bwMode="auto">
            <a:xfrm>
              <a:off x="2728" y="344"/>
              <a:ext cx="77" cy="78"/>
            </a:xfrm>
            <a:custGeom>
              <a:avLst/>
              <a:gdLst>
                <a:gd name="T0" fmla="*/ 0 w 77"/>
                <a:gd name="T1" fmla="*/ 0 h 78"/>
                <a:gd name="T2" fmla="*/ 77 w 77"/>
                <a:gd name="T3" fmla="*/ 39 h 78"/>
                <a:gd name="T4" fmla="*/ 0 w 77"/>
                <a:gd name="T5" fmla="*/ 78 h 78"/>
                <a:gd name="T6" fmla="*/ 0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0" y="0"/>
                  </a:moveTo>
                  <a:lnTo>
                    <a:pt x="77" y="39"/>
                  </a:lnTo>
                  <a:lnTo>
                    <a:pt x="0" y="78"/>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82" name="Freeform 154">
              <a:extLst>
                <a:ext uri="{FF2B5EF4-FFF2-40B4-BE49-F238E27FC236}">
                  <a16:creationId xmlns:a16="http://schemas.microsoft.com/office/drawing/2014/main" id="{D8BEF70C-AECF-4EFC-BEB0-04B56C3D05DC}"/>
                </a:ext>
              </a:extLst>
            </p:cNvPr>
            <p:cNvSpPr>
              <a:spLocks noEditPoints="1"/>
            </p:cNvSpPr>
            <p:nvPr/>
          </p:nvSpPr>
          <p:spPr bwMode="auto">
            <a:xfrm>
              <a:off x="2613" y="524"/>
              <a:ext cx="611" cy="152"/>
            </a:xfrm>
            <a:custGeom>
              <a:avLst/>
              <a:gdLst>
                <a:gd name="T0" fmla="*/ 611 w 611"/>
                <a:gd name="T1" fmla="*/ 0 h 152"/>
                <a:gd name="T2" fmla="*/ 611 w 611"/>
                <a:gd name="T3" fmla="*/ 59 h 152"/>
                <a:gd name="T4" fmla="*/ 581 w 611"/>
                <a:gd name="T5" fmla="*/ 59 h 152"/>
                <a:gd name="T6" fmla="*/ 581 w 611"/>
                <a:gd name="T7" fmla="*/ 0 h 152"/>
                <a:gd name="T8" fmla="*/ 611 w 611"/>
                <a:gd name="T9" fmla="*/ 0 h 152"/>
                <a:gd name="T10" fmla="*/ 611 w 611"/>
                <a:gd name="T11" fmla="*/ 89 h 152"/>
                <a:gd name="T12" fmla="*/ 611 w 611"/>
                <a:gd name="T13" fmla="*/ 152 h 152"/>
                <a:gd name="T14" fmla="*/ 585 w 611"/>
                <a:gd name="T15" fmla="*/ 152 h 152"/>
                <a:gd name="T16" fmla="*/ 585 w 611"/>
                <a:gd name="T17" fmla="*/ 122 h 152"/>
                <a:gd name="T18" fmla="*/ 596 w 611"/>
                <a:gd name="T19" fmla="*/ 122 h 152"/>
                <a:gd name="T20" fmla="*/ 581 w 611"/>
                <a:gd name="T21" fmla="*/ 137 h 152"/>
                <a:gd name="T22" fmla="*/ 581 w 611"/>
                <a:gd name="T23" fmla="*/ 89 h 152"/>
                <a:gd name="T24" fmla="*/ 611 w 611"/>
                <a:gd name="T25" fmla="*/ 89 h 152"/>
                <a:gd name="T26" fmla="*/ 556 w 611"/>
                <a:gd name="T27" fmla="*/ 152 h 152"/>
                <a:gd name="T28" fmla="*/ 496 w 611"/>
                <a:gd name="T29" fmla="*/ 152 h 152"/>
                <a:gd name="T30" fmla="*/ 496 w 611"/>
                <a:gd name="T31" fmla="*/ 122 h 152"/>
                <a:gd name="T32" fmla="*/ 556 w 611"/>
                <a:gd name="T33" fmla="*/ 122 h 152"/>
                <a:gd name="T34" fmla="*/ 556 w 611"/>
                <a:gd name="T35" fmla="*/ 152 h 152"/>
                <a:gd name="T36" fmla="*/ 466 w 611"/>
                <a:gd name="T37" fmla="*/ 152 h 152"/>
                <a:gd name="T38" fmla="*/ 407 w 611"/>
                <a:gd name="T39" fmla="*/ 152 h 152"/>
                <a:gd name="T40" fmla="*/ 407 w 611"/>
                <a:gd name="T41" fmla="*/ 122 h 152"/>
                <a:gd name="T42" fmla="*/ 466 w 611"/>
                <a:gd name="T43" fmla="*/ 122 h 152"/>
                <a:gd name="T44" fmla="*/ 466 w 611"/>
                <a:gd name="T45" fmla="*/ 152 h 152"/>
                <a:gd name="T46" fmla="*/ 377 w 611"/>
                <a:gd name="T47" fmla="*/ 152 h 152"/>
                <a:gd name="T48" fmla="*/ 318 w 611"/>
                <a:gd name="T49" fmla="*/ 152 h 152"/>
                <a:gd name="T50" fmla="*/ 318 w 611"/>
                <a:gd name="T51" fmla="*/ 122 h 152"/>
                <a:gd name="T52" fmla="*/ 377 w 611"/>
                <a:gd name="T53" fmla="*/ 122 h 152"/>
                <a:gd name="T54" fmla="*/ 377 w 611"/>
                <a:gd name="T55" fmla="*/ 152 h 152"/>
                <a:gd name="T56" fmla="*/ 288 w 611"/>
                <a:gd name="T57" fmla="*/ 152 h 152"/>
                <a:gd name="T58" fmla="*/ 228 w 611"/>
                <a:gd name="T59" fmla="*/ 152 h 152"/>
                <a:gd name="T60" fmla="*/ 228 w 611"/>
                <a:gd name="T61" fmla="*/ 122 h 152"/>
                <a:gd name="T62" fmla="*/ 288 w 611"/>
                <a:gd name="T63" fmla="*/ 122 h 152"/>
                <a:gd name="T64" fmla="*/ 288 w 611"/>
                <a:gd name="T65" fmla="*/ 152 h 152"/>
                <a:gd name="T66" fmla="*/ 199 w 611"/>
                <a:gd name="T67" fmla="*/ 152 h 152"/>
                <a:gd name="T68" fmla="*/ 139 w 611"/>
                <a:gd name="T69" fmla="*/ 152 h 152"/>
                <a:gd name="T70" fmla="*/ 139 w 611"/>
                <a:gd name="T71" fmla="*/ 122 h 152"/>
                <a:gd name="T72" fmla="*/ 199 w 611"/>
                <a:gd name="T73" fmla="*/ 122 h 152"/>
                <a:gd name="T74" fmla="*/ 199 w 611"/>
                <a:gd name="T75" fmla="*/ 152 h 152"/>
                <a:gd name="T76" fmla="*/ 109 w 611"/>
                <a:gd name="T77" fmla="*/ 152 h 152"/>
                <a:gd name="T78" fmla="*/ 50 w 611"/>
                <a:gd name="T79" fmla="*/ 152 h 152"/>
                <a:gd name="T80" fmla="*/ 50 w 611"/>
                <a:gd name="T81" fmla="*/ 122 h 152"/>
                <a:gd name="T82" fmla="*/ 109 w 611"/>
                <a:gd name="T83" fmla="*/ 122 h 152"/>
                <a:gd name="T84" fmla="*/ 109 w 611"/>
                <a:gd name="T85" fmla="*/ 152 h 152"/>
                <a:gd name="T86" fmla="*/ 20 w 611"/>
                <a:gd name="T87" fmla="*/ 152 h 152"/>
                <a:gd name="T88" fmla="*/ 0 w 611"/>
                <a:gd name="T89" fmla="*/ 152 h 152"/>
                <a:gd name="T90" fmla="*/ 0 w 611"/>
                <a:gd name="T91" fmla="*/ 122 h 152"/>
                <a:gd name="T92" fmla="*/ 20 w 611"/>
                <a:gd name="T93" fmla="*/ 122 h 152"/>
                <a:gd name="T94" fmla="*/ 20 w 611"/>
                <a:gd name="T95" fmla="*/ 152 h 1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1"/>
                <a:gd name="T145" fmla="*/ 0 h 152"/>
                <a:gd name="T146" fmla="*/ 611 w 611"/>
                <a:gd name="T147" fmla="*/ 152 h 1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1" h="152">
                  <a:moveTo>
                    <a:pt x="611" y="0"/>
                  </a:moveTo>
                  <a:lnTo>
                    <a:pt x="611" y="59"/>
                  </a:lnTo>
                  <a:lnTo>
                    <a:pt x="581" y="59"/>
                  </a:lnTo>
                  <a:lnTo>
                    <a:pt x="581" y="0"/>
                  </a:lnTo>
                  <a:lnTo>
                    <a:pt x="611" y="0"/>
                  </a:lnTo>
                  <a:close/>
                  <a:moveTo>
                    <a:pt x="611" y="89"/>
                  </a:moveTo>
                  <a:lnTo>
                    <a:pt x="611" y="152"/>
                  </a:lnTo>
                  <a:lnTo>
                    <a:pt x="585" y="152"/>
                  </a:lnTo>
                  <a:lnTo>
                    <a:pt x="585" y="122"/>
                  </a:lnTo>
                  <a:lnTo>
                    <a:pt x="596" y="122"/>
                  </a:lnTo>
                  <a:lnTo>
                    <a:pt x="581" y="137"/>
                  </a:lnTo>
                  <a:lnTo>
                    <a:pt x="581" y="89"/>
                  </a:lnTo>
                  <a:lnTo>
                    <a:pt x="611" y="89"/>
                  </a:lnTo>
                  <a:close/>
                  <a:moveTo>
                    <a:pt x="556" y="152"/>
                  </a:moveTo>
                  <a:lnTo>
                    <a:pt x="496" y="152"/>
                  </a:lnTo>
                  <a:lnTo>
                    <a:pt x="496" y="122"/>
                  </a:lnTo>
                  <a:lnTo>
                    <a:pt x="556" y="122"/>
                  </a:lnTo>
                  <a:lnTo>
                    <a:pt x="556" y="152"/>
                  </a:lnTo>
                  <a:close/>
                  <a:moveTo>
                    <a:pt x="466" y="152"/>
                  </a:moveTo>
                  <a:lnTo>
                    <a:pt x="407" y="152"/>
                  </a:lnTo>
                  <a:lnTo>
                    <a:pt x="407" y="122"/>
                  </a:lnTo>
                  <a:lnTo>
                    <a:pt x="466" y="122"/>
                  </a:lnTo>
                  <a:lnTo>
                    <a:pt x="466" y="152"/>
                  </a:lnTo>
                  <a:close/>
                  <a:moveTo>
                    <a:pt x="377" y="152"/>
                  </a:moveTo>
                  <a:lnTo>
                    <a:pt x="318" y="152"/>
                  </a:lnTo>
                  <a:lnTo>
                    <a:pt x="318" y="122"/>
                  </a:lnTo>
                  <a:lnTo>
                    <a:pt x="377" y="122"/>
                  </a:lnTo>
                  <a:lnTo>
                    <a:pt x="377" y="152"/>
                  </a:lnTo>
                  <a:close/>
                  <a:moveTo>
                    <a:pt x="288" y="152"/>
                  </a:moveTo>
                  <a:lnTo>
                    <a:pt x="228" y="152"/>
                  </a:lnTo>
                  <a:lnTo>
                    <a:pt x="228" y="122"/>
                  </a:lnTo>
                  <a:lnTo>
                    <a:pt x="288" y="122"/>
                  </a:lnTo>
                  <a:lnTo>
                    <a:pt x="288" y="152"/>
                  </a:lnTo>
                  <a:close/>
                  <a:moveTo>
                    <a:pt x="199" y="152"/>
                  </a:moveTo>
                  <a:lnTo>
                    <a:pt x="139" y="152"/>
                  </a:lnTo>
                  <a:lnTo>
                    <a:pt x="139" y="122"/>
                  </a:lnTo>
                  <a:lnTo>
                    <a:pt x="199" y="122"/>
                  </a:lnTo>
                  <a:lnTo>
                    <a:pt x="199" y="152"/>
                  </a:lnTo>
                  <a:close/>
                  <a:moveTo>
                    <a:pt x="109" y="152"/>
                  </a:moveTo>
                  <a:lnTo>
                    <a:pt x="50" y="152"/>
                  </a:lnTo>
                  <a:lnTo>
                    <a:pt x="50" y="122"/>
                  </a:lnTo>
                  <a:lnTo>
                    <a:pt x="109" y="122"/>
                  </a:lnTo>
                  <a:lnTo>
                    <a:pt x="109" y="152"/>
                  </a:lnTo>
                  <a:close/>
                  <a:moveTo>
                    <a:pt x="20" y="152"/>
                  </a:moveTo>
                  <a:lnTo>
                    <a:pt x="0" y="152"/>
                  </a:lnTo>
                  <a:lnTo>
                    <a:pt x="0" y="122"/>
                  </a:lnTo>
                  <a:lnTo>
                    <a:pt x="20" y="122"/>
                  </a:lnTo>
                  <a:lnTo>
                    <a:pt x="20" y="152"/>
                  </a:lnTo>
                  <a:close/>
                </a:path>
              </a:pathLst>
            </a:custGeom>
            <a:solidFill>
              <a:srgbClr val="800000"/>
            </a:solidFill>
            <a:ln w="6350" cap="flat">
              <a:solidFill>
                <a:srgbClr val="800000"/>
              </a:solidFill>
              <a:prstDash val="solid"/>
              <a:bevel/>
              <a:headEnd/>
              <a:tailEnd/>
            </a:ln>
          </p:spPr>
          <p:txBody>
            <a:bodyPr/>
            <a:lstStyle/>
            <a:p>
              <a:endParaRPr lang="en-GB"/>
            </a:p>
          </p:txBody>
        </p:sp>
        <p:sp>
          <p:nvSpPr>
            <p:cNvPr id="22683" name="Freeform 155">
              <a:extLst>
                <a:ext uri="{FF2B5EF4-FFF2-40B4-BE49-F238E27FC236}">
                  <a16:creationId xmlns:a16="http://schemas.microsoft.com/office/drawing/2014/main" id="{E533947F-65CD-4F5A-84AA-E083EF57BD34}"/>
                </a:ext>
              </a:extLst>
            </p:cNvPr>
            <p:cNvSpPr>
              <a:spLocks/>
            </p:cNvSpPr>
            <p:nvPr/>
          </p:nvSpPr>
          <p:spPr bwMode="auto">
            <a:xfrm>
              <a:off x="2545" y="623"/>
              <a:ext cx="78" cy="77"/>
            </a:xfrm>
            <a:custGeom>
              <a:avLst/>
              <a:gdLst>
                <a:gd name="T0" fmla="*/ 78 w 78"/>
                <a:gd name="T1" fmla="*/ 77 h 77"/>
                <a:gd name="T2" fmla="*/ 0 w 78"/>
                <a:gd name="T3" fmla="*/ 38 h 77"/>
                <a:gd name="T4" fmla="*/ 78 w 78"/>
                <a:gd name="T5" fmla="*/ 0 h 77"/>
                <a:gd name="T6" fmla="*/ 78 w 78"/>
                <a:gd name="T7" fmla="*/ 77 h 77"/>
                <a:gd name="T8" fmla="*/ 0 60000 65536"/>
                <a:gd name="T9" fmla="*/ 0 60000 65536"/>
                <a:gd name="T10" fmla="*/ 0 60000 65536"/>
                <a:gd name="T11" fmla="*/ 0 60000 65536"/>
                <a:gd name="T12" fmla="*/ 0 w 78"/>
                <a:gd name="T13" fmla="*/ 0 h 77"/>
                <a:gd name="T14" fmla="*/ 78 w 78"/>
                <a:gd name="T15" fmla="*/ 77 h 77"/>
              </a:gdLst>
              <a:ahLst/>
              <a:cxnLst>
                <a:cxn ang="T8">
                  <a:pos x="T0" y="T1"/>
                </a:cxn>
                <a:cxn ang="T9">
                  <a:pos x="T2" y="T3"/>
                </a:cxn>
                <a:cxn ang="T10">
                  <a:pos x="T4" y="T5"/>
                </a:cxn>
                <a:cxn ang="T11">
                  <a:pos x="T6" y="T7"/>
                </a:cxn>
              </a:cxnLst>
              <a:rect l="T12" t="T13" r="T14" b="T15"/>
              <a:pathLst>
                <a:path w="78" h="77">
                  <a:moveTo>
                    <a:pt x="78" y="77"/>
                  </a:moveTo>
                  <a:lnTo>
                    <a:pt x="0" y="38"/>
                  </a:lnTo>
                  <a:lnTo>
                    <a:pt x="78" y="0"/>
                  </a:lnTo>
                  <a:lnTo>
                    <a:pt x="78" y="77"/>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84" name="Line 156">
              <a:extLst>
                <a:ext uri="{FF2B5EF4-FFF2-40B4-BE49-F238E27FC236}">
                  <a16:creationId xmlns:a16="http://schemas.microsoft.com/office/drawing/2014/main" id="{CED9DF34-6432-47CD-9CB8-8EE5B65CF5ED}"/>
                </a:ext>
              </a:extLst>
            </p:cNvPr>
            <p:cNvSpPr>
              <a:spLocks noChangeShapeType="1"/>
            </p:cNvSpPr>
            <p:nvPr/>
          </p:nvSpPr>
          <p:spPr bwMode="auto">
            <a:xfrm>
              <a:off x="3614" y="383"/>
              <a:ext cx="209" cy="0"/>
            </a:xfrm>
            <a:prstGeom prst="line">
              <a:avLst/>
            </a:prstGeom>
            <a:noFill/>
            <a:ln w="47625">
              <a:solidFill>
                <a:srgbClr val="8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2685" name="Freeform 157">
              <a:extLst>
                <a:ext uri="{FF2B5EF4-FFF2-40B4-BE49-F238E27FC236}">
                  <a16:creationId xmlns:a16="http://schemas.microsoft.com/office/drawing/2014/main" id="{066B9BA5-1247-412B-9BC1-0C48DFACB2E1}"/>
                </a:ext>
              </a:extLst>
            </p:cNvPr>
            <p:cNvSpPr>
              <a:spLocks/>
            </p:cNvSpPr>
            <p:nvPr/>
          </p:nvSpPr>
          <p:spPr bwMode="auto">
            <a:xfrm>
              <a:off x="3814" y="344"/>
              <a:ext cx="77" cy="78"/>
            </a:xfrm>
            <a:custGeom>
              <a:avLst/>
              <a:gdLst>
                <a:gd name="T0" fmla="*/ 0 w 77"/>
                <a:gd name="T1" fmla="*/ 0 h 78"/>
                <a:gd name="T2" fmla="*/ 77 w 77"/>
                <a:gd name="T3" fmla="*/ 39 h 78"/>
                <a:gd name="T4" fmla="*/ 0 w 77"/>
                <a:gd name="T5" fmla="*/ 78 h 78"/>
                <a:gd name="T6" fmla="*/ 0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0" y="0"/>
                  </a:moveTo>
                  <a:lnTo>
                    <a:pt x="77" y="39"/>
                  </a:lnTo>
                  <a:lnTo>
                    <a:pt x="0" y="78"/>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86" name="Line 158">
              <a:extLst>
                <a:ext uri="{FF2B5EF4-FFF2-40B4-BE49-F238E27FC236}">
                  <a16:creationId xmlns:a16="http://schemas.microsoft.com/office/drawing/2014/main" id="{9B8EFEC2-9AEC-4494-9545-AD9D7D573BF2}"/>
                </a:ext>
              </a:extLst>
            </p:cNvPr>
            <p:cNvSpPr>
              <a:spLocks noChangeShapeType="1"/>
            </p:cNvSpPr>
            <p:nvPr/>
          </p:nvSpPr>
          <p:spPr bwMode="auto">
            <a:xfrm>
              <a:off x="1069" y="383"/>
              <a:ext cx="105" cy="0"/>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2687" name="Freeform 159">
              <a:extLst>
                <a:ext uri="{FF2B5EF4-FFF2-40B4-BE49-F238E27FC236}">
                  <a16:creationId xmlns:a16="http://schemas.microsoft.com/office/drawing/2014/main" id="{9E984EF0-6858-4E2E-B043-80248F9AB747}"/>
                </a:ext>
              </a:extLst>
            </p:cNvPr>
            <p:cNvSpPr>
              <a:spLocks/>
            </p:cNvSpPr>
            <p:nvPr/>
          </p:nvSpPr>
          <p:spPr bwMode="auto">
            <a:xfrm>
              <a:off x="1164" y="344"/>
              <a:ext cx="78" cy="78"/>
            </a:xfrm>
            <a:custGeom>
              <a:avLst/>
              <a:gdLst>
                <a:gd name="T0" fmla="*/ 0 w 78"/>
                <a:gd name="T1" fmla="*/ 0 h 78"/>
                <a:gd name="T2" fmla="*/ 78 w 78"/>
                <a:gd name="T3" fmla="*/ 39 h 78"/>
                <a:gd name="T4" fmla="*/ 0 w 78"/>
                <a:gd name="T5" fmla="*/ 78 h 78"/>
                <a:gd name="T6" fmla="*/ 0 w 78"/>
                <a:gd name="T7" fmla="*/ 0 h 78"/>
                <a:gd name="T8" fmla="*/ 0 60000 65536"/>
                <a:gd name="T9" fmla="*/ 0 60000 65536"/>
                <a:gd name="T10" fmla="*/ 0 60000 65536"/>
                <a:gd name="T11" fmla="*/ 0 60000 65536"/>
                <a:gd name="T12" fmla="*/ 0 w 78"/>
                <a:gd name="T13" fmla="*/ 0 h 78"/>
                <a:gd name="T14" fmla="*/ 78 w 78"/>
                <a:gd name="T15" fmla="*/ 78 h 78"/>
              </a:gdLst>
              <a:ahLst/>
              <a:cxnLst>
                <a:cxn ang="T8">
                  <a:pos x="T0" y="T1"/>
                </a:cxn>
                <a:cxn ang="T9">
                  <a:pos x="T2" y="T3"/>
                </a:cxn>
                <a:cxn ang="T10">
                  <a:pos x="T4" y="T5"/>
                </a:cxn>
                <a:cxn ang="T11">
                  <a:pos x="T6" y="T7"/>
                </a:cxn>
              </a:cxnLst>
              <a:rect l="T12" t="T13" r="T14" b="T15"/>
              <a:pathLst>
                <a:path w="78" h="78">
                  <a:moveTo>
                    <a:pt x="0" y="0"/>
                  </a:moveTo>
                  <a:lnTo>
                    <a:pt x="78"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88" name="Rectangle 160">
              <a:extLst>
                <a:ext uri="{FF2B5EF4-FFF2-40B4-BE49-F238E27FC236}">
                  <a16:creationId xmlns:a16="http://schemas.microsoft.com/office/drawing/2014/main" id="{8CB5F4DC-DAE5-4B9F-9291-7E562C8A8F0C}"/>
                </a:ext>
              </a:extLst>
            </p:cNvPr>
            <p:cNvSpPr>
              <a:spLocks noChangeArrowheads="1"/>
            </p:cNvSpPr>
            <p:nvPr/>
          </p:nvSpPr>
          <p:spPr bwMode="auto">
            <a:xfrm>
              <a:off x="3674" y="270"/>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2689" name="Rectangle 161">
              <a:extLst>
                <a:ext uri="{FF2B5EF4-FFF2-40B4-BE49-F238E27FC236}">
                  <a16:creationId xmlns:a16="http://schemas.microsoft.com/office/drawing/2014/main" id="{E41248A8-0EE5-4E72-88F4-C14E67803DEE}"/>
                </a:ext>
              </a:extLst>
            </p:cNvPr>
            <p:cNvSpPr>
              <a:spLocks noChangeArrowheads="1"/>
            </p:cNvSpPr>
            <p:nvPr/>
          </p:nvSpPr>
          <p:spPr bwMode="auto">
            <a:xfrm>
              <a:off x="2373" y="270"/>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2690" name="Rectangle 162">
              <a:extLst>
                <a:ext uri="{FF2B5EF4-FFF2-40B4-BE49-F238E27FC236}">
                  <a16:creationId xmlns:a16="http://schemas.microsoft.com/office/drawing/2014/main" id="{22CFBFE7-0E41-49BD-90FC-5AB0A9501A71}"/>
                </a:ext>
              </a:extLst>
            </p:cNvPr>
            <p:cNvSpPr>
              <a:spLocks noChangeArrowheads="1"/>
            </p:cNvSpPr>
            <p:nvPr/>
          </p:nvSpPr>
          <p:spPr bwMode="auto">
            <a:xfrm>
              <a:off x="1699" y="965"/>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2691" name="Rectangle 163">
              <a:extLst>
                <a:ext uri="{FF2B5EF4-FFF2-40B4-BE49-F238E27FC236}">
                  <a16:creationId xmlns:a16="http://schemas.microsoft.com/office/drawing/2014/main" id="{7720F866-CBA9-4636-912B-745B7EA5BCE6}"/>
                </a:ext>
              </a:extLst>
            </p:cNvPr>
            <p:cNvSpPr>
              <a:spLocks noChangeArrowheads="1"/>
            </p:cNvSpPr>
            <p:nvPr/>
          </p:nvSpPr>
          <p:spPr bwMode="auto">
            <a:xfrm>
              <a:off x="1699" y="1598"/>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2692" name="Rectangle 164">
              <a:extLst>
                <a:ext uri="{FF2B5EF4-FFF2-40B4-BE49-F238E27FC236}">
                  <a16:creationId xmlns:a16="http://schemas.microsoft.com/office/drawing/2014/main" id="{A681DC85-B296-4C47-BD63-BDDA0A393EFC}"/>
                </a:ext>
              </a:extLst>
            </p:cNvPr>
            <p:cNvSpPr>
              <a:spLocks noChangeArrowheads="1"/>
            </p:cNvSpPr>
            <p:nvPr/>
          </p:nvSpPr>
          <p:spPr bwMode="auto">
            <a:xfrm>
              <a:off x="725" y="3037"/>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2693" name="Rectangle 165">
              <a:extLst>
                <a:ext uri="{FF2B5EF4-FFF2-40B4-BE49-F238E27FC236}">
                  <a16:creationId xmlns:a16="http://schemas.microsoft.com/office/drawing/2014/main" id="{366E6FA1-364F-44F4-B2F5-89B5F1994979}"/>
                </a:ext>
              </a:extLst>
            </p:cNvPr>
            <p:cNvSpPr>
              <a:spLocks noChangeArrowheads="1"/>
            </p:cNvSpPr>
            <p:nvPr/>
          </p:nvSpPr>
          <p:spPr bwMode="auto">
            <a:xfrm>
              <a:off x="3566" y="965"/>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2694" name="Rectangle 166">
              <a:extLst>
                <a:ext uri="{FF2B5EF4-FFF2-40B4-BE49-F238E27FC236}">
                  <a16:creationId xmlns:a16="http://schemas.microsoft.com/office/drawing/2014/main" id="{1B476D6B-9B30-46B7-BD7A-13879727E2FD}"/>
                </a:ext>
              </a:extLst>
            </p:cNvPr>
            <p:cNvSpPr>
              <a:spLocks noChangeArrowheads="1"/>
            </p:cNvSpPr>
            <p:nvPr/>
          </p:nvSpPr>
          <p:spPr bwMode="auto">
            <a:xfrm>
              <a:off x="3551" y="1386"/>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2695" name="Rectangle 167">
              <a:extLst>
                <a:ext uri="{FF2B5EF4-FFF2-40B4-BE49-F238E27FC236}">
                  <a16:creationId xmlns:a16="http://schemas.microsoft.com/office/drawing/2014/main" id="{FE01A19C-5E6D-4C99-8452-A1ADF36FE802}"/>
                </a:ext>
              </a:extLst>
            </p:cNvPr>
            <p:cNvSpPr>
              <a:spLocks noChangeArrowheads="1"/>
            </p:cNvSpPr>
            <p:nvPr/>
          </p:nvSpPr>
          <p:spPr bwMode="auto">
            <a:xfrm>
              <a:off x="3555" y="2650"/>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2696" name="Rectangle 168">
              <a:extLst>
                <a:ext uri="{FF2B5EF4-FFF2-40B4-BE49-F238E27FC236}">
                  <a16:creationId xmlns:a16="http://schemas.microsoft.com/office/drawing/2014/main" id="{0CC66222-7552-4A9E-999B-C455F5D61BB6}"/>
                </a:ext>
              </a:extLst>
            </p:cNvPr>
            <p:cNvSpPr>
              <a:spLocks noChangeArrowheads="1"/>
            </p:cNvSpPr>
            <p:nvPr/>
          </p:nvSpPr>
          <p:spPr bwMode="auto">
            <a:xfrm>
              <a:off x="3570" y="1806"/>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2697" name="Rectangle 169">
              <a:extLst>
                <a:ext uri="{FF2B5EF4-FFF2-40B4-BE49-F238E27FC236}">
                  <a16:creationId xmlns:a16="http://schemas.microsoft.com/office/drawing/2014/main" id="{8C5A6B03-5730-4F28-9A41-53C9AEACE473}"/>
                </a:ext>
              </a:extLst>
            </p:cNvPr>
            <p:cNvSpPr>
              <a:spLocks noChangeArrowheads="1"/>
            </p:cNvSpPr>
            <p:nvPr/>
          </p:nvSpPr>
          <p:spPr bwMode="auto">
            <a:xfrm>
              <a:off x="3570" y="2230"/>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2698" name="Rectangle 170">
              <a:extLst>
                <a:ext uri="{FF2B5EF4-FFF2-40B4-BE49-F238E27FC236}">
                  <a16:creationId xmlns:a16="http://schemas.microsoft.com/office/drawing/2014/main" id="{28FF7E02-21A9-4F3A-A0C1-66F2E7DD9BEB}"/>
                </a:ext>
              </a:extLst>
            </p:cNvPr>
            <p:cNvSpPr>
              <a:spLocks noChangeArrowheads="1"/>
            </p:cNvSpPr>
            <p:nvPr/>
          </p:nvSpPr>
          <p:spPr bwMode="auto">
            <a:xfrm>
              <a:off x="3551" y="3070"/>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2699" name="Rectangle 171">
              <a:extLst>
                <a:ext uri="{FF2B5EF4-FFF2-40B4-BE49-F238E27FC236}">
                  <a16:creationId xmlns:a16="http://schemas.microsoft.com/office/drawing/2014/main" id="{B513CEFD-AC57-46B9-8B7A-00E120050A38}"/>
                </a:ext>
              </a:extLst>
            </p:cNvPr>
            <p:cNvSpPr>
              <a:spLocks noChangeArrowheads="1"/>
            </p:cNvSpPr>
            <p:nvPr/>
          </p:nvSpPr>
          <p:spPr bwMode="auto">
            <a:xfrm>
              <a:off x="3570" y="3494"/>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2700" name="Rectangle 172">
              <a:extLst>
                <a:ext uri="{FF2B5EF4-FFF2-40B4-BE49-F238E27FC236}">
                  <a16:creationId xmlns:a16="http://schemas.microsoft.com/office/drawing/2014/main" id="{0531487D-A763-42F4-81EA-4DC13093F2D4}"/>
                </a:ext>
              </a:extLst>
            </p:cNvPr>
            <p:cNvSpPr>
              <a:spLocks noChangeArrowheads="1"/>
            </p:cNvSpPr>
            <p:nvPr/>
          </p:nvSpPr>
          <p:spPr bwMode="auto">
            <a:xfrm>
              <a:off x="744" y="1356"/>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2701" name="Rectangle 173">
              <a:extLst>
                <a:ext uri="{FF2B5EF4-FFF2-40B4-BE49-F238E27FC236}">
                  <a16:creationId xmlns:a16="http://schemas.microsoft.com/office/drawing/2014/main" id="{19EC79D2-85BD-4D7D-A57C-F376B4510F42}"/>
                </a:ext>
              </a:extLst>
            </p:cNvPr>
            <p:cNvSpPr>
              <a:spLocks noChangeArrowheads="1"/>
            </p:cNvSpPr>
            <p:nvPr/>
          </p:nvSpPr>
          <p:spPr bwMode="auto">
            <a:xfrm>
              <a:off x="740" y="2193"/>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2702" name="Rectangle 174">
              <a:extLst>
                <a:ext uri="{FF2B5EF4-FFF2-40B4-BE49-F238E27FC236}">
                  <a16:creationId xmlns:a16="http://schemas.microsoft.com/office/drawing/2014/main" id="{D56DE811-776E-4E0C-8B61-50CEE8861297}"/>
                </a:ext>
              </a:extLst>
            </p:cNvPr>
            <p:cNvSpPr>
              <a:spLocks noChangeArrowheads="1"/>
            </p:cNvSpPr>
            <p:nvPr/>
          </p:nvSpPr>
          <p:spPr bwMode="auto">
            <a:xfrm>
              <a:off x="1718" y="2438"/>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2703" name="Freeform 175">
              <a:extLst>
                <a:ext uri="{FF2B5EF4-FFF2-40B4-BE49-F238E27FC236}">
                  <a16:creationId xmlns:a16="http://schemas.microsoft.com/office/drawing/2014/main" id="{66597C8A-BE64-4B45-BA88-C8BB40BECA08}"/>
                </a:ext>
              </a:extLst>
            </p:cNvPr>
            <p:cNvSpPr>
              <a:spLocks/>
            </p:cNvSpPr>
            <p:nvPr/>
          </p:nvSpPr>
          <p:spPr bwMode="auto">
            <a:xfrm>
              <a:off x="4994" y="575"/>
              <a:ext cx="675" cy="492"/>
            </a:xfrm>
            <a:custGeom>
              <a:avLst/>
              <a:gdLst>
                <a:gd name="T0" fmla="*/ 0 w 2903"/>
                <a:gd name="T1" fmla="*/ 1 h 2117"/>
                <a:gd name="T2" fmla="*/ 2 w 2903"/>
                <a:gd name="T3" fmla="*/ 1 h 2117"/>
                <a:gd name="T4" fmla="*/ 2 w 2903"/>
                <a:gd name="T5" fmla="*/ 1 h 2117"/>
                <a:gd name="T6" fmla="*/ 2 w 2903"/>
                <a:gd name="T7" fmla="*/ 1 h 2117"/>
                <a:gd name="T8" fmla="*/ 2 w 2903"/>
                <a:gd name="T9" fmla="*/ 1 h 2117"/>
                <a:gd name="T10" fmla="*/ 2 w 2903"/>
                <a:gd name="T11" fmla="*/ 0 h 2117"/>
                <a:gd name="T12" fmla="*/ 2 w 2903"/>
                <a:gd name="T13" fmla="*/ 0 h 2117"/>
                <a:gd name="T14" fmla="*/ 2 w 2903"/>
                <a:gd name="T15" fmla="*/ 0 h 2117"/>
                <a:gd name="T16" fmla="*/ 0 w 2903"/>
                <a:gd name="T17" fmla="*/ 0 h 2117"/>
                <a:gd name="T18" fmla="*/ 0 w 2903"/>
                <a:gd name="T19" fmla="*/ 0 h 2117"/>
                <a:gd name="T20" fmla="*/ 0 w 2903"/>
                <a:gd name="T21" fmla="*/ 1 h 2117"/>
                <a:gd name="T22" fmla="*/ 0 w 2903"/>
                <a:gd name="T23" fmla="*/ 1 h 21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03"/>
                <a:gd name="T37" fmla="*/ 0 h 2117"/>
                <a:gd name="T38" fmla="*/ 2903 w 2903"/>
                <a:gd name="T39" fmla="*/ 2117 h 21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03" h="2117">
                  <a:moveTo>
                    <a:pt x="303" y="2117"/>
                  </a:moveTo>
                  <a:lnTo>
                    <a:pt x="2601" y="2117"/>
                  </a:lnTo>
                  <a:cubicBezTo>
                    <a:pt x="2768" y="2117"/>
                    <a:pt x="2903" y="1981"/>
                    <a:pt x="2903" y="1814"/>
                  </a:cubicBezTo>
                  <a:cubicBezTo>
                    <a:pt x="2903" y="1814"/>
                    <a:pt x="2903" y="1814"/>
                    <a:pt x="2903" y="1814"/>
                  </a:cubicBezTo>
                  <a:lnTo>
                    <a:pt x="2903" y="302"/>
                  </a:lnTo>
                  <a:cubicBezTo>
                    <a:pt x="2903" y="135"/>
                    <a:pt x="2768" y="0"/>
                    <a:pt x="2601" y="0"/>
                  </a:cubicBezTo>
                  <a:lnTo>
                    <a:pt x="303" y="0"/>
                  </a:lnTo>
                  <a:cubicBezTo>
                    <a:pt x="136" y="0"/>
                    <a:pt x="0" y="135"/>
                    <a:pt x="0" y="302"/>
                  </a:cubicBezTo>
                  <a:lnTo>
                    <a:pt x="0" y="1814"/>
                  </a:lnTo>
                  <a:cubicBezTo>
                    <a:pt x="0" y="1981"/>
                    <a:pt x="136" y="2117"/>
                    <a:pt x="303" y="2117"/>
                  </a:cubicBezTo>
                  <a:close/>
                </a:path>
              </a:pathLst>
            </a:custGeom>
            <a:solidFill>
              <a:srgbClr val="FF00FF"/>
            </a:solidFill>
            <a:ln w="0">
              <a:solidFill>
                <a:srgbClr val="000000"/>
              </a:solidFill>
              <a:prstDash val="solid"/>
              <a:round/>
              <a:headEnd/>
              <a:tailEnd/>
            </a:ln>
          </p:spPr>
          <p:txBody>
            <a:bodyPr/>
            <a:lstStyle/>
            <a:p>
              <a:endParaRPr lang="en-GB"/>
            </a:p>
          </p:txBody>
        </p:sp>
        <p:sp>
          <p:nvSpPr>
            <p:cNvPr id="22704" name="Freeform 176">
              <a:extLst>
                <a:ext uri="{FF2B5EF4-FFF2-40B4-BE49-F238E27FC236}">
                  <a16:creationId xmlns:a16="http://schemas.microsoft.com/office/drawing/2014/main" id="{6D935255-08A8-4C36-920E-BFC6D8C48625}"/>
                </a:ext>
              </a:extLst>
            </p:cNvPr>
            <p:cNvSpPr>
              <a:spLocks/>
            </p:cNvSpPr>
            <p:nvPr/>
          </p:nvSpPr>
          <p:spPr bwMode="auto">
            <a:xfrm>
              <a:off x="4994" y="575"/>
              <a:ext cx="675" cy="492"/>
            </a:xfrm>
            <a:custGeom>
              <a:avLst/>
              <a:gdLst>
                <a:gd name="T0" fmla="*/ 0 w 2903"/>
                <a:gd name="T1" fmla="*/ 1 h 2117"/>
                <a:gd name="T2" fmla="*/ 2 w 2903"/>
                <a:gd name="T3" fmla="*/ 1 h 2117"/>
                <a:gd name="T4" fmla="*/ 2 w 2903"/>
                <a:gd name="T5" fmla="*/ 1 h 2117"/>
                <a:gd name="T6" fmla="*/ 2 w 2903"/>
                <a:gd name="T7" fmla="*/ 1 h 2117"/>
                <a:gd name="T8" fmla="*/ 2 w 2903"/>
                <a:gd name="T9" fmla="*/ 1 h 2117"/>
                <a:gd name="T10" fmla="*/ 2 w 2903"/>
                <a:gd name="T11" fmla="*/ 0 h 2117"/>
                <a:gd name="T12" fmla="*/ 2 w 2903"/>
                <a:gd name="T13" fmla="*/ 0 h 2117"/>
                <a:gd name="T14" fmla="*/ 2 w 2903"/>
                <a:gd name="T15" fmla="*/ 0 h 2117"/>
                <a:gd name="T16" fmla="*/ 0 w 2903"/>
                <a:gd name="T17" fmla="*/ 0 h 2117"/>
                <a:gd name="T18" fmla="*/ 0 w 2903"/>
                <a:gd name="T19" fmla="*/ 0 h 2117"/>
                <a:gd name="T20" fmla="*/ 0 w 2903"/>
                <a:gd name="T21" fmla="*/ 1 h 2117"/>
                <a:gd name="T22" fmla="*/ 0 w 2903"/>
                <a:gd name="T23" fmla="*/ 1 h 21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03"/>
                <a:gd name="T37" fmla="*/ 0 h 2117"/>
                <a:gd name="T38" fmla="*/ 2903 w 2903"/>
                <a:gd name="T39" fmla="*/ 2117 h 21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03" h="2117">
                  <a:moveTo>
                    <a:pt x="303" y="2117"/>
                  </a:moveTo>
                  <a:lnTo>
                    <a:pt x="2601" y="2117"/>
                  </a:lnTo>
                  <a:cubicBezTo>
                    <a:pt x="2768" y="2117"/>
                    <a:pt x="2903" y="1981"/>
                    <a:pt x="2903" y="1814"/>
                  </a:cubicBezTo>
                  <a:cubicBezTo>
                    <a:pt x="2903" y="1814"/>
                    <a:pt x="2903" y="1814"/>
                    <a:pt x="2903" y="1814"/>
                  </a:cubicBezTo>
                  <a:lnTo>
                    <a:pt x="2903" y="302"/>
                  </a:lnTo>
                  <a:cubicBezTo>
                    <a:pt x="2903" y="135"/>
                    <a:pt x="2768" y="0"/>
                    <a:pt x="2601" y="0"/>
                  </a:cubicBezTo>
                  <a:lnTo>
                    <a:pt x="303" y="0"/>
                  </a:lnTo>
                  <a:cubicBezTo>
                    <a:pt x="136" y="0"/>
                    <a:pt x="0" y="135"/>
                    <a:pt x="0" y="302"/>
                  </a:cubicBezTo>
                  <a:lnTo>
                    <a:pt x="0" y="1814"/>
                  </a:lnTo>
                  <a:cubicBezTo>
                    <a:pt x="0" y="1981"/>
                    <a:pt x="136" y="2117"/>
                    <a:pt x="303" y="2117"/>
                  </a:cubicBezTo>
                  <a:close/>
                </a:path>
              </a:pathLst>
            </a:custGeom>
            <a:noFill/>
            <a:ln w="254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705" name="Rectangle 177">
              <a:extLst>
                <a:ext uri="{FF2B5EF4-FFF2-40B4-BE49-F238E27FC236}">
                  <a16:creationId xmlns:a16="http://schemas.microsoft.com/office/drawing/2014/main" id="{BBE44BC6-0A18-45D7-B8E9-25C8BE8265D4}"/>
                </a:ext>
              </a:extLst>
            </p:cNvPr>
            <p:cNvSpPr>
              <a:spLocks noChangeArrowheads="1"/>
            </p:cNvSpPr>
            <p:nvPr/>
          </p:nvSpPr>
          <p:spPr bwMode="auto">
            <a:xfrm>
              <a:off x="5180" y="623"/>
              <a:ext cx="34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Apply </a:t>
              </a:r>
              <a:endParaRPr lang="en-US" altLang="en-US" sz="2800"/>
            </a:p>
          </p:txBody>
        </p:sp>
        <p:sp>
          <p:nvSpPr>
            <p:cNvPr id="22706" name="Rectangle 178">
              <a:extLst>
                <a:ext uri="{FF2B5EF4-FFF2-40B4-BE49-F238E27FC236}">
                  <a16:creationId xmlns:a16="http://schemas.microsoft.com/office/drawing/2014/main" id="{825156F6-DCCD-474C-B6C1-6BD267E0D678}"/>
                </a:ext>
              </a:extLst>
            </p:cNvPr>
            <p:cNvSpPr>
              <a:spLocks noChangeArrowheads="1"/>
            </p:cNvSpPr>
            <p:nvPr/>
          </p:nvSpPr>
          <p:spPr bwMode="auto">
            <a:xfrm>
              <a:off x="5028" y="754"/>
              <a:ext cx="6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disciplinary </a:t>
              </a:r>
              <a:endParaRPr lang="en-US" altLang="en-US" sz="2800"/>
            </a:p>
          </p:txBody>
        </p:sp>
        <p:sp>
          <p:nvSpPr>
            <p:cNvPr id="22707" name="Rectangle 179">
              <a:extLst>
                <a:ext uri="{FF2B5EF4-FFF2-40B4-BE49-F238E27FC236}">
                  <a16:creationId xmlns:a16="http://schemas.microsoft.com/office/drawing/2014/main" id="{42C9686A-9A82-425F-94EB-BB9BAC2FB80F}"/>
                </a:ext>
              </a:extLst>
            </p:cNvPr>
            <p:cNvSpPr>
              <a:spLocks noChangeArrowheads="1"/>
            </p:cNvSpPr>
            <p:nvPr/>
          </p:nvSpPr>
          <p:spPr bwMode="auto">
            <a:xfrm>
              <a:off x="5173" y="884"/>
              <a:ext cx="3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policy</a:t>
              </a:r>
              <a:endParaRPr lang="en-US" altLang="en-US" sz="2800"/>
            </a:p>
          </p:txBody>
        </p:sp>
        <p:sp>
          <p:nvSpPr>
            <p:cNvPr id="22708" name="Freeform 180">
              <a:extLst>
                <a:ext uri="{FF2B5EF4-FFF2-40B4-BE49-F238E27FC236}">
                  <a16:creationId xmlns:a16="http://schemas.microsoft.com/office/drawing/2014/main" id="{18DDAFCC-ED2D-49CA-AC78-20735CFC80A8}"/>
                </a:ext>
              </a:extLst>
            </p:cNvPr>
            <p:cNvSpPr>
              <a:spLocks/>
            </p:cNvSpPr>
            <p:nvPr/>
          </p:nvSpPr>
          <p:spPr bwMode="auto">
            <a:xfrm>
              <a:off x="4993" y="3668"/>
              <a:ext cx="675" cy="492"/>
            </a:xfrm>
            <a:custGeom>
              <a:avLst/>
              <a:gdLst>
                <a:gd name="T0" fmla="*/ 0 w 2903"/>
                <a:gd name="T1" fmla="*/ 1 h 2116"/>
                <a:gd name="T2" fmla="*/ 2 w 2903"/>
                <a:gd name="T3" fmla="*/ 1 h 2116"/>
                <a:gd name="T4" fmla="*/ 2 w 2903"/>
                <a:gd name="T5" fmla="*/ 1 h 2116"/>
                <a:gd name="T6" fmla="*/ 2 w 2903"/>
                <a:gd name="T7" fmla="*/ 1 h 2116"/>
                <a:gd name="T8" fmla="*/ 2 w 2903"/>
                <a:gd name="T9" fmla="*/ 1 h 2116"/>
                <a:gd name="T10" fmla="*/ 2 w 2903"/>
                <a:gd name="T11" fmla="*/ 0 h 2116"/>
                <a:gd name="T12" fmla="*/ 2 w 2903"/>
                <a:gd name="T13" fmla="*/ 0 h 2116"/>
                <a:gd name="T14" fmla="*/ 0 w 2903"/>
                <a:gd name="T15" fmla="*/ 0 h 2116"/>
                <a:gd name="T16" fmla="*/ 0 w 2903"/>
                <a:gd name="T17" fmla="*/ 0 h 2116"/>
                <a:gd name="T18" fmla="*/ 0 w 2903"/>
                <a:gd name="T19" fmla="*/ 1 h 2116"/>
                <a:gd name="T20" fmla="*/ 0 w 2903"/>
                <a:gd name="T21" fmla="*/ 1 h 2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3"/>
                <a:gd name="T34" fmla="*/ 0 h 2116"/>
                <a:gd name="T35" fmla="*/ 2903 w 2903"/>
                <a:gd name="T36" fmla="*/ 2116 h 2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3" h="2116">
                  <a:moveTo>
                    <a:pt x="303" y="2116"/>
                  </a:moveTo>
                  <a:lnTo>
                    <a:pt x="2601" y="2116"/>
                  </a:lnTo>
                  <a:cubicBezTo>
                    <a:pt x="2768" y="2116"/>
                    <a:pt x="2903" y="1981"/>
                    <a:pt x="2903" y="1814"/>
                  </a:cubicBezTo>
                  <a:cubicBezTo>
                    <a:pt x="2903" y="1814"/>
                    <a:pt x="2903" y="1814"/>
                    <a:pt x="2903" y="1814"/>
                  </a:cubicBezTo>
                  <a:lnTo>
                    <a:pt x="2903" y="302"/>
                  </a:lnTo>
                  <a:cubicBezTo>
                    <a:pt x="2903" y="135"/>
                    <a:pt x="2768" y="0"/>
                    <a:pt x="2601" y="0"/>
                  </a:cubicBezTo>
                  <a:lnTo>
                    <a:pt x="303" y="0"/>
                  </a:lnTo>
                  <a:cubicBezTo>
                    <a:pt x="136" y="0"/>
                    <a:pt x="0" y="135"/>
                    <a:pt x="0" y="302"/>
                  </a:cubicBezTo>
                  <a:lnTo>
                    <a:pt x="0" y="1814"/>
                  </a:lnTo>
                  <a:cubicBezTo>
                    <a:pt x="0" y="1981"/>
                    <a:pt x="136" y="2116"/>
                    <a:pt x="303" y="2116"/>
                  </a:cubicBezTo>
                  <a:close/>
                </a:path>
              </a:pathLst>
            </a:custGeom>
            <a:solidFill>
              <a:srgbClr val="FF00FF"/>
            </a:solidFill>
            <a:ln w="0">
              <a:solidFill>
                <a:srgbClr val="000000"/>
              </a:solidFill>
              <a:prstDash val="solid"/>
              <a:round/>
              <a:headEnd/>
              <a:tailEnd/>
            </a:ln>
          </p:spPr>
          <p:txBody>
            <a:bodyPr/>
            <a:lstStyle/>
            <a:p>
              <a:endParaRPr lang="en-GB"/>
            </a:p>
          </p:txBody>
        </p:sp>
        <p:sp>
          <p:nvSpPr>
            <p:cNvPr id="22709" name="Freeform 181">
              <a:extLst>
                <a:ext uri="{FF2B5EF4-FFF2-40B4-BE49-F238E27FC236}">
                  <a16:creationId xmlns:a16="http://schemas.microsoft.com/office/drawing/2014/main" id="{1CB87C01-A618-4B80-A9DF-52417BEF759E}"/>
                </a:ext>
              </a:extLst>
            </p:cNvPr>
            <p:cNvSpPr>
              <a:spLocks/>
            </p:cNvSpPr>
            <p:nvPr/>
          </p:nvSpPr>
          <p:spPr bwMode="auto">
            <a:xfrm>
              <a:off x="4993" y="3668"/>
              <a:ext cx="675" cy="492"/>
            </a:xfrm>
            <a:custGeom>
              <a:avLst/>
              <a:gdLst>
                <a:gd name="T0" fmla="*/ 0 w 2903"/>
                <a:gd name="T1" fmla="*/ 1 h 2116"/>
                <a:gd name="T2" fmla="*/ 2 w 2903"/>
                <a:gd name="T3" fmla="*/ 1 h 2116"/>
                <a:gd name="T4" fmla="*/ 2 w 2903"/>
                <a:gd name="T5" fmla="*/ 1 h 2116"/>
                <a:gd name="T6" fmla="*/ 2 w 2903"/>
                <a:gd name="T7" fmla="*/ 1 h 2116"/>
                <a:gd name="T8" fmla="*/ 2 w 2903"/>
                <a:gd name="T9" fmla="*/ 1 h 2116"/>
                <a:gd name="T10" fmla="*/ 2 w 2903"/>
                <a:gd name="T11" fmla="*/ 0 h 2116"/>
                <a:gd name="T12" fmla="*/ 2 w 2903"/>
                <a:gd name="T13" fmla="*/ 0 h 2116"/>
                <a:gd name="T14" fmla="*/ 0 w 2903"/>
                <a:gd name="T15" fmla="*/ 0 h 2116"/>
                <a:gd name="T16" fmla="*/ 0 w 2903"/>
                <a:gd name="T17" fmla="*/ 0 h 2116"/>
                <a:gd name="T18" fmla="*/ 0 w 2903"/>
                <a:gd name="T19" fmla="*/ 1 h 2116"/>
                <a:gd name="T20" fmla="*/ 0 w 2903"/>
                <a:gd name="T21" fmla="*/ 1 h 2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3"/>
                <a:gd name="T34" fmla="*/ 0 h 2116"/>
                <a:gd name="T35" fmla="*/ 2903 w 2903"/>
                <a:gd name="T36" fmla="*/ 2116 h 2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3" h="2116">
                  <a:moveTo>
                    <a:pt x="303" y="2116"/>
                  </a:moveTo>
                  <a:lnTo>
                    <a:pt x="2601" y="2116"/>
                  </a:lnTo>
                  <a:cubicBezTo>
                    <a:pt x="2768" y="2116"/>
                    <a:pt x="2903" y="1981"/>
                    <a:pt x="2903" y="1814"/>
                  </a:cubicBezTo>
                  <a:cubicBezTo>
                    <a:pt x="2903" y="1814"/>
                    <a:pt x="2903" y="1814"/>
                    <a:pt x="2903" y="1814"/>
                  </a:cubicBezTo>
                  <a:lnTo>
                    <a:pt x="2903" y="302"/>
                  </a:lnTo>
                  <a:cubicBezTo>
                    <a:pt x="2903" y="135"/>
                    <a:pt x="2768" y="0"/>
                    <a:pt x="2601" y="0"/>
                  </a:cubicBezTo>
                  <a:lnTo>
                    <a:pt x="303" y="0"/>
                  </a:lnTo>
                  <a:cubicBezTo>
                    <a:pt x="136" y="0"/>
                    <a:pt x="0" y="135"/>
                    <a:pt x="0" y="302"/>
                  </a:cubicBezTo>
                  <a:lnTo>
                    <a:pt x="0" y="1814"/>
                  </a:lnTo>
                  <a:cubicBezTo>
                    <a:pt x="0" y="1981"/>
                    <a:pt x="136" y="2116"/>
                    <a:pt x="303" y="2116"/>
                  </a:cubicBezTo>
                  <a:close/>
                </a:path>
              </a:pathLst>
            </a:custGeom>
            <a:noFill/>
            <a:ln w="254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710" name="Rectangle 182">
              <a:extLst>
                <a:ext uri="{FF2B5EF4-FFF2-40B4-BE49-F238E27FC236}">
                  <a16:creationId xmlns:a16="http://schemas.microsoft.com/office/drawing/2014/main" id="{97598050-4441-49A9-98B1-F8671140A3A5}"/>
                </a:ext>
              </a:extLst>
            </p:cNvPr>
            <p:cNvSpPr>
              <a:spLocks noChangeArrowheads="1"/>
            </p:cNvSpPr>
            <p:nvPr/>
          </p:nvSpPr>
          <p:spPr bwMode="auto">
            <a:xfrm>
              <a:off x="5136" y="3714"/>
              <a:ext cx="43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Identify </a:t>
              </a:r>
              <a:endParaRPr lang="en-US" altLang="en-US" sz="2800"/>
            </a:p>
          </p:txBody>
        </p:sp>
        <p:sp>
          <p:nvSpPr>
            <p:cNvPr id="22711" name="Rectangle 183">
              <a:extLst>
                <a:ext uri="{FF2B5EF4-FFF2-40B4-BE49-F238E27FC236}">
                  <a16:creationId xmlns:a16="http://schemas.microsoft.com/office/drawing/2014/main" id="{CA44B6C6-5218-4E22-9458-4E1F91D627D3}"/>
                </a:ext>
              </a:extLst>
            </p:cNvPr>
            <p:cNvSpPr>
              <a:spLocks noChangeArrowheads="1"/>
            </p:cNvSpPr>
            <p:nvPr/>
          </p:nvSpPr>
          <p:spPr bwMode="auto">
            <a:xfrm>
              <a:off x="5106" y="3848"/>
              <a:ext cx="49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SYSTEM </a:t>
              </a:r>
              <a:endParaRPr lang="en-US" altLang="en-US" sz="2800"/>
            </a:p>
          </p:txBody>
        </p:sp>
        <p:sp>
          <p:nvSpPr>
            <p:cNvPr id="22712" name="Rectangle 184">
              <a:extLst>
                <a:ext uri="{FF2B5EF4-FFF2-40B4-BE49-F238E27FC236}">
                  <a16:creationId xmlns:a16="http://schemas.microsoft.com/office/drawing/2014/main" id="{94BAA080-5926-4E5D-A2B7-C30D8C8B7244}"/>
                </a:ext>
              </a:extLst>
            </p:cNvPr>
            <p:cNvSpPr>
              <a:spLocks noChangeArrowheads="1"/>
            </p:cNvSpPr>
            <p:nvPr/>
          </p:nvSpPr>
          <p:spPr bwMode="auto">
            <a:xfrm>
              <a:off x="5136" y="3978"/>
              <a:ext cx="40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failures</a:t>
              </a:r>
              <a:endParaRPr lang="en-US" altLang="en-US" sz="2800"/>
            </a:p>
          </p:txBody>
        </p:sp>
        <p:sp>
          <p:nvSpPr>
            <p:cNvPr id="22713" name="Freeform 185">
              <a:extLst>
                <a:ext uri="{FF2B5EF4-FFF2-40B4-BE49-F238E27FC236}">
                  <a16:creationId xmlns:a16="http://schemas.microsoft.com/office/drawing/2014/main" id="{94493EAF-9ACE-4CF8-A2BF-A2EAE449C664}"/>
                </a:ext>
              </a:extLst>
            </p:cNvPr>
            <p:cNvSpPr>
              <a:spLocks/>
            </p:cNvSpPr>
            <p:nvPr/>
          </p:nvSpPr>
          <p:spPr bwMode="auto">
            <a:xfrm>
              <a:off x="976" y="1927"/>
              <a:ext cx="3959" cy="204"/>
            </a:xfrm>
            <a:custGeom>
              <a:avLst/>
              <a:gdLst>
                <a:gd name="T0" fmla="*/ 3867 w 3959"/>
                <a:gd name="T1" fmla="*/ 0 h 204"/>
                <a:gd name="T2" fmla="*/ 3959 w 3959"/>
                <a:gd name="T3" fmla="*/ 0 h 204"/>
                <a:gd name="T4" fmla="*/ 3959 w 3959"/>
                <a:gd name="T5" fmla="*/ 204 h 204"/>
                <a:gd name="T6" fmla="*/ 0 w 3959"/>
                <a:gd name="T7" fmla="*/ 204 h 204"/>
                <a:gd name="T8" fmla="*/ 0 60000 65536"/>
                <a:gd name="T9" fmla="*/ 0 60000 65536"/>
                <a:gd name="T10" fmla="*/ 0 60000 65536"/>
                <a:gd name="T11" fmla="*/ 0 60000 65536"/>
                <a:gd name="T12" fmla="*/ 0 w 3959"/>
                <a:gd name="T13" fmla="*/ 0 h 204"/>
                <a:gd name="T14" fmla="*/ 3959 w 3959"/>
                <a:gd name="T15" fmla="*/ 204 h 204"/>
              </a:gdLst>
              <a:ahLst/>
              <a:cxnLst>
                <a:cxn ang="T8">
                  <a:pos x="T0" y="T1"/>
                </a:cxn>
                <a:cxn ang="T9">
                  <a:pos x="T2" y="T3"/>
                </a:cxn>
                <a:cxn ang="T10">
                  <a:pos x="T4" y="T5"/>
                </a:cxn>
                <a:cxn ang="T11">
                  <a:pos x="T6" y="T7"/>
                </a:cxn>
              </a:cxnLst>
              <a:rect l="T12" t="T13" r="T14" b="T15"/>
              <a:pathLst>
                <a:path w="3959" h="204">
                  <a:moveTo>
                    <a:pt x="3867" y="0"/>
                  </a:moveTo>
                  <a:lnTo>
                    <a:pt x="3959" y="0"/>
                  </a:lnTo>
                  <a:lnTo>
                    <a:pt x="3959" y="204"/>
                  </a:lnTo>
                  <a:lnTo>
                    <a:pt x="0" y="204"/>
                  </a:lnTo>
                </a:path>
              </a:pathLst>
            </a:custGeom>
            <a:noFill/>
            <a:ln w="25400"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714" name="Freeform 186">
              <a:extLst>
                <a:ext uri="{FF2B5EF4-FFF2-40B4-BE49-F238E27FC236}">
                  <a16:creationId xmlns:a16="http://schemas.microsoft.com/office/drawing/2014/main" id="{F58BCF38-9E79-4F39-9931-DC7E64182E5D}"/>
                </a:ext>
              </a:extLst>
            </p:cNvPr>
            <p:cNvSpPr>
              <a:spLocks/>
            </p:cNvSpPr>
            <p:nvPr/>
          </p:nvSpPr>
          <p:spPr bwMode="auto">
            <a:xfrm>
              <a:off x="915" y="2096"/>
              <a:ext cx="70" cy="70"/>
            </a:xfrm>
            <a:custGeom>
              <a:avLst/>
              <a:gdLst>
                <a:gd name="T0" fmla="*/ 70 w 70"/>
                <a:gd name="T1" fmla="*/ 70 h 70"/>
                <a:gd name="T2" fmla="*/ 0 w 70"/>
                <a:gd name="T3" fmla="*/ 35 h 70"/>
                <a:gd name="T4" fmla="*/ 70 w 70"/>
                <a:gd name="T5" fmla="*/ 0 h 70"/>
                <a:gd name="T6" fmla="*/ 70 w 70"/>
                <a:gd name="T7" fmla="*/ 70 h 70"/>
                <a:gd name="T8" fmla="*/ 0 60000 65536"/>
                <a:gd name="T9" fmla="*/ 0 60000 65536"/>
                <a:gd name="T10" fmla="*/ 0 60000 65536"/>
                <a:gd name="T11" fmla="*/ 0 60000 65536"/>
                <a:gd name="T12" fmla="*/ 0 w 70"/>
                <a:gd name="T13" fmla="*/ 0 h 70"/>
                <a:gd name="T14" fmla="*/ 70 w 70"/>
                <a:gd name="T15" fmla="*/ 70 h 70"/>
              </a:gdLst>
              <a:ahLst/>
              <a:cxnLst>
                <a:cxn ang="T8">
                  <a:pos x="T0" y="T1"/>
                </a:cxn>
                <a:cxn ang="T9">
                  <a:pos x="T2" y="T3"/>
                </a:cxn>
                <a:cxn ang="T10">
                  <a:pos x="T4" y="T5"/>
                </a:cxn>
                <a:cxn ang="T11">
                  <a:pos x="T6" y="T7"/>
                </a:cxn>
              </a:cxnLst>
              <a:rect l="T12" t="T13" r="T14" b="T15"/>
              <a:pathLst>
                <a:path w="70" h="70">
                  <a:moveTo>
                    <a:pt x="70" y="70"/>
                  </a:moveTo>
                  <a:lnTo>
                    <a:pt x="0" y="35"/>
                  </a:lnTo>
                  <a:lnTo>
                    <a:pt x="70" y="0"/>
                  </a:lnTo>
                  <a:lnTo>
                    <a:pt x="70" y="7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715" name="Freeform 187">
              <a:extLst>
                <a:ext uri="{FF2B5EF4-FFF2-40B4-BE49-F238E27FC236}">
                  <a16:creationId xmlns:a16="http://schemas.microsoft.com/office/drawing/2014/main" id="{68AFE1DC-93AF-4F43-8269-CDDCE389B82D}"/>
                </a:ext>
              </a:extLst>
            </p:cNvPr>
            <p:cNvSpPr>
              <a:spLocks/>
            </p:cNvSpPr>
            <p:nvPr/>
          </p:nvSpPr>
          <p:spPr bwMode="auto">
            <a:xfrm>
              <a:off x="89" y="690"/>
              <a:ext cx="4904" cy="3224"/>
            </a:xfrm>
            <a:custGeom>
              <a:avLst/>
              <a:gdLst>
                <a:gd name="T0" fmla="*/ 14 w 21098"/>
                <a:gd name="T1" fmla="*/ 9 h 13872"/>
                <a:gd name="T2" fmla="*/ 0 w 21098"/>
                <a:gd name="T3" fmla="*/ 9 h 13872"/>
                <a:gd name="T4" fmla="*/ 0 w 21098"/>
                <a:gd name="T5" fmla="*/ 9 h 13872"/>
                <a:gd name="T6" fmla="*/ 0 w 21098"/>
                <a:gd name="T7" fmla="*/ 9 h 13872"/>
                <a:gd name="T8" fmla="*/ 0 w 21098"/>
                <a:gd name="T9" fmla="*/ 0 h 13872"/>
                <a:gd name="T10" fmla="*/ 0 w 21098"/>
                <a:gd name="T11" fmla="*/ 0 h 13872"/>
                <a:gd name="T12" fmla="*/ 0 w 21098"/>
                <a:gd name="T13" fmla="*/ 0 h 13872"/>
                <a:gd name="T14" fmla="*/ 1 w 21098"/>
                <a:gd name="T15" fmla="*/ 0 h 13872"/>
                <a:gd name="T16" fmla="*/ 1 w 21098"/>
                <a:gd name="T17" fmla="*/ 0 h 13872"/>
                <a:gd name="T18" fmla="*/ 1 w 21098"/>
                <a:gd name="T19" fmla="*/ 0 h 13872"/>
                <a:gd name="T20" fmla="*/ 1 w 21098"/>
                <a:gd name="T21" fmla="*/ 0 h 138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098"/>
                <a:gd name="T34" fmla="*/ 0 h 13872"/>
                <a:gd name="T35" fmla="*/ 21098 w 21098"/>
                <a:gd name="T36" fmla="*/ 13872 h 138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098" h="13872">
                  <a:moveTo>
                    <a:pt x="21098" y="13872"/>
                  </a:moveTo>
                  <a:lnTo>
                    <a:pt x="302" y="13872"/>
                  </a:lnTo>
                  <a:cubicBezTo>
                    <a:pt x="135" y="13872"/>
                    <a:pt x="0" y="13736"/>
                    <a:pt x="0" y="13569"/>
                  </a:cubicBezTo>
                  <a:lnTo>
                    <a:pt x="0" y="611"/>
                  </a:lnTo>
                  <a:cubicBezTo>
                    <a:pt x="0" y="444"/>
                    <a:pt x="135" y="308"/>
                    <a:pt x="302" y="308"/>
                  </a:cubicBezTo>
                  <a:lnTo>
                    <a:pt x="1727" y="308"/>
                  </a:lnTo>
                  <a:cubicBezTo>
                    <a:pt x="1875" y="308"/>
                    <a:pt x="1995" y="188"/>
                    <a:pt x="1995" y="40"/>
                  </a:cubicBezTo>
                  <a:cubicBezTo>
                    <a:pt x="1995" y="40"/>
                    <a:pt x="1995" y="40"/>
                    <a:pt x="1995" y="40"/>
                  </a:cubicBezTo>
                  <a:lnTo>
                    <a:pt x="1995" y="0"/>
                  </a:ln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716" name="Freeform 188">
              <a:extLst>
                <a:ext uri="{FF2B5EF4-FFF2-40B4-BE49-F238E27FC236}">
                  <a16:creationId xmlns:a16="http://schemas.microsoft.com/office/drawing/2014/main" id="{12D1EC47-0ABE-4F5A-817B-B98D476FF593}"/>
                </a:ext>
              </a:extLst>
            </p:cNvPr>
            <p:cNvSpPr>
              <a:spLocks/>
            </p:cNvSpPr>
            <p:nvPr/>
          </p:nvSpPr>
          <p:spPr bwMode="auto">
            <a:xfrm>
              <a:off x="522" y="637"/>
              <a:ext cx="61" cy="60"/>
            </a:xfrm>
            <a:custGeom>
              <a:avLst/>
              <a:gdLst>
                <a:gd name="T0" fmla="*/ 0 w 61"/>
                <a:gd name="T1" fmla="*/ 60 h 60"/>
                <a:gd name="T2" fmla="*/ 31 w 61"/>
                <a:gd name="T3" fmla="*/ 0 h 60"/>
                <a:gd name="T4" fmla="*/ 61 w 61"/>
                <a:gd name="T5" fmla="*/ 60 h 60"/>
                <a:gd name="T6" fmla="*/ 0 w 61"/>
                <a:gd name="T7" fmla="*/ 60 h 60"/>
                <a:gd name="T8" fmla="*/ 0 60000 65536"/>
                <a:gd name="T9" fmla="*/ 0 60000 65536"/>
                <a:gd name="T10" fmla="*/ 0 60000 65536"/>
                <a:gd name="T11" fmla="*/ 0 60000 65536"/>
                <a:gd name="T12" fmla="*/ 0 w 61"/>
                <a:gd name="T13" fmla="*/ 0 h 60"/>
                <a:gd name="T14" fmla="*/ 61 w 61"/>
                <a:gd name="T15" fmla="*/ 60 h 60"/>
              </a:gdLst>
              <a:ahLst/>
              <a:cxnLst>
                <a:cxn ang="T8">
                  <a:pos x="T0" y="T1"/>
                </a:cxn>
                <a:cxn ang="T9">
                  <a:pos x="T2" y="T3"/>
                </a:cxn>
                <a:cxn ang="T10">
                  <a:pos x="T4" y="T5"/>
                </a:cxn>
                <a:cxn ang="T11">
                  <a:pos x="T6" y="T7"/>
                </a:cxn>
              </a:cxnLst>
              <a:rect l="T12" t="T13" r="T14" b="T15"/>
              <a:pathLst>
                <a:path w="61" h="60">
                  <a:moveTo>
                    <a:pt x="0" y="60"/>
                  </a:moveTo>
                  <a:lnTo>
                    <a:pt x="31" y="0"/>
                  </a:lnTo>
                  <a:lnTo>
                    <a:pt x="61" y="60"/>
                  </a:ln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717" name="Rectangle 189">
              <a:extLst>
                <a:ext uri="{FF2B5EF4-FFF2-40B4-BE49-F238E27FC236}">
                  <a16:creationId xmlns:a16="http://schemas.microsoft.com/office/drawing/2014/main" id="{6DDFD939-EECD-4ECC-A7A5-3A453FDABF7F}"/>
                </a:ext>
              </a:extLst>
            </p:cNvPr>
            <p:cNvSpPr>
              <a:spLocks noChangeArrowheads="1"/>
            </p:cNvSpPr>
            <p:nvPr/>
          </p:nvSpPr>
          <p:spPr bwMode="auto">
            <a:xfrm>
              <a:off x="5117" y="1672"/>
              <a:ext cx="435" cy="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18" name="Rectangle 190">
              <a:extLst>
                <a:ext uri="{FF2B5EF4-FFF2-40B4-BE49-F238E27FC236}">
                  <a16:creationId xmlns:a16="http://schemas.microsoft.com/office/drawing/2014/main" id="{AF83C76B-ADEB-482C-A4A2-D6F88F6E7E32}"/>
                </a:ext>
              </a:extLst>
            </p:cNvPr>
            <p:cNvSpPr>
              <a:spLocks noChangeArrowheads="1"/>
            </p:cNvSpPr>
            <p:nvPr/>
          </p:nvSpPr>
          <p:spPr bwMode="auto">
            <a:xfrm>
              <a:off x="5117" y="1675"/>
              <a:ext cx="435" cy="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19" name="Rectangle 191">
              <a:extLst>
                <a:ext uri="{FF2B5EF4-FFF2-40B4-BE49-F238E27FC236}">
                  <a16:creationId xmlns:a16="http://schemas.microsoft.com/office/drawing/2014/main" id="{17ABA745-56CA-410D-9C95-E02344B34688}"/>
                </a:ext>
              </a:extLst>
            </p:cNvPr>
            <p:cNvSpPr>
              <a:spLocks noChangeArrowheads="1"/>
            </p:cNvSpPr>
            <p:nvPr/>
          </p:nvSpPr>
          <p:spPr bwMode="auto">
            <a:xfrm>
              <a:off x="5117" y="1687"/>
              <a:ext cx="435" cy="15"/>
            </a:xfrm>
            <a:prstGeom prst="rect">
              <a:avLst/>
            </a:prstGeom>
            <a:solidFill>
              <a:srgbClr val="FDFE0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20" name="Rectangle 192">
              <a:extLst>
                <a:ext uri="{FF2B5EF4-FFF2-40B4-BE49-F238E27FC236}">
                  <a16:creationId xmlns:a16="http://schemas.microsoft.com/office/drawing/2014/main" id="{1CAF587D-E70F-4947-A1E5-BD0D68CBD2DE}"/>
                </a:ext>
              </a:extLst>
            </p:cNvPr>
            <p:cNvSpPr>
              <a:spLocks noChangeArrowheads="1"/>
            </p:cNvSpPr>
            <p:nvPr/>
          </p:nvSpPr>
          <p:spPr bwMode="auto">
            <a:xfrm>
              <a:off x="5117" y="1702"/>
              <a:ext cx="435" cy="14"/>
            </a:xfrm>
            <a:prstGeom prst="rect">
              <a:avLst/>
            </a:prstGeom>
            <a:solidFill>
              <a:srgbClr val="FBFD0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21" name="Rectangle 193">
              <a:extLst>
                <a:ext uri="{FF2B5EF4-FFF2-40B4-BE49-F238E27FC236}">
                  <a16:creationId xmlns:a16="http://schemas.microsoft.com/office/drawing/2014/main" id="{ACBF150D-04BE-44D7-9F2B-FF56AC7174AB}"/>
                </a:ext>
              </a:extLst>
            </p:cNvPr>
            <p:cNvSpPr>
              <a:spLocks noChangeArrowheads="1"/>
            </p:cNvSpPr>
            <p:nvPr/>
          </p:nvSpPr>
          <p:spPr bwMode="auto">
            <a:xfrm>
              <a:off x="5117" y="1716"/>
              <a:ext cx="435" cy="15"/>
            </a:xfrm>
            <a:prstGeom prst="rect">
              <a:avLst/>
            </a:prstGeom>
            <a:solidFill>
              <a:srgbClr val="F9F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22" name="Rectangle 194">
              <a:extLst>
                <a:ext uri="{FF2B5EF4-FFF2-40B4-BE49-F238E27FC236}">
                  <a16:creationId xmlns:a16="http://schemas.microsoft.com/office/drawing/2014/main" id="{30458AEC-8619-4638-A2DC-8D6AFF4D2765}"/>
                </a:ext>
              </a:extLst>
            </p:cNvPr>
            <p:cNvSpPr>
              <a:spLocks noChangeArrowheads="1"/>
            </p:cNvSpPr>
            <p:nvPr/>
          </p:nvSpPr>
          <p:spPr bwMode="auto">
            <a:xfrm>
              <a:off x="5117" y="1731"/>
              <a:ext cx="435" cy="19"/>
            </a:xfrm>
            <a:prstGeom prst="rect">
              <a:avLst/>
            </a:prstGeom>
            <a:solidFill>
              <a:srgbClr val="F7FB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23" name="Rectangle 195">
              <a:extLst>
                <a:ext uri="{FF2B5EF4-FFF2-40B4-BE49-F238E27FC236}">
                  <a16:creationId xmlns:a16="http://schemas.microsoft.com/office/drawing/2014/main" id="{AA3C6141-2C5B-4A7B-958A-EB92D727719A}"/>
                </a:ext>
              </a:extLst>
            </p:cNvPr>
            <p:cNvSpPr>
              <a:spLocks noChangeArrowheads="1"/>
            </p:cNvSpPr>
            <p:nvPr/>
          </p:nvSpPr>
          <p:spPr bwMode="auto">
            <a:xfrm>
              <a:off x="5117" y="1750"/>
              <a:ext cx="435" cy="15"/>
            </a:xfrm>
            <a:prstGeom prst="rect">
              <a:avLst/>
            </a:prstGeom>
            <a:solidFill>
              <a:srgbClr val="F5FA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24" name="Rectangle 196">
              <a:extLst>
                <a:ext uri="{FF2B5EF4-FFF2-40B4-BE49-F238E27FC236}">
                  <a16:creationId xmlns:a16="http://schemas.microsoft.com/office/drawing/2014/main" id="{6C17122F-2E76-4391-80B4-D1A51DC07FFA}"/>
                </a:ext>
              </a:extLst>
            </p:cNvPr>
            <p:cNvSpPr>
              <a:spLocks noChangeArrowheads="1"/>
            </p:cNvSpPr>
            <p:nvPr/>
          </p:nvSpPr>
          <p:spPr bwMode="auto">
            <a:xfrm>
              <a:off x="5117" y="1765"/>
              <a:ext cx="435" cy="15"/>
            </a:xfrm>
            <a:prstGeom prst="rect">
              <a:avLst/>
            </a:prstGeom>
            <a:solidFill>
              <a:srgbClr val="F3F90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25" name="Rectangle 197">
              <a:extLst>
                <a:ext uri="{FF2B5EF4-FFF2-40B4-BE49-F238E27FC236}">
                  <a16:creationId xmlns:a16="http://schemas.microsoft.com/office/drawing/2014/main" id="{CF8911EA-D99A-4B5A-BA44-08DC0396CBD3}"/>
                </a:ext>
              </a:extLst>
            </p:cNvPr>
            <p:cNvSpPr>
              <a:spLocks noChangeArrowheads="1"/>
            </p:cNvSpPr>
            <p:nvPr/>
          </p:nvSpPr>
          <p:spPr bwMode="auto">
            <a:xfrm>
              <a:off x="5117" y="1780"/>
              <a:ext cx="435" cy="15"/>
            </a:xfrm>
            <a:prstGeom prst="rect">
              <a:avLst/>
            </a:prstGeom>
            <a:solidFill>
              <a:srgbClr val="F1F80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26" name="Rectangle 198">
              <a:extLst>
                <a:ext uri="{FF2B5EF4-FFF2-40B4-BE49-F238E27FC236}">
                  <a16:creationId xmlns:a16="http://schemas.microsoft.com/office/drawing/2014/main" id="{DD5CA5DB-323B-49AD-BFB4-AD7DD1DEF9C3}"/>
                </a:ext>
              </a:extLst>
            </p:cNvPr>
            <p:cNvSpPr>
              <a:spLocks noChangeArrowheads="1"/>
            </p:cNvSpPr>
            <p:nvPr/>
          </p:nvSpPr>
          <p:spPr bwMode="auto">
            <a:xfrm>
              <a:off x="5117" y="1795"/>
              <a:ext cx="435" cy="14"/>
            </a:xfrm>
            <a:prstGeom prst="rect">
              <a:avLst/>
            </a:prstGeom>
            <a:solidFill>
              <a:srgbClr val="EFF70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27" name="Rectangle 199">
              <a:extLst>
                <a:ext uri="{FF2B5EF4-FFF2-40B4-BE49-F238E27FC236}">
                  <a16:creationId xmlns:a16="http://schemas.microsoft.com/office/drawing/2014/main" id="{7854B27B-475A-4066-9DB7-EF93A1DC564F}"/>
                </a:ext>
              </a:extLst>
            </p:cNvPr>
            <p:cNvSpPr>
              <a:spLocks noChangeArrowheads="1"/>
            </p:cNvSpPr>
            <p:nvPr/>
          </p:nvSpPr>
          <p:spPr bwMode="auto">
            <a:xfrm>
              <a:off x="5117" y="1809"/>
              <a:ext cx="435" cy="19"/>
            </a:xfrm>
            <a:prstGeom prst="rect">
              <a:avLst/>
            </a:prstGeom>
            <a:solidFill>
              <a:srgbClr val="EDF6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28" name="Rectangle 200">
              <a:extLst>
                <a:ext uri="{FF2B5EF4-FFF2-40B4-BE49-F238E27FC236}">
                  <a16:creationId xmlns:a16="http://schemas.microsoft.com/office/drawing/2014/main" id="{DC4273E8-0A2D-42EA-8B2C-5F0C2D577082}"/>
                </a:ext>
              </a:extLst>
            </p:cNvPr>
            <p:cNvSpPr>
              <a:spLocks noChangeArrowheads="1"/>
            </p:cNvSpPr>
            <p:nvPr/>
          </p:nvSpPr>
          <p:spPr bwMode="auto">
            <a:xfrm>
              <a:off x="5117" y="1828"/>
              <a:ext cx="435" cy="15"/>
            </a:xfrm>
            <a:prstGeom prst="rect">
              <a:avLst/>
            </a:prstGeom>
            <a:solidFill>
              <a:srgbClr val="EBF5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29" name="Rectangle 201">
              <a:extLst>
                <a:ext uri="{FF2B5EF4-FFF2-40B4-BE49-F238E27FC236}">
                  <a16:creationId xmlns:a16="http://schemas.microsoft.com/office/drawing/2014/main" id="{8B764AC9-FBA8-4124-B9F3-C5A2B2DF4546}"/>
                </a:ext>
              </a:extLst>
            </p:cNvPr>
            <p:cNvSpPr>
              <a:spLocks noChangeArrowheads="1"/>
            </p:cNvSpPr>
            <p:nvPr/>
          </p:nvSpPr>
          <p:spPr bwMode="auto">
            <a:xfrm>
              <a:off x="5117" y="1843"/>
              <a:ext cx="435" cy="15"/>
            </a:xfrm>
            <a:prstGeom prst="rect">
              <a:avLst/>
            </a:prstGeom>
            <a:solidFill>
              <a:srgbClr val="E9F40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30" name="Rectangle 202">
              <a:extLst>
                <a:ext uri="{FF2B5EF4-FFF2-40B4-BE49-F238E27FC236}">
                  <a16:creationId xmlns:a16="http://schemas.microsoft.com/office/drawing/2014/main" id="{35E968F4-0043-4219-A09C-7D24C7706A01}"/>
                </a:ext>
              </a:extLst>
            </p:cNvPr>
            <p:cNvSpPr>
              <a:spLocks noChangeArrowheads="1"/>
            </p:cNvSpPr>
            <p:nvPr/>
          </p:nvSpPr>
          <p:spPr bwMode="auto">
            <a:xfrm>
              <a:off x="5117" y="1858"/>
              <a:ext cx="435" cy="15"/>
            </a:xfrm>
            <a:prstGeom prst="rect">
              <a:avLst/>
            </a:prstGeom>
            <a:solidFill>
              <a:srgbClr val="E7F3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31" name="Rectangle 203">
              <a:extLst>
                <a:ext uri="{FF2B5EF4-FFF2-40B4-BE49-F238E27FC236}">
                  <a16:creationId xmlns:a16="http://schemas.microsoft.com/office/drawing/2014/main" id="{35F011D1-4921-49C1-BA16-8CCBBB3ECE84}"/>
                </a:ext>
              </a:extLst>
            </p:cNvPr>
            <p:cNvSpPr>
              <a:spLocks noChangeArrowheads="1"/>
            </p:cNvSpPr>
            <p:nvPr/>
          </p:nvSpPr>
          <p:spPr bwMode="auto">
            <a:xfrm>
              <a:off x="5117" y="1873"/>
              <a:ext cx="435" cy="14"/>
            </a:xfrm>
            <a:prstGeom prst="rect">
              <a:avLst/>
            </a:prstGeom>
            <a:solidFill>
              <a:srgbClr val="E5F20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32" name="Rectangle 204">
              <a:extLst>
                <a:ext uri="{FF2B5EF4-FFF2-40B4-BE49-F238E27FC236}">
                  <a16:creationId xmlns:a16="http://schemas.microsoft.com/office/drawing/2014/main" id="{CDC70C58-6861-4A2E-824B-81CB4D5F99EF}"/>
                </a:ext>
              </a:extLst>
            </p:cNvPr>
            <p:cNvSpPr>
              <a:spLocks noChangeArrowheads="1"/>
            </p:cNvSpPr>
            <p:nvPr/>
          </p:nvSpPr>
          <p:spPr bwMode="auto">
            <a:xfrm>
              <a:off x="5117" y="1887"/>
              <a:ext cx="435" cy="15"/>
            </a:xfrm>
            <a:prstGeom prst="rect">
              <a:avLst/>
            </a:prstGeom>
            <a:solidFill>
              <a:srgbClr val="E3F1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33" name="Rectangle 205">
              <a:extLst>
                <a:ext uri="{FF2B5EF4-FFF2-40B4-BE49-F238E27FC236}">
                  <a16:creationId xmlns:a16="http://schemas.microsoft.com/office/drawing/2014/main" id="{BFE51AE7-6D61-45D2-9C96-DDB4A301FFE3}"/>
                </a:ext>
              </a:extLst>
            </p:cNvPr>
            <p:cNvSpPr>
              <a:spLocks noChangeArrowheads="1"/>
            </p:cNvSpPr>
            <p:nvPr/>
          </p:nvSpPr>
          <p:spPr bwMode="auto">
            <a:xfrm>
              <a:off x="5117" y="1902"/>
              <a:ext cx="435" cy="19"/>
            </a:xfrm>
            <a:prstGeom prst="rect">
              <a:avLst/>
            </a:prstGeom>
            <a:solidFill>
              <a:srgbClr val="E1F00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34" name="Rectangle 206">
              <a:extLst>
                <a:ext uri="{FF2B5EF4-FFF2-40B4-BE49-F238E27FC236}">
                  <a16:creationId xmlns:a16="http://schemas.microsoft.com/office/drawing/2014/main" id="{061904B8-57C9-4B9F-ABA9-C650B074CDDB}"/>
                </a:ext>
              </a:extLst>
            </p:cNvPr>
            <p:cNvSpPr>
              <a:spLocks noChangeArrowheads="1"/>
            </p:cNvSpPr>
            <p:nvPr/>
          </p:nvSpPr>
          <p:spPr bwMode="auto">
            <a:xfrm>
              <a:off x="5117" y="1921"/>
              <a:ext cx="435" cy="15"/>
            </a:xfrm>
            <a:prstGeom prst="rect">
              <a:avLst/>
            </a:prstGeom>
            <a:solidFill>
              <a:srgbClr val="DFEF1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35" name="Rectangle 207">
              <a:extLst>
                <a:ext uri="{FF2B5EF4-FFF2-40B4-BE49-F238E27FC236}">
                  <a16:creationId xmlns:a16="http://schemas.microsoft.com/office/drawing/2014/main" id="{60CF4730-F389-431F-9113-355D4C5855D9}"/>
                </a:ext>
              </a:extLst>
            </p:cNvPr>
            <p:cNvSpPr>
              <a:spLocks noChangeArrowheads="1"/>
            </p:cNvSpPr>
            <p:nvPr/>
          </p:nvSpPr>
          <p:spPr bwMode="auto">
            <a:xfrm>
              <a:off x="5117" y="1936"/>
              <a:ext cx="435" cy="15"/>
            </a:xfrm>
            <a:prstGeom prst="rect">
              <a:avLst/>
            </a:prstGeom>
            <a:solidFill>
              <a:srgbClr val="DDEE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36" name="Rectangle 208">
              <a:extLst>
                <a:ext uri="{FF2B5EF4-FFF2-40B4-BE49-F238E27FC236}">
                  <a16:creationId xmlns:a16="http://schemas.microsoft.com/office/drawing/2014/main" id="{F64A6F6B-68C6-4217-91EF-E618602345BA}"/>
                </a:ext>
              </a:extLst>
            </p:cNvPr>
            <p:cNvSpPr>
              <a:spLocks noChangeArrowheads="1"/>
            </p:cNvSpPr>
            <p:nvPr/>
          </p:nvSpPr>
          <p:spPr bwMode="auto">
            <a:xfrm>
              <a:off x="5117" y="1951"/>
              <a:ext cx="435" cy="15"/>
            </a:xfrm>
            <a:prstGeom prst="rect">
              <a:avLst/>
            </a:prstGeom>
            <a:solidFill>
              <a:srgbClr val="DBED1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37" name="Rectangle 209">
              <a:extLst>
                <a:ext uri="{FF2B5EF4-FFF2-40B4-BE49-F238E27FC236}">
                  <a16:creationId xmlns:a16="http://schemas.microsoft.com/office/drawing/2014/main" id="{5D6721A3-8ECE-4CEC-AC25-F30928282573}"/>
                </a:ext>
              </a:extLst>
            </p:cNvPr>
            <p:cNvSpPr>
              <a:spLocks noChangeArrowheads="1"/>
            </p:cNvSpPr>
            <p:nvPr/>
          </p:nvSpPr>
          <p:spPr bwMode="auto">
            <a:xfrm>
              <a:off x="5117" y="1966"/>
              <a:ext cx="435" cy="14"/>
            </a:xfrm>
            <a:prstGeom prst="rect">
              <a:avLst/>
            </a:prstGeom>
            <a:solidFill>
              <a:srgbClr val="D9EC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38" name="Rectangle 210">
              <a:extLst>
                <a:ext uri="{FF2B5EF4-FFF2-40B4-BE49-F238E27FC236}">
                  <a16:creationId xmlns:a16="http://schemas.microsoft.com/office/drawing/2014/main" id="{77366CC5-3A10-47E3-AA85-104D21CD357F}"/>
                </a:ext>
              </a:extLst>
            </p:cNvPr>
            <p:cNvSpPr>
              <a:spLocks noChangeArrowheads="1"/>
            </p:cNvSpPr>
            <p:nvPr/>
          </p:nvSpPr>
          <p:spPr bwMode="auto">
            <a:xfrm>
              <a:off x="5117" y="1980"/>
              <a:ext cx="435" cy="19"/>
            </a:xfrm>
            <a:prstGeom prst="rect">
              <a:avLst/>
            </a:prstGeom>
            <a:solidFill>
              <a:srgbClr val="D7EB1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39" name="Rectangle 211">
              <a:extLst>
                <a:ext uri="{FF2B5EF4-FFF2-40B4-BE49-F238E27FC236}">
                  <a16:creationId xmlns:a16="http://schemas.microsoft.com/office/drawing/2014/main" id="{18D95204-4B05-47FE-B106-FFB0F61B87D0}"/>
                </a:ext>
              </a:extLst>
            </p:cNvPr>
            <p:cNvSpPr>
              <a:spLocks noChangeArrowheads="1"/>
            </p:cNvSpPr>
            <p:nvPr/>
          </p:nvSpPr>
          <p:spPr bwMode="auto">
            <a:xfrm>
              <a:off x="5117" y="1999"/>
              <a:ext cx="435" cy="15"/>
            </a:xfrm>
            <a:prstGeom prst="rect">
              <a:avLst/>
            </a:prstGeom>
            <a:solidFill>
              <a:srgbClr val="D5EA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40" name="Rectangle 212">
              <a:extLst>
                <a:ext uri="{FF2B5EF4-FFF2-40B4-BE49-F238E27FC236}">
                  <a16:creationId xmlns:a16="http://schemas.microsoft.com/office/drawing/2014/main" id="{62C58880-248E-4B09-9AB5-8CF7602A808E}"/>
                </a:ext>
              </a:extLst>
            </p:cNvPr>
            <p:cNvSpPr>
              <a:spLocks noChangeArrowheads="1"/>
            </p:cNvSpPr>
            <p:nvPr/>
          </p:nvSpPr>
          <p:spPr bwMode="auto">
            <a:xfrm>
              <a:off x="5117" y="2014"/>
              <a:ext cx="435" cy="15"/>
            </a:xfrm>
            <a:prstGeom prst="rect">
              <a:avLst/>
            </a:prstGeom>
            <a:solidFill>
              <a:srgbClr val="D3E91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41" name="Rectangle 213">
              <a:extLst>
                <a:ext uri="{FF2B5EF4-FFF2-40B4-BE49-F238E27FC236}">
                  <a16:creationId xmlns:a16="http://schemas.microsoft.com/office/drawing/2014/main" id="{68A998A8-98FF-4801-BEEF-D11389EDFC3A}"/>
                </a:ext>
              </a:extLst>
            </p:cNvPr>
            <p:cNvSpPr>
              <a:spLocks noChangeArrowheads="1"/>
            </p:cNvSpPr>
            <p:nvPr/>
          </p:nvSpPr>
          <p:spPr bwMode="auto">
            <a:xfrm>
              <a:off x="5117" y="2029"/>
              <a:ext cx="435" cy="15"/>
            </a:xfrm>
            <a:prstGeom prst="rect">
              <a:avLst/>
            </a:prstGeom>
            <a:solidFill>
              <a:srgbClr val="D1E8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grpSp>
          <p:nvGrpSpPr>
            <p:cNvPr id="22742" name="Group 214">
              <a:extLst>
                <a:ext uri="{FF2B5EF4-FFF2-40B4-BE49-F238E27FC236}">
                  <a16:creationId xmlns:a16="http://schemas.microsoft.com/office/drawing/2014/main" id="{38B59BCD-789A-46AA-9EC3-B3CD3AA0A541}"/>
                </a:ext>
              </a:extLst>
            </p:cNvPr>
            <p:cNvGrpSpPr>
              <a:grpSpLocks/>
            </p:cNvGrpSpPr>
            <p:nvPr/>
          </p:nvGrpSpPr>
          <p:grpSpPr bwMode="auto">
            <a:xfrm>
              <a:off x="982" y="575"/>
              <a:ext cx="4570" cy="3094"/>
              <a:chOff x="982" y="575"/>
              <a:chExt cx="4570" cy="3094"/>
            </a:xfrm>
          </p:grpSpPr>
          <p:sp>
            <p:nvSpPr>
              <p:cNvPr id="22770" name="Rectangle 215">
                <a:extLst>
                  <a:ext uri="{FF2B5EF4-FFF2-40B4-BE49-F238E27FC236}">
                    <a16:creationId xmlns:a16="http://schemas.microsoft.com/office/drawing/2014/main" id="{95EA947C-4635-4910-A39D-26F6F58474FB}"/>
                  </a:ext>
                </a:extLst>
              </p:cNvPr>
              <p:cNvSpPr>
                <a:spLocks noChangeArrowheads="1"/>
              </p:cNvSpPr>
              <p:nvPr/>
            </p:nvSpPr>
            <p:spPr bwMode="auto">
              <a:xfrm>
                <a:off x="5117" y="2044"/>
                <a:ext cx="435" cy="15"/>
              </a:xfrm>
              <a:prstGeom prst="rect">
                <a:avLst/>
              </a:prstGeom>
              <a:solidFill>
                <a:srgbClr val="CFE7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71" name="Rectangle 216">
                <a:extLst>
                  <a:ext uri="{FF2B5EF4-FFF2-40B4-BE49-F238E27FC236}">
                    <a16:creationId xmlns:a16="http://schemas.microsoft.com/office/drawing/2014/main" id="{36734C05-CC22-4DA4-9063-534BCA5BE3D1}"/>
                  </a:ext>
                </a:extLst>
              </p:cNvPr>
              <p:cNvSpPr>
                <a:spLocks noChangeArrowheads="1"/>
              </p:cNvSpPr>
              <p:nvPr/>
            </p:nvSpPr>
            <p:spPr bwMode="auto">
              <a:xfrm>
                <a:off x="5117" y="2059"/>
                <a:ext cx="435" cy="14"/>
              </a:xfrm>
              <a:prstGeom prst="rect">
                <a:avLst/>
              </a:prstGeom>
              <a:solidFill>
                <a:srgbClr val="CDE6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72" name="Rectangle 217">
                <a:extLst>
                  <a:ext uri="{FF2B5EF4-FFF2-40B4-BE49-F238E27FC236}">
                    <a16:creationId xmlns:a16="http://schemas.microsoft.com/office/drawing/2014/main" id="{70BDC75D-9FD6-46B9-9266-1352F2F0113C}"/>
                  </a:ext>
                </a:extLst>
              </p:cNvPr>
              <p:cNvSpPr>
                <a:spLocks noChangeArrowheads="1"/>
              </p:cNvSpPr>
              <p:nvPr/>
            </p:nvSpPr>
            <p:spPr bwMode="auto">
              <a:xfrm>
                <a:off x="5117" y="2073"/>
                <a:ext cx="435" cy="19"/>
              </a:xfrm>
              <a:prstGeom prst="rect">
                <a:avLst/>
              </a:prstGeom>
              <a:solidFill>
                <a:srgbClr val="CBE5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73" name="Rectangle 218">
                <a:extLst>
                  <a:ext uri="{FF2B5EF4-FFF2-40B4-BE49-F238E27FC236}">
                    <a16:creationId xmlns:a16="http://schemas.microsoft.com/office/drawing/2014/main" id="{5E9E16D5-EE9B-40C8-BAF9-E3F2CFE6D0F5}"/>
                  </a:ext>
                </a:extLst>
              </p:cNvPr>
              <p:cNvSpPr>
                <a:spLocks noChangeArrowheads="1"/>
              </p:cNvSpPr>
              <p:nvPr/>
            </p:nvSpPr>
            <p:spPr bwMode="auto">
              <a:xfrm>
                <a:off x="5117" y="2092"/>
                <a:ext cx="435" cy="15"/>
              </a:xfrm>
              <a:prstGeom prst="rect">
                <a:avLst/>
              </a:prstGeom>
              <a:solidFill>
                <a:srgbClr val="C9E41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74" name="Rectangle 219">
                <a:extLst>
                  <a:ext uri="{FF2B5EF4-FFF2-40B4-BE49-F238E27FC236}">
                    <a16:creationId xmlns:a16="http://schemas.microsoft.com/office/drawing/2014/main" id="{C2F8E4CB-D93B-4DAB-9976-DB0479B4196D}"/>
                  </a:ext>
                </a:extLst>
              </p:cNvPr>
              <p:cNvSpPr>
                <a:spLocks noChangeArrowheads="1"/>
              </p:cNvSpPr>
              <p:nvPr/>
            </p:nvSpPr>
            <p:spPr bwMode="auto">
              <a:xfrm>
                <a:off x="5117" y="2107"/>
                <a:ext cx="435" cy="15"/>
              </a:xfrm>
              <a:prstGeom prst="rect">
                <a:avLst/>
              </a:prstGeom>
              <a:solidFill>
                <a:srgbClr val="C7E3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75" name="Rectangle 220">
                <a:extLst>
                  <a:ext uri="{FF2B5EF4-FFF2-40B4-BE49-F238E27FC236}">
                    <a16:creationId xmlns:a16="http://schemas.microsoft.com/office/drawing/2014/main" id="{D7851688-D92C-4AFC-B0F8-0181A5CF8542}"/>
                  </a:ext>
                </a:extLst>
              </p:cNvPr>
              <p:cNvSpPr>
                <a:spLocks noChangeArrowheads="1"/>
              </p:cNvSpPr>
              <p:nvPr/>
            </p:nvSpPr>
            <p:spPr bwMode="auto">
              <a:xfrm>
                <a:off x="5117" y="2122"/>
                <a:ext cx="435" cy="15"/>
              </a:xfrm>
              <a:prstGeom prst="rect">
                <a:avLst/>
              </a:prstGeom>
              <a:solidFill>
                <a:srgbClr val="C5E2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76" name="Rectangle 221">
                <a:extLst>
                  <a:ext uri="{FF2B5EF4-FFF2-40B4-BE49-F238E27FC236}">
                    <a16:creationId xmlns:a16="http://schemas.microsoft.com/office/drawing/2014/main" id="{0F0695D0-E48F-4012-B921-95B78F3E96B9}"/>
                  </a:ext>
                </a:extLst>
              </p:cNvPr>
              <p:cNvSpPr>
                <a:spLocks noChangeArrowheads="1"/>
              </p:cNvSpPr>
              <p:nvPr/>
            </p:nvSpPr>
            <p:spPr bwMode="auto">
              <a:xfrm>
                <a:off x="5117" y="2137"/>
                <a:ext cx="435" cy="15"/>
              </a:xfrm>
              <a:prstGeom prst="rect">
                <a:avLst/>
              </a:prstGeom>
              <a:solidFill>
                <a:srgbClr val="C3E1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77" name="Rectangle 222">
                <a:extLst>
                  <a:ext uri="{FF2B5EF4-FFF2-40B4-BE49-F238E27FC236}">
                    <a16:creationId xmlns:a16="http://schemas.microsoft.com/office/drawing/2014/main" id="{FF66F8BA-243F-49E0-9819-67AE75DE1A9D}"/>
                  </a:ext>
                </a:extLst>
              </p:cNvPr>
              <p:cNvSpPr>
                <a:spLocks noChangeArrowheads="1"/>
              </p:cNvSpPr>
              <p:nvPr/>
            </p:nvSpPr>
            <p:spPr bwMode="auto">
              <a:xfrm>
                <a:off x="5117" y="2152"/>
                <a:ext cx="435" cy="18"/>
              </a:xfrm>
              <a:prstGeom prst="rect">
                <a:avLst/>
              </a:prstGeom>
              <a:solidFill>
                <a:srgbClr val="C1E01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78" name="Rectangle 223">
                <a:extLst>
                  <a:ext uri="{FF2B5EF4-FFF2-40B4-BE49-F238E27FC236}">
                    <a16:creationId xmlns:a16="http://schemas.microsoft.com/office/drawing/2014/main" id="{9F0299DC-FD63-4A4C-9EE5-29C6F37F248F}"/>
                  </a:ext>
                </a:extLst>
              </p:cNvPr>
              <p:cNvSpPr>
                <a:spLocks noChangeArrowheads="1"/>
              </p:cNvSpPr>
              <p:nvPr/>
            </p:nvSpPr>
            <p:spPr bwMode="auto">
              <a:xfrm>
                <a:off x="5117" y="2170"/>
                <a:ext cx="435" cy="15"/>
              </a:xfrm>
              <a:prstGeom prst="rect">
                <a:avLst/>
              </a:prstGeom>
              <a:solidFill>
                <a:srgbClr val="BFDF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79" name="Rectangle 224">
                <a:extLst>
                  <a:ext uri="{FF2B5EF4-FFF2-40B4-BE49-F238E27FC236}">
                    <a16:creationId xmlns:a16="http://schemas.microsoft.com/office/drawing/2014/main" id="{BB6FD2BE-6DD0-47B6-91A3-94D9D9810D74}"/>
                  </a:ext>
                </a:extLst>
              </p:cNvPr>
              <p:cNvSpPr>
                <a:spLocks noChangeArrowheads="1"/>
              </p:cNvSpPr>
              <p:nvPr/>
            </p:nvSpPr>
            <p:spPr bwMode="auto">
              <a:xfrm>
                <a:off x="5117" y="2185"/>
                <a:ext cx="435" cy="15"/>
              </a:xfrm>
              <a:prstGeom prst="rect">
                <a:avLst/>
              </a:prstGeom>
              <a:solidFill>
                <a:srgbClr val="BDDE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80" name="Rectangle 225">
                <a:extLst>
                  <a:ext uri="{FF2B5EF4-FFF2-40B4-BE49-F238E27FC236}">
                    <a16:creationId xmlns:a16="http://schemas.microsoft.com/office/drawing/2014/main" id="{2E0877C9-9818-400D-A15F-B66E2B971741}"/>
                  </a:ext>
                </a:extLst>
              </p:cNvPr>
              <p:cNvSpPr>
                <a:spLocks noChangeArrowheads="1"/>
              </p:cNvSpPr>
              <p:nvPr/>
            </p:nvSpPr>
            <p:spPr bwMode="auto">
              <a:xfrm>
                <a:off x="5117" y="2200"/>
                <a:ext cx="435" cy="15"/>
              </a:xfrm>
              <a:prstGeom prst="rect">
                <a:avLst/>
              </a:prstGeom>
              <a:solidFill>
                <a:srgbClr val="BBDD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81" name="Rectangle 226">
                <a:extLst>
                  <a:ext uri="{FF2B5EF4-FFF2-40B4-BE49-F238E27FC236}">
                    <a16:creationId xmlns:a16="http://schemas.microsoft.com/office/drawing/2014/main" id="{91FE977D-1611-4FA1-9CF5-B0E86953CB58}"/>
                  </a:ext>
                </a:extLst>
              </p:cNvPr>
              <p:cNvSpPr>
                <a:spLocks noChangeArrowheads="1"/>
              </p:cNvSpPr>
              <p:nvPr/>
            </p:nvSpPr>
            <p:spPr bwMode="auto">
              <a:xfrm>
                <a:off x="5117" y="2215"/>
                <a:ext cx="435" cy="15"/>
              </a:xfrm>
              <a:prstGeom prst="rect">
                <a:avLst/>
              </a:prstGeom>
              <a:solidFill>
                <a:srgbClr val="B9DC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82" name="Rectangle 227">
                <a:extLst>
                  <a:ext uri="{FF2B5EF4-FFF2-40B4-BE49-F238E27FC236}">
                    <a16:creationId xmlns:a16="http://schemas.microsoft.com/office/drawing/2014/main" id="{17B1329B-54E9-4396-BB5E-CB0DF58FA4CE}"/>
                  </a:ext>
                </a:extLst>
              </p:cNvPr>
              <p:cNvSpPr>
                <a:spLocks noChangeArrowheads="1"/>
              </p:cNvSpPr>
              <p:nvPr/>
            </p:nvSpPr>
            <p:spPr bwMode="auto">
              <a:xfrm>
                <a:off x="5117" y="2230"/>
                <a:ext cx="435" cy="14"/>
              </a:xfrm>
              <a:prstGeom prst="rect">
                <a:avLst/>
              </a:prstGeom>
              <a:solidFill>
                <a:srgbClr val="B7DB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83" name="Rectangle 228">
                <a:extLst>
                  <a:ext uri="{FF2B5EF4-FFF2-40B4-BE49-F238E27FC236}">
                    <a16:creationId xmlns:a16="http://schemas.microsoft.com/office/drawing/2014/main" id="{273C45B3-4078-4483-9E10-69CA44414010}"/>
                  </a:ext>
                </a:extLst>
              </p:cNvPr>
              <p:cNvSpPr>
                <a:spLocks noChangeArrowheads="1"/>
              </p:cNvSpPr>
              <p:nvPr/>
            </p:nvSpPr>
            <p:spPr bwMode="auto">
              <a:xfrm>
                <a:off x="5117" y="2244"/>
                <a:ext cx="435" cy="19"/>
              </a:xfrm>
              <a:prstGeom prst="rect">
                <a:avLst/>
              </a:prstGeom>
              <a:solidFill>
                <a:srgbClr val="B5DA2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84" name="Rectangle 229">
                <a:extLst>
                  <a:ext uri="{FF2B5EF4-FFF2-40B4-BE49-F238E27FC236}">
                    <a16:creationId xmlns:a16="http://schemas.microsoft.com/office/drawing/2014/main" id="{E4DD5747-161B-44DD-A436-50150FF86093}"/>
                  </a:ext>
                </a:extLst>
              </p:cNvPr>
              <p:cNvSpPr>
                <a:spLocks noChangeArrowheads="1"/>
              </p:cNvSpPr>
              <p:nvPr/>
            </p:nvSpPr>
            <p:spPr bwMode="auto">
              <a:xfrm>
                <a:off x="5117" y="2263"/>
                <a:ext cx="435" cy="15"/>
              </a:xfrm>
              <a:prstGeom prst="rect">
                <a:avLst/>
              </a:prstGeom>
              <a:solidFill>
                <a:srgbClr val="B3D9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85" name="Rectangle 230">
                <a:extLst>
                  <a:ext uri="{FF2B5EF4-FFF2-40B4-BE49-F238E27FC236}">
                    <a16:creationId xmlns:a16="http://schemas.microsoft.com/office/drawing/2014/main" id="{CD227534-268C-47A7-9AD3-BFA7A7C6967E}"/>
                  </a:ext>
                </a:extLst>
              </p:cNvPr>
              <p:cNvSpPr>
                <a:spLocks noChangeArrowheads="1"/>
              </p:cNvSpPr>
              <p:nvPr/>
            </p:nvSpPr>
            <p:spPr bwMode="auto">
              <a:xfrm>
                <a:off x="5117" y="2278"/>
                <a:ext cx="435" cy="15"/>
              </a:xfrm>
              <a:prstGeom prst="rect">
                <a:avLst/>
              </a:prstGeom>
              <a:solidFill>
                <a:srgbClr val="B1D82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86" name="Rectangle 231">
                <a:extLst>
                  <a:ext uri="{FF2B5EF4-FFF2-40B4-BE49-F238E27FC236}">
                    <a16:creationId xmlns:a16="http://schemas.microsoft.com/office/drawing/2014/main" id="{784C6715-F1A2-4195-9A4F-0AB343C2AD1B}"/>
                  </a:ext>
                </a:extLst>
              </p:cNvPr>
              <p:cNvSpPr>
                <a:spLocks noChangeArrowheads="1"/>
              </p:cNvSpPr>
              <p:nvPr/>
            </p:nvSpPr>
            <p:spPr bwMode="auto">
              <a:xfrm>
                <a:off x="5117" y="2293"/>
                <a:ext cx="435" cy="15"/>
              </a:xfrm>
              <a:prstGeom prst="rect">
                <a:avLst/>
              </a:prstGeom>
              <a:solidFill>
                <a:srgbClr val="AFD7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87" name="Rectangle 232">
                <a:extLst>
                  <a:ext uri="{FF2B5EF4-FFF2-40B4-BE49-F238E27FC236}">
                    <a16:creationId xmlns:a16="http://schemas.microsoft.com/office/drawing/2014/main" id="{7D3FA78B-B698-4A51-9169-313C442B5317}"/>
                  </a:ext>
                </a:extLst>
              </p:cNvPr>
              <p:cNvSpPr>
                <a:spLocks noChangeArrowheads="1"/>
              </p:cNvSpPr>
              <p:nvPr/>
            </p:nvSpPr>
            <p:spPr bwMode="auto">
              <a:xfrm>
                <a:off x="5117" y="2308"/>
                <a:ext cx="435" cy="15"/>
              </a:xfrm>
              <a:prstGeom prst="rect">
                <a:avLst/>
              </a:prstGeom>
              <a:solidFill>
                <a:srgbClr val="ADD6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88" name="Rectangle 233">
                <a:extLst>
                  <a:ext uri="{FF2B5EF4-FFF2-40B4-BE49-F238E27FC236}">
                    <a16:creationId xmlns:a16="http://schemas.microsoft.com/office/drawing/2014/main" id="{E013219E-9174-4F32-BC48-9F1172EB36A0}"/>
                  </a:ext>
                </a:extLst>
              </p:cNvPr>
              <p:cNvSpPr>
                <a:spLocks noChangeArrowheads="1"/>
              </p:cNvSpPr>
              <p:nvPr/>
            </p:nvSpPr>
            <p:spPr bwMode="auto">
              <a:xfrm>
                <a:off x="5117" y="2323"/>
                <a:ext cx="435" cy="18"/>
              </a:xfrm>
              <a:prstGeom prst="rect">
                <a:avLst/>
              </a:prstGeom>
              <a:solidFill>
                <a:srgbClr val="ABD52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89" name="Rectangle 234">
                <a:extLst>
                  <a:ext uri="{FF2B5EF4-FFF2-40B4-BE49-F238E27FC236}">
                    <a16:creationId xmlns:a16="http://schemas.microsoft.com/office/drawing/2014/main" id="{589B5D56-75B4-4276-BED1-49DCFC4AF348}"/>
                  </a:ext>
                </a:extLst>
              </p:cNvPr>
              <p:cNvSpPr>
                <a:spLocks noChangeArrowheads="1"/>
              </p:cNvSpPr>
              <p:nvPr/>
            </p:nvSpPr>
            <p:spPr bwMode="auto">
              <a:xfrm>
                <a:off x="5117" y="2341"/>
                <a:ext cx="435" cy="15"/>
              </a:xfrm>
              <a:prstGeom prst="rect">
                <a:avLst/>
              </a:prstGeom>
              <a:solidFill>
                <a:srgbClr val="A9D4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90" name="Rectangle 235">
                <a:extLst>
                  <a:ext uri="{FF2B5EF4-FFF2-40B4-BE49-F238E27FC236}">
                    <a16:creationId xmlns:a16="http://schemas.microsoft.com/office/drawing/2014/main" id="{615F8847-772B-446E-860A-E23E3759C615}"/>
                  </a:ext>
                </a:extLst>
              </p:cNvPr>
              <p:cNvSpPr>
                <a:spLocks noChangeArrowheads="1"/>
              </p:cNvSpPr>
              <p:nvPr/>
            </p:nvSpPr>
            <p:spPr bwMode="auto">
              <a:xfrm>
                <a:off x="5117" y="2356"/>
                <a:ext cx="435" cy="15"/>
              </a:xfrm>
              <a:prstGeom prst="rect">
                <a:avLst/>
              </a:prstGeom>
              <a:solidFill>
                <a:srgbClr val="A7D32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91" name="Rectangle 236">
                <a:extLst>
                  <a:ext uri="{FF2B5EF4-FFF2-40B4-BE49-F238E27FC236}">
                    <a16:creationId xmlns:a16="http://schemas.microsoft.com/office/drawing/2014/main" id="{BC9A4641-E256-457B-ABA5-EDA4F910FA5C}"/>
                  </a:ext>
                </a:extLst>
              </p:cNvPr>
              <p:cNvSpPr>
                <a:spLocks noChangeArrowheads="1"/>
              </p:cNvSpPr>
              <p:nvPr/>
            </p:nvSpPr>
            <p:spPr bwMode="auto">
              <a:xfrm>
                <a:off x="5117" y="2371"/>
                <a:ext cx="435" cy="15"/>
              </a:xfrm>
              <a:prstGeom prst="rect">
                <a:avLst/>
              </a:prstGeom>
              <a:solidFill>
                <a:srgbClr val="A5D2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92" name="Rectangle 237">
                <a:extLst>
                  <a:ext uri="{FF2B5EF4-FFF2-40B4-BE49-F238E27FC236}">
                    <a16:creationId xmlns:a16="http://schemas.microsoft.com/office/drawing/2014/main" id="{DDA50ACA-69D7-41CD-A560-E1C5410E048B}"/>
                  </a:ext>
                </a:extLst>
              </p:cNvPr>
              <p:cNvSpPr>
                <a:spLocks noChangeArrowheads="1"/>
              </p:cNvSpPr>
              <p:nvPr/>
            </p:nvSpPr>
            <p:spPr bwMode="auto">
              <a:xfrm>
                <a:off x="5117" y="2386"/>
                <a:ext cx="435" cy="15"/>
              </a:xfrm>
              <a:prstGeom prst="rect">
                <a:avLst/>
              </a:prstGeom>
              <a:solidFill>
                <a:srgbClr val="A3D1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93" name="Rectangle 238">
                <a:extLst>
                  <a:ext uri="{FF2B5EF4-FFF2-40B4-BE49-F238E27FC236}">
                    <a16:creationId xmlns:a16="http://schemas.microsoft.com/office/drawing/2014/main" id="{DF8758BF-9613-4F0C-AFE0-B9C3EF329BFE}"/>
                  </a:ext>
                </a:extLst>
              </p:cNvPr>
              <p:cNvSpPr>
                <a:spLocks noChangeArrowheads="1"/>
              </p:cNvSpPr>
              <p:nvPr/>
            </p:nvSpPr>
            <p:spPr bwMode="auto">
              <a:xfrm>
                <a:off x="5117" y="2401"/>
                <a:ext cx="435" cy="15"/>
              </a:xfrm>
              <a:prstGeom prst="rect">
                <a:avLst/>
              </a:prstGeom>
              <a:solidFill>
                <a:srgbClr val="A1D0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94" name="Rectangle 239">
                <a:extLst>
                  <a:ext uri="{FF2B5EF4-FFF2-40B4-BE49-F238E27FC236}">
                    <a16:creationId xmlns:a16="http://schemas.microsoft.com/office/drawing/2014/main" id="{CCE31704-C1B3-40A6-94D6-7A636C0674E8}"/>
                  </a:ext>
                </a:extLst>
              </p:cNvPr>
              <p:cNvSpPr>
                <a:spLocks noChangeArrowheads="1"/>
              </p:cNvSpPr>
              <p:nvPr/>
            </p:nvSpPr>
            <p:spPr bwMode="auto">
              <a:xfrm>
                <a:off x="5117" y="2416"/>
                <a:ext cx="435" cy="18"/>
              </a:xfrm>
              <a:prstGeom prst="rect">
                <a:avLst/>
              </a:prstGeom>
              <a:solidFill>
                <a:srgbClr val="9FCF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95" name="Rectangle 240">
                <a:extLst>
                  <a:ext uri="{FF2B5EF4-FFF2-40B4-BE49-F238E27FC236}">
                    <a16:creationId xmlns:a16="http://schemas.microsoft.com/office/drawing/2014/main" id="{A9B40BA9-A739-4145-8871-F80C680FA405}"/>
                  </a:ext>
                </a:extLst>
              </p:cNvPr>
              <p:cNvSpPr>
                <a:spLocks noChangeArrowheads="1"/>
              </p:cNvSpPr>
              <p:nvPr/>
            </p:nvSpPr>
            <p:spPr bwMode="auto">
              <a:xfrm>
                <a:off x="5117" y="2434"/>
                <a:ext cx="435" cy="15"/>
              </a:xfrm>
              <a:prstGeom prst="rect">
                <a:avLst/>
              </a:prstGeom>
              <a:solidFill>
                <a:srgbClr val="9DCE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96" name="Rectangle 241">
                <a:extLst>
                  <a:ext uri="{FF2B5EF4-FFF2-40B4-BE49-F238E27FC236}">
                    <a16:creationId xmlns:a16="http://schemas.microsoft.com/office/drawing/2014/main" id="{90B222DF-2053-40EC-B536-D268C00B83CE}"/>
                  </a:ext>
                </a:extLst>
              </p:cNvPr>
              <p:cNvSpPr>
                <a:spLocks noChangeArrowheads="1"/>
              </p:cNvSpPr>
              <p:nvPr/>
            </p:nvSpPr>
            <p:spPr bwMode="auto">
              <a:xfrm>
                <a:off x="5117" y="2449"/>
                <a:ext cx="435" cy="15"/>
              </a:xfrm>
              <a:prstGeom prst="rect">
                <a:avLst/>
              </a:prstGeom>
              <a:solidFill>
                <a:srgbClr val="9BCD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97" name="Rectangle 242">
                <a:extLst>
                  <a:ext uri="{FF2B5EF4-FFF2-40B4-BE49-F238E27FC236}">
                    <a16:creationId xmlns:a16="http://schemas.microsoft.com/office/drawing/2014/main" id="{153910CD-F03B-4DE6-95C9-38AE8B5D896C}"/>
                  </a:ext>
                </a:extLst>
              </p:cNvPr>
              <p:cNvSpPr>
                <a:spLocks noChangeArrowheads="1"/>
              </p:cNvSpPr>
              <p:nvPr/>
            </p:nvSpPr>
            <p:spPr bwMode="auto">
              <a:xfrm>
                <a:off x="5117" y="2464"/>
                <a:ext cx="435" cy="15"/>
              </a:xfrm>
              <a:prstGeom prst="rect">
                <a:avLst/>
              </a:prstGeom>
              <a:solidFill>
                <a:srgbClr val="99CC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98" name="Rectangle 243">
                <a:extLst>
                  <a:ext uri="{FF2B5EF4-FFF2-40B4-BE49-F238E27FC236}">
                    <a16:creationId xmlns:a16="http://schemas.microsoft.com/office/drawing/2014/main" id="{A8ED4356-501E-411E-86FA-2DD54869986F}"/>
                  </a:ext>
                </a:extLst>
              </p:cNvPr>
              <p:cNvSpPr>
                <a:spLocks noChangeArrowheads="1"/>
              </p:cNvSpPr>
              <p:nvPr/>
            </p:nvSpPr>
            <p:spPr bwMode="auto">
              <a:xfrm>
                <a:off x="5117" y="2479"/>
                <a:ext cx="435" cy="15"/>
              </a:xfrm>
              <a:prstGeom prst="rect">
                <a:avLst/>
              </a:prstGeom>
              <a:solidFill>
                <a:srgbClr val="97CB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99" name="Rectangle 244">
                <a:extLst>
                  <a:ext uri="{FF2B5EF4-FFF2-40B4-BE49-F238E27FC236}">
                    <a16:creationId xmlns:a16="http://schemas.microsoft.com/office/drawing/2014/main" id="{66000F39-A2B4-4823-ABFD-87C62381799E}"/>
                  </a:ext>
                </a:extLst>
              </p:cNvPr>
              <p:cNvSpPr>
                <a:spLocks noChangeArrowheads="1"/>
              </p:cNvSpPr>
              <p:nvPr/>
            </p:nvSpPr>
            <p:spPr bwMode="auto">
              <a:xfrm>
                <a:off x="5117" y="2494"/>
                <a:ext cx="435" cy="18"/>
              </a:xfrm>
              <a:prstGeom prst="rect">
                <a:avLst/>
              </a:prstGeom>
              <a:solidFill>
                <a:srgbClr val="95CA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00" name="Rectangle 245">
                <a:extLst>
                  <a:ext uri="{FF2B5EF4-FFF2-40B4-BE49-F238E27FC236}">
                    <a16:creationId xmlns:a16="http://schemas.microsoft.com/office/drawing/2014/main" id="{363B2461-B7D3-41D7-9B1B-D7FECC39A956}"/>
                  </a:ext>
                </a:extLst>
              </p:cNvPr>
              <p:cNvSpPr>
                <a:spLocks noChangeArrowheads="1"/>
              </p:cNvSpPr>
              <p:nvPr/>
            </p:nvSpPr>
            <p:spPr bwMode="auto">
              <a:xfrm>
                <a:off x="5117" y="2512"/>
                <a:ext cx="435" cy="15"/>
              </a:xfrm>
              <a:prstGeom prst="rect">
                <a:avLst/>
              </a:prstGeom>
              <a:solidFill>
                <a:srgbClr val="93C93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01" name="Rectangle 246">
                <a:extLst>
                  <a:ext uri="{FF2B5EF4-FFF2-40B4-BE49-F238E27FC236}">
                    <a16:creationId xmlns:a16="http://schemas.microsoft.com/office/drawing/2014/main" id="{6EC450C4-D872-4DB7-9B6E-FBB8FF747726}"/>
                  </a:ext>
                </a:extLst>
              </p:cNvPr>
              <p:cNvSpPr>
                <a:spLocks noChangeArrowheads="1"/>
              </p:cNvSpPr>
              <p:nvPr/>
            </p:nvSpPr>
            <p:spPr bwMode="auto">
              <a:xfrm>
                <a:off x="5117" y="2527"/>
                <a:ext cx="435" cy="15"/>
              </a:xfrm>
              <a:prstGeom prst="rect">
                <a:avLst/>
              </a:prstGeom>
              <a:solidFill>
                <a:srgbClr val="91C8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02" name="Rectangle 247">
                <a:extLst>
                  <a:ext uri="{FF2B5EF4-FFF2-40B4-BE49-F238E27FC236}">
                    <a16:creationId xmlns:a16="http://schemas.microsoft.com/office/drawing/2014/main" id="{7E070B8B-C839-48B3-8E35-FE4800715CBD}"/>
                  </a:ext>
                </a:extLst>
              </p:cNvPr>
              <p:cNvSpPr>
                <a:spLocks noChangeArrowheads="1"/>
              </p:cNvSpPr>
              <p:nvPr/>
            </p:nvSpPr>
            <p:spPr bwMode="auto">
              <a:xfrm>
                <a:off x="5117" y="2542"/>
                <a:ext cx="435" cy="15"/>
              </a:xfrm>
              <a:prstGeom prst="rect">
                <a:avLst/>
              </a:prstGeom>
              <a:solidFill>
                <a:srgbClr val="8FC7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03" name="Rectangle 248">
                <a:extLst>
                  <a:ext uri="{FF2B5EF4-FFF2-40B4-BE49-F238E27FC236}">
                    <a16:creationId xmlns:a16="http://schemas.microsoft.com/office/drawing/2014/main" id="{24AED5C4-4880-4770-A995-4769528A478F}"/>
                  </a:ext>
                </a:extLst>
              </p:cNvPr>
              <p:cNvSpPr>
                <a:spLocks noChangeArrowheads="1"/>
              </p:cNvSpPr>
              <p:nvPr/>
            </p:nvSpPr>
            <p:spPr bwMode="auto">
              <a:xfrm>
                <a:off x="5117" y="2557"/>
                <a:ext cx="435" cy="18"/>
              </a:xfrm>
              <a:prstGeom prst="rect">
                <a:avLst/>
              </a:prstGeom>
              <a:solidFill>
                <a:srgbClr val="8DC6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04" name="Rectangle 249">
                <a:extLst>
                  <a:ext uri="{FF2B5EF4-FFF2-40B4-BE49-F238E27FC236}">
                    <a16:creationId xmlns:a16="http://schemas.microsoft.com/office/drawing/2014/main" id="{C607A278-58AF-4BA9-A3EE-5CC7FA4661DA}"/>
                  </a:ext>
                </a:extLst>
              </p:cNvPr>
              <p:cNvSpPr>
                <a:spLocks noChangeArrowheads="1"/>
              </p:cNvSpPr>
              <p:nvPr/>
            </p:nvSpPr>
            <p:spPr bwMode="auto">
              <a:xfrm>
                <a:off x="5117" y="2575"/>
                <a:ext cx="435" cy="15"/>
              </a:xfrm>
              <a:prstGeom prst="rect">
                <a:avLst/>
              </a:prstGeom>
              <a:solidFill>
                <a:srgbClr val="8BC5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05" name="Rectangle 250">
                <a:extLst>
                  <a:ext uri="{FF2B5EF4-FFF2-40B4-BE49-F238E27FC236}">
                    <a16:creationId xmlns:a16="http://schemas.microsoft.com/office/drawing/2014/main" id="{883A8CD0-1570-4940-A20C-0D4D468B4D83}"/>
                  </a:ext>
                </a:extLst>
              </p:cNvPr>
              <p:cNvSpPr>
                <a:spLocks noChangeArrowheads="1"/>
              </p:cNvSpPr>
              <p:nvPr/>
            </p:nvSpPr>
            <p:spPr bwMode="auto">
              <a:xfrm>
                <a:off x="5117" y="2590"/>
                <a:ext cx="435" cy="19"/>
              </a:xfrm>
              <a:prstGeom prst="rect">
                <a:avLst/>
              </a:prstGeom>
              <a:solidFill>
                <a:srgbClr val="89C4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06" name="Rectangle 251">
                <a:extLst>
                  <a:ext uri="{FF2B5EF4-FFF2-40B4-BE49-F238E27FC236}">
                    <a16:creationId xmlns:a16="http://schemas.microsoft.com/office/drawing/2014/main" id="{9E3025A5-DC0E-4EE7-8C52-4B8F2DDF9CF4}"/>
                  </a:ext>
                </a:extLst>
              </p:cNvPr>
              <p:cNvSpPr>
                <a:spLocks noChangeArrowheads="1"/>
              </p:cNvSpPr>
              <p:nvPr/>
            </p:nvSpPr>
            <p:spPr bwMode="auto">
              <a:xfrm>
                <a:off x="5117" y="2609"/>
                <a:ext cx="435" cy="15"/>
              </a:xfrm>
              <a:prstGeom prst="rect">
                <a:avLst/>
              </a:prstGeom>
              <a:solidFill>
                <a:srgbClr val="87C3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07" name="Rectangle 252">
                <a:extLst>
                  <a:ext uri="{FF2B5EF4-FFF2-40B4-BE49-F238E27FC236}">
                    <a16:creationId xmlns:a16="http://schemas.microsoft.com/office/drawing/2014/main" id="{BD554EA9-FA99-446B-A323-DBB1A4E97AFC}"/>
                  </a:ext>
                </a:extLst>
              </p:cNvPr>
              <p:cNvSpPr>
                <a:spLocks noChangeArrowheads="1"/>
              </p:cNvSpPr>
              <p:nvPr/>
            </p:nvSpPr>
            <p:spPr bwMode="auto">
              <a:xfrm>
                <a:off x="5117" y="2624"/>
                <a:ext cx="435" cy="18"/>
              </a:xfrm>
              <a:prstGeom prst="rect">
                <a:avLst/>
              </a:prstGeom>
              <a:solidFill>
                <a:srgbClr val="85C2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08" name="Rectangle 253">
                <a:extLst>
                  <a:ext uri="{FF2B5EF4-FFF2-40B4-BE49-F238E27FC236}">
                    <a16:creationId xmlns:a16="http://schemas.microsoft.com/office/drawing/2014/main" id="{2893C8F5-42FB-4B97-AA9C-7ADB0154A2DB}"/>
                  </a:ext>
                </a:extLst>
              </p:cNvPr>
              <p:cNvSpPr>
                <a:spLocks noChangeArrowheads="1"/>
              </p:cNvSpPr>
              <p:nvPr/>
            </p:nvSpPr>
            <p:spPr bwMode="auto">
              <a:xfrm>
                <a:off x="5117" y="2642"/>
                <a:ext cx="435" cy="15"/>
              </a:xfrm>
              <a:prstGeom prst="rect">
                <a:avLst/>
              </a:prstGeom>
              <a:solidFill>
                <a:srgbClr val="83C1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09" name="Rectangle 254">
                <a:extLst>
                  <a:ext uri="{FF2B5EF4-FFF2-40B4-BE49-F238E27FC236}">
                    <a16:creationId xmlns:a16="http://schemas.microsoft.com/office/drawing/2014/main" id="{E8AAF01A-A1B8-4D02-8959-FF37C37E7430}"/>
                  </a:ext>
                </a:extLst>
              </p:cNvPr>
              <p:cNvSpPr>
                <a:spLocks noChangeArrowheads="1"/>
              </p:cNvSpPr>
              <p:nvPr/>
            </p:nvSpPr>
            <p:spPr bwMode="auto">
              <a:xfrm>
                <a:off x="5117" y="2657"/>
                <a:ext cx="435" cy="15"/>
              </a:xfrm>
              <a:prstGeom prst="rect">
                <a:avLst/>
              </a:prstGeom>
              <a:solidFill>
                <a:srgbClr val="81C1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10" name="Rectangle 255">
                <a:extLst>
                  <a:ext uri="{FF2B5EF4-FFF2-40B4-BE49-F238E27FC236}">
                    <a16:creationId xmlns:a16="http://schemas.microsoft.com/office/drawing/2014/main" id="{A3FAAE08-D3ED-4FDE-A196-EF790DA49547}"/>
                  </a:ext>
                </a:extLst>
              </p:cNvPr>
              <p:cNvSpPr>
                <a:spLocks noChangeArrowheads="1"/>
              </p:cNvSpPr>
              <p:nvPr/>
            </p:nvSpPr>
            <p:spPr bwMode="auto">
              <a:xfrm>
                <a:off x="5117" y="2672"/>
                <a:ext cx="435" cy="19"/>
              </a:xfrm>
              <a:prstGeom prst="rect">
                <a:avLst/>
              </a:prstGeom>
              <a:solidFill>
                <a:srgbClr val="7FC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11" name="Rectangle 256">
                <a:extLst>
                  <a:ext uri="{FF2B5EF4-FFF2-40B4-BE49-F238E27FC236}">
                    <a16:creationId xmlns:a16="http://schemas.microsoft.com/office/drawing/2014/main" id="{DCBF571A-0326-41FD-8207-F15B4E9DF86C}"/>
                  </a:ext>
                </a:extLst>
              </p:cNvPr>
              <p:cNvSpPr>
                <a:spLocks noChangeArrowheads="1"/>
              </p:cNvSpPr>
              <p:nvPr/>
            </p:nvSpPr>
            <p:spPr bwMode="auto">
              <a:xfrm>
                <a:off x="5117" y="2691"/>
                <a:ext cx="435" cy="15"/>
              </a:xfrm>
              <a:prstGeom prst="rect">
                <a:avLst/>
              </a:prstGeom>
              <a:solidFill>
                <a:srgbClr val="7DBF4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12" name="Rectangle 257">
                <a:extLst>
                  <a:ext uri="{FF2B5EF4-FFF2-40B4-BE49-F238E27FC236}">
                    <a16:creationId xmlns:a16="http://schemas.microsoft.com/office/drawing/2014/main" id="{E7E9B6CE-FF4D-4A48-A541-5A3ACCF60965}"/>
                  </a:ext>
                </a:extLst>
              </p:cNvPr>
              <p:cNvSpPr>
                <a:spLocks noChangeArrowheads="1"/>
              </p:cNvSpPr>
              <p:nvPr/>
            </p:nvSpPr>
            <p:spPr bwMode="auto">
              <a:xfrm>
                <a:off x="5117" y="2706"/>
                <a:ext cx="435" cy="15"/>
              </a:xfrm>
              <a:prstGeom prst="rect">
                <a:avLst/>
              </a:prstGeom>
              <a:solidFill>
                <a:srgbClr val="7BBE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13" name="Rectangle 258">
                <a:extLst>
                  <a:ext uri="{FF2B5EF4-FFF2-40B4-BE49-F238E27FC236}">
                    <a16:creationId xmlns:a16="http://schemas.microsoft.com/office/drawing/2014/main" id="{2C03AB22-0343-4B59-8FC7-7797A6CC65B1}"/>
                  </a:ext>
                </a:extLst>
              </p:cNvPr>
              <p:cNvSpPr>
                <a:spLocks noChangeArrowheads="1"/>
              </p:cNvSpPr>
              <p:nvPr/>
            </p:nvSpPr>
            <p:spPr bwMode="auto">
              <a:xfrm>
                <a:off x="5117" y="2721"/>
                <a:ext cx="435" cy="14"/>
              </a:xfrm>
              <a:prstGeom prst="rect">
                <a:avLst/>
              </a:prstGeom>
              <a:solidFill>
                <a:srgbClr val="79BD4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14" name="Rectangle 259">
                <a:extLst>
                  <a:ext uri="{FF2B5EF4-FFF2-40B4-BE49-F238E27FC236}">
                    <a16:creationId xmlns:a16="http://schemas.microsoft.com/office/drawing/2014/main" id="{B2EB399D-0622-4D19-910C-980876FD2631}"/>
                  </a:ext>
                </a:extLst>
              </p:cNvPr>
              <p:cNvSpPr>
                <a:spLocks noChangeArrowheads="1"/>
              </p:cNvSpPr>
              <p:nvPr/>
            </p:nvSpPr>
            <p:spPr bwMode="auto">
              <a:xfrm>
                <a:off x="5117" y="2735"/>
                <a:ext cx="435" cy="15"/>
              </a:xfrm>
              <a:prstGeom prst="rect">
                <a:avLst/>
              </a:prstGeom>
              <a:solidFill>
                <a:srgbClr val="77BC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15" name="Rectangle 260">
                <a:extLst>
                  <a:ext uri="{FF2B5EF4-FFF2-40B4-BE49-F238E27FC236}">
                    <a16:creationId xmlns:a16="http://schemas.microsoft.com/office/drawing/2014/main" id="{0D5912D3-B7CE-4430-9BC0-C28CB6B3ACE4}"/>
                  </a:ext>
                </a:extLst>
              </p:cNvPr>
              <p:cNvSpPr>
                <a:spLocks noChangeArrowheads="1"/>
              </p:cNvSpPr>
              <p:nvPr/>
            </p:nvSpPr>
            <p:spPr bwMode="auto">
              <a:xfrm>
                <a:off x="5117" y="2750"/>
                <a:ext cx="435" cy="19"/>
              </a:xfrm>
              <a:prstGeom prst="rect">
                <a:avLst/>
              </a:prstGeom>
              <a:solidFill>
                <a:srgbClr val="75BB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16" name="Rectangle 261">
                <a:extLst>
                  <a:ext uri="{FF2B5EF4-FFF2-40B4-BE49-F238E27FC236}">
                    <a16:creationId xmlns:a16="http://schemas.microsoft.com/office/drawing/2014/main" id="{E9878D0A-7571-4D5C-8E5A-150AD98A01AB}"/>
                  </a:ext>
                </a:extLst>
              </p:cNvPr>
              <p:cNvSpPr>
                <a:spLocks noChangeArrowheads="1"/>
              </p:cNvSpPr>
              <p:nvPr/>
            </p:nvSpPr>
            <p:spPr bwMode="auto">
              <a:xfrm>
                <a:off x="5117" y="2769"/>
                <a:ext cx="435" cy="15"/>
              </a:xfrm>
              <a:prstGeom prst="rect">
                <a:avLst/>
              </a:prstGeom>
              <a:solidFill>
                <a:srgbClr val="73BA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17" name="Rectangle 262">
                <a:extLst>
                  <a:ext uri="{FF2B5EF4-FFF2-40B4-BE49-F238E27FC236}">
                    <a16:creationId xmlns:a16="http://schemas.microsoft.com/office/drawing/2014/main" id="{FCF49783-F7C3-4AAF-89BF-B4713885815E}"/>
                  </a:ext>
                </a:extLst>
              </p:cNvPr>
              <p:cNvSpPr>
                <a:spLocks noChangeArrowheads="1"/>
              </p:cNvSpPr>
              <p:nvPr/>
            </p:nvSpPr>
            <p:spPr bwMode="auto">
              <a:xfrm>
                <a:off x="5117" y="2784"/>
                <a:ext cx="435" cy="15"/>
              </a:xfrm>
              <a:prstGeom prst="rect">
                <a:avLst/>
              </a:prstGeom>
              <a:solidFill>
                <a:srgbClr val="71B9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18" name="Rectangle 263">
                <a:extLst>
                  <a:ext uri="{FF2B5EF4-FFF2-40B4-BE49-F238E27FC236}">
                    <a16:creationId xmlns:a16="http://schemas.microsoft.com/office/drawing/2014/main" id="{5190EA2D-A3D8-434D-B070-3C4A221E74EB}"/>
                  </a:ext>
                </a:extLst>
              </p:cNvPr>
              <p:cNvSpPr>
                <a:spLocks noChangeArrowheads="1"/>
              </p:cNvSpPr>
              <p:nvPr/>
            </p:nvSpPr>
            <p:spPr bwMode="auto">
              <a:xfrm>
                <a:off x="5117" y="2799"/>
                <a:ext cx="435" cy="14"/>
              </a:xfrm>
              <a:prstGeom prst="rect">
                <a:avLst/>
              </a:prstGeom>
              <a:solidFill>
                <a:srgbClr val="6FB8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19" name="Rectangle 264">
                <a:extLst>
                  <a:ext uri="{FF2B5EF4-FFF2-40B4-BE49-F238E27FC236}">
                    <a16:creationId xmlns:a16="http://schemas.microsoft.com/office/drawing/2014/main" id="{2683389F-7231-44D0-B99B-53C7A68CEAF9}"/>
                  </a:ext>
                </a:extLst>
              </p:cNvPr>
              <p:cNvSpPr>
                <a:spLocks noChangeArrowheads="1"/>
              </p:cNvSpPr>
              <p:nvPr/>
            </p:nvSpPr>
            <p:spPr bwMode="auto">
              <a:xfrm>
                <a:off x="5117" y="2813"/>
                <a:ext cx="435" cy="15"/>
              </a:xfrm>
              <a:prstGeom prst="rect">
                <a:avLst/>
              </a:prstGeom>
              <a:solidFill>
                <a:srgbClr val="6DB7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20" name="Rectangle 265">
                <a:extLst>
                  <a:ext uri="{FF2B5EF4-FFF2-40B4-BE49-F238E27FC236}">
                    <a16:creationId xmlns:a16="http://schemas.microsoft.com/office/drawing/2014/main" id="{C2CEDBFF-E813-47EE-852C-191139900E0E}"/>
                  </a:ext>
                </a:extLst>
              </p:cNvPr>
              <p:cNvSpPr>
                <a:spLocks noChangeArrowheads="1"/>
              </p:cNvSpPr>
              <p:nvPr/>
            </p:nvSpPr>
            <p:spPr bwMode="auto">
              <a:xfrm>
                <a:off x="5117" y="2828"/>
                <a:ext cx="435" cy="15"/>
              </a:xfrm>
              <a:prstGeom prst="rect">
                <a:avLst/>
              </a:prstGeom>
              <a:solidFill>
                <a:srgbClr val="6BB6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21" name="Rectangle 266">
                <a:extLst>
                  <a:ext uri="{FF2B5EF4-FFF2-40B4-BE49-F238E27FC236}">
                    <a16:creationId xmlns:a16="http://schemas.microsoft.com/office/drawing/2014/main" id="{B25D4994-83AD-456D-B656-7E820FF7C6B0}"/>
                  </a:ext>
                </a:extLst>
              </p:cNvPr>
              <p:cNvSpPr>
                <a:spLocks noChangeArrowheads="1"/>
              </p:cNvSpPr>
              <p:nvPr/>
            </p:nvSpPr>
            <p:spPr bwMode="auto">
              <a:xfrm>
                <a:off x="5117" y="2843"/>
                <a:ext cx="435" cy="19"/>
              </a:xfrm>
              <a:prstGeom prst="rect">
                <a:avLst/>
              </a:prstGeom>
              <a:solidFill>
                <a:srgbClr val="69B5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22" name="Rectangle 267">
                <a:extLst>
                  <a:ext uri="{FF2B5EF4-FFF2-40B4-BE49-F238E27FC236}">
                    <a16:creationId xmlns:a16="http://schemas.microsoft.com/office/drawing/2014/main" id="{173CDCA2-7DD6-4E60-9299-1997DDE21131}"/>
                  </a:ext>
                </a:extLst>
              </p:cNvPr>
              <p:cNvSpPr>
                <a:spLocks noChangeArrowheads="1"/>
              </p:cNvSpPr>
              <p:nvPr/>
            </p:nvSpPr>
            <p:spPr bwMode="auto">
              <a:xfrm>
                <a:off x="5117" y="2862"/>
                <a:ext cx="435" cy="15"/>
              </a:xfrm>
              <a:prstGeom prst="rect">
                <a:avLst/>
              </a:prstGeom>
              <a:solidFill>
                <a:srgbClr val="67B4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23" name="Rectangle 268">
                <a:extLst>
                  <a:ext uri="{FF2B5EF4-FFF2-40B4-BE49-F238E27FC236}">
                    <a16:creationId xmlns:a16="http://schemas.microsoft.com/office/drawing/2014/main" id="{66A4EECB-5D4A-4997-B1D3-4F7CB1E90091}"/>
                  </a:ext>
                </a:extLst>
              </p:cNvPr>
              <p:cNvSpPr>
                <a:spLocks noChangeArrowheads="1"/>
              </p:cNvSpPr>
              <p:nvPr/>
            </p:nvSpPr>
            <p:spPr bwMode="auto">
              <a:xfrm>
                <a:off x="5117" y="2877"/>
                <a:ext cx="435" cy="15"/>
              </a:xfrm>
              <a:prstGeom prst="rect">
                <a:avLst/>
              </a:prstGeom>
              <a:solidFill>
                <a:srgbClr val="65B3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24" name="Rectangle 269">
                <a:extLst>
                  <a:ext uri="{FF2B5EF4-FFF2-40B4-BE49-F238E27FC236}">
                    <a16:creationId xmlns:a16="http://schemas.microsoft.com/office/drawing/2014/main" id="{125DE638-0C2D-4C37-BDA5-9445ED94E830}"/>
                  </a:ext>
                </a:extLst>
              </p:cNvPr>
              <p:cNvSpPr>
                <a:spLocks noChangeArrowheads="1"/>
              </p:cNvSpPr>
              <p:nvPr/>
            </p:nvSpPr>
            <p:spPr bwMode="auto">
              <a:xfrm>
                <a:off x="5117" y="2892"/>
                <a:ext cx="435" cy="14"/>
              </a:xfrm>
              <a:prstGeom prst="rect">
                <a:avLst/>
              </a:prstGeom>
              <a:solidFill>
                <a:srgbClr val="63B24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25" name="Rectangle 270">
                <a:extLst>
                  <a:ext uri="{FF2B5EF4-FFF2-40B4-BE49-F238E27FC236}">
                    <a16:creationId xmlns:a16="http://schemas.microsoft.com/office/drawing/2014/main" id="{90ADCD5B-3F9D-4F13-BF29-8B64D759FF2C}"/>
                  </a:ext>
                </a:extLst>
              </p:cNvPr>
              <p:cNvSpPr>
                <a:spLocks noChangeArrowheads="1"/>
              </p:cNvSpPr>
              <p:nvPr/>
            </p:nvSpPr>
            <p:spPr bwMode="auto">
              <a:xfrm>
                <a:off x="5117" y="2906"/>
                <a:ext cx="435" cy="15"/>
              </a:xfrm>
              <a:prstGeom prst="rect">
                <a:avLst/>
              </a:prstGeom>
              <a:solidFill>
                <a:srgbClr val="61B1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26" name="Rectangle 271">
                <a:extLst>
                  <a:ext uri="{FF2B5EF4-FFF2-40B4-BE49-F238E27FC236}">
                    <a16:creationId xmlns:a16="http://schemas.microsoft.com/office/drawing/2014/main" id="{5C30857E-215F-405B-BCB3-9A727B5D81B5}"/>
                  </a:ext>
                </a:extLst>
              </p:cNvPr>
              <p:cNvSpPr>
                <a:spLocks noChangeArrowheads="1"/>
              </p:cNvSpPr>
              <p:nvPr/>
            </p:nvSpPr>
            <p:spPr bwMode="auto">
              <a:xfrm>
                <a:off x="5117" y="2921"/>
                <a:ext cx="435" cy="19"/>
              </a:xfrm>
              <a:prstGeom prst="rect">
                <a:avLst/>
              </a:prstGeom>
              <a:solidFill>
                <a:srgbClr val="5F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27" name="Rectangle 272">
                <a:extLst>
                  <a:ext uri="{FF2B5EF4-FFF2-40B4-BE49-F238E27FC236}">
                    <a16:creationId xmlns:a16="http://schemas.microsoft.com/office/drawing/2014/main" id="{3194232E-C0AC-41FA-AA92-72681EBF48A8}"/>
                  </a:ext>
                </a:extLst>
              </p:cNvPr>
              <p:cNvSpPr>
                <a:spLocks noChangeArrowheads="1"/>
              </p:cNvSpPr>
              <p:nvPr/>
            </p:nvSpPr>
            <p:spPr bwMode="auto">
              <a:xfrm>
                <a:off x="5117" y="2940"/>
                <a:ext cx="435" cy="15"/>
              </a:xfrm>
              <a:prstGeom prst="rect">
                <a:avLst/>
              </a:prstGeom>
              <a:solidFill>
                <a:srgbClr val="5DAF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28" name="Rectangle 273">
                <a:extLst>
                  <a:ext uri="{FF2B5EF4-FFF2-40B4-BE49-F238E27FC236}">
                    <a16:creationId xmlns:a16="http://schemas.microsoft.com/office/drawing/2014/main" id="{BC0D8621-DF38-4DDE-A3F9-19C1DF1B4EFA}"/>
                  </a:ext>
                </a:extLst>
              </p:cNvPr>
              <p:cNvSpPr>
                <a:spLocks noChangeArrowheads="1"/>
              </p:cNvSpPr>
              <p:nvPr/>
            </p:nvSpPr>
            <p:spPr bwMode="auto">
              <a:xfrm>
                <a:off x="5117" y="2955"/>
                <a:ext cx="435" cy="15"/>
              </a:xfrm>
              <a:prstGeom prst="rect">
                <a:avLst/>
              </a:prstGeom>
              <a:solidFill>
                <a:srgbClr val="5BAE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29" name="Rectangle 274">
                <a:extLst>
                  <a:ext uri="{FF2B5EF4-FFF2-40B4-BE49-F238E27FC236}">
                    <a16:creationId xmlns:a16="http://schemas.microsoft.com/office/drawing/2014/main" id="{7DF8C95D-F091-47F5-AE6A-2E4F127BC8DA}"/>
                  </a:ext>
                </a:extLst>
              </p:cNvPr>
              <p:cNvSpPr>
                <a:spLocks noChangeArrowheads="1"/>
              </p:cNvSpPr>
              <p:nvPr/>
            </p:nvSpPr>
            <p:spPr bwMode="auto">
              <a:xfrm>
                <a:off x="5117" y="2970"/>
                <a:ext cx="435" cy="15"/>
              </a:xfrm>
              <a:prstGeom prst="rect">
                <a:avLst/>
              </a:prstGeom>
              <a:solidFill>
                <a:srgbClr val="59AD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30" name="Rectangle 275">
                <a:extLst>
                  <a:ext uri="{FF2B5EF4-FFF2-40B4-BE49-F238E27FC236}">
                    <a16:creationId xmlns:a16="http://schemas.microsoft.com/office/drawing/2014/main" id="{28632594-061F-4680-BB53-1B4E28FFB50F}"/>
                  </a:ext>
                </a:extLst>
              </p:cNvPr>
              <p:cNvSpPr>
                <a:spLocks noChangeArrowheads="1"/>
              </p:cNvSpPr>
              <p:nvPr/>
            </p:nvSpPr>
            <p:spPr bwMode="auto">
              <a:xfrm>
                <a:off x="5117" y="2985"/>
                <a:ext cx="435" cy="14"/>
              </a:xfrm>
              <a:prstGeom prst="rect">
                <a:avLst/>
              </a:prstGeom>
              <a:solidFill>
                <a:srgbClr val="57AC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31" name="Rectangle 276">
                <a:extLst>
                  <a:ext uri="{FF2B5EF4-FFF2-40B4-BE49-F238E27FC236}">
                    <a16:creationId xmlns:a16="http://schemas.microsoft.com/office/drawing/2014/main" id="{AF3112D7-C323-48DD-B4BB-ED9B3FB7B61B}"/>
                  </a:ext>
                </a:extLst>
              </p:cNvPr>
              <p:cNvSpPr>
                <a:spLocks noChangeArrowheads="1"/>
              </p:cNvSpPr>
              <p:nvPr/>
            </p:nvSpPr>
            <p:spPr bwMode="auto">
              <a:xfrm>
                <a:off x="5117" y="2999"/>
                <a:ext cx="435" cy="15"/>
              </a:xfrm>
              <a:prstGeom prst="rect">
                <a:avLst/>
              </a:prstGeom>
              <a:solidFill>
                <a:srgbClr val="55AB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32" name="Rectangle 277">
                <a:extLst>
                  <a:ext uri="{FF2B5EF4-FFF2-40B4-BE49-F238E27FC236}">
                    <a16:creationId xmlns:a16="http://schemas.microsoft.com/office/drawing/2014/main" id="{462D445A-DC7A-491E-9BDC-A079F261106B}"/>
                  </a:ext>
                </a:extLst>
              </p:cNvPr>
              <p:cNvSpPr>
                <a:spLocks noChangeArrowheads="1"/>
              </p:cNvSpPr>
              <p:nvPr/>
            </p:nvSpPr>
            <p:spPr bwMode="auto">
              <a:xfrm>
                <a:off x="5117" y="3014"/>
                <a:ext cx="435" cy="19"/>
              </a:xfrm>
              <a:prstGeom prst="rect">
                <a:avLst/>
              </a:prstGeom>
              <a:solidFill>
                <a:srgbClr val="53AA5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33" name="Rectangle 278">
                <a:extLst>
                  <a:ext uri="{FF2B5EF4-FFF2-40B4-BE49-F238E27FC236}">
                    <a16:creationId xmlns:a16="http://schemas.microsoft.com/office/drawing/2014/main" id="{669A3C35-3E74-4E42-BFE4-933C1393E8D7}"/>
                  </a:ext>
                </a:extLst>
              </p:cNvPr>
              <p:cNvSpPr>
                <a:spLocks noChangeArrowheads="1"/>
              </p:cNvSpPr>
              <p:nvPr/>
            </p:nvSpPr>
            <p:spPr bwMode="auto">
              <a:xfrm>
                <a:off x="5117" y="3033"/>
                <a:ext cx="435" cy="15"/>
              </a:xfrm>
              <a:prstGeom prst="rect">
                <a:avLst/>
              </a:prstGeom>
              <a:solidFill>
                <a:srgbClr val="51A9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34" name="Rectangle 279">
                <a:extLst>
                  <a:ext uri="{FF2B5EF4-FFF2-40B4-BE49-F238E27FC236}">
                    <a16:creationId xmlns:a16="http://schemas.microsoft.com/office/drawing/2014/main" id="{90F753AF-D83C-47F0-AD19-0016B7817AC8}"/>
                  </a:ext>
                </a:extLst>
              </p:cNvPr>
              <p:cNvSpPr>
                <a:spLocks noChangeArrowheads="1"/>
              </p:cNvSpPr>
              <p:nvPr/>
            </p:nvSpPr>
            <p:spPr bwMode="auto">
              <a:xfrm>
                <a:off x="5117" y="3048"/>
                <a:ext cx="435" cy="15"/>
              </a:xfrm>
              <a:prstGeom prst="rect">
                <a:avLst/>
              </a:prstGeom>
              <a:solidFill>
                <a:srgbClr val="4FA8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35" name="Rectangle 280">
                <a:extLst>
                  <a:ext uri="{FF2B5EF4-FFF2-40B4-BE49-F238E27FC236}">
                    <a16:creationId xmlns:a16="http://schemas.microsoft.com/office/drawing/2014/main" id="{9C05C265-F1FD-42B0-8ED9-57973F1FB03A}"/>
                  </a:ext>
                </a:extLst>
              </p:cNvPr>
              <p:cNvSpPr>
                <a:spLocks noChangeArrowheads="1"/>
              </p:cNvSpPr>
              <p:nvPr/>
            </p:nvSpPr>
            <p:spPr bwMode="auto">
              <a:xfrm>
                <a:off x="5117" y="3063"/>
                <a:ext cx="435" cy="15"/>
              </a:xfrm>
              <a:prstGeom prst="rect">
                <a:avLst/>
              </a:prstGeom>
              <a:solidFill>
                <a:srgbClr val="4DA7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36" name="Rectangle 281">
                <a:extLst>
                  <a:ext uri="{FF2B5EF4-FFF2-40B4-BE49-F238E27FC236}">
                    <a16:creationId xmlns:a16="http://schemas.microsoft.com/office/drawing/2014/main" id="{CA058C83-1D6E-4310-AB38-550B23D314FD}"/>
                  </a:ext>
                </a:extLst>
              </p:cNvPr>
              <p:cNvSpPr>
                <a:spLocks noChangeArrowheads="1"/>
              </p:cNvSpPr>
              <p:nvPr/>
            </p:nvSpPr>
            <p:spPr bwMode="auto">
              <a:xfrm>
                <a:off x="5117" y="3078"/>
                <a:ext cx="435" cy="14"/>
              </a:xfrm>
              <a:prstGeom prst="rect">
                <a:avLst/>
              </a:prstGeom>
              <a:solidFill>
                <a:srgbClr val="4BA6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37" name="Rectangle 282">
                <a:extLst>
                  <a:ext uri="{FF2B5EF4-FFF2-40B4-BE49-F238E27FC236}">
                    <a16:creationId xmlns:a16="http://schemas.microsoft.com/office/drawing/2014/main" id="{5E99D0D9-280A-49F6-BD16-8132C7D66D78}"/>
                  </a:ext>
                </a:extLst>
              </p:cNvPr>
              <p:cNvSpPr>
                <a:spLocks noChangeArrowheads="1"/>
              </p:cNvSpPr>
              <p:nvPr/>
            </p:nvSpPr>
            <p:spPr bwMode="auto">
              <a:xfrm>
                <a:off x="5117" y="3092"/>
                <a:ext cx="435" cy="19"/>
              </a:xfrm>
              <a:prstGeom prst="rect">
                <a:avLst/>
              </a:prstGeom>
              <a:solidFill>
                <a:srgbClr val="49A55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38" name="Rectangle 283">
                <a:extLst>
                  <a:ext uri="{FF2B5EF4-FFF2-40B4-BE49-F238E27FC236}">
                    <a16:creationId xmlns:a16="http://schemas.microsoft.com/office/drawing/2014/main" id="{D355A87E-B6B7-4EDA-9F6C-F7F4FA83CDA3}"/>
                  </a:ext>
                </a:extLst>
              </p:cNvPr>
              <p:cNvSpPr>
                <a:spLocks noChangeArrowheads="1"/>
              </p:cNvSpPr>
              <p:nvPr/>
            </p:nvSpPr>
            <p:spPr bwMode="auto">
              <a:xfrm>
                <a:off x="5117" y="3111"/>
                <a:ext cx="435" cy="15"/>
              </a:xfrm>
              <a:prstGeom prst="rect">
                <a:avLst/>
              </a:prstGeom>
              <a:solidFill>
                <a:srgbClr val="47A4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39" name="Rectangle 284">
                <a:extLst>
                  <a:ext uri="{FF2B5EF4-FFF2-40B4-BE49-F238E27FC236}">
                    <a16:creationId xmlns:a16="http://schemas.microsoft.com/office/drawing/2014/main" id="{C16F4EC4-5EF4-4D17-A788-395537560B62}"/>
                  </a:ext>
                </a:extLst>
              </p:cNvPr>
              <p:cNvSpPr>
                <a:spLocks noChangeArrowheads="1"/>
              </p:cNvSpPr>
              <p:nvPr/>
            </p:nvSpPr>
            <p:spPr bwMode="auto">
              <a:xfrm>
                <a:off x="5117" y="3126"/>
                <a:ext cx="435" cy="15"/>
              </a:xfrm>
              <a:prstGeom prst="rect">
                <a:avLst/>
              </a:prstGeom>
              <a:solidFill>
                <a:srgbClr val="45A3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40" name="Rectangle 285">
                <a:extLst>
                  <a:ext uri="{FF2B5EF4-FFF2-40B4-BE49-F238E27FC236}">
                    <a16:creationId xmlns:a16="http://schemas.microsoft.com/office/drawing/2014/main" id="{BB533622-D13F-48B1-98EE-A32A80716E58}"/>
                  </a:ext>
                </a:extLst>
              </p:cNvPr>
              <p:cNvSpPr>
                <a:spLocks noChangeArrowheads="1"/>
              </p:cNvSpPr>
              <p:nvPr/>
            </p:nvSpPr>
            <p:spPr bwMode="auto">
              <a:xfrm>
                <a:off x="5117" y="3141"/>
                <a:ext cx="435" cy="15"/>
              </a:xfrm>
              <a:prstGeom prst="rect">
                <a:avLst/>
              </a:prstGeom>
              <a:solidFill>
                <a:srgbClr val="43A2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41" name="Rectangle 286">
                <a:extLst>
                  <a:ext uri="{FF2B5EF4-FFF2-40B4-BE49-F238E27FC236}">
                    <a16:creationId xmlns:a16="http://schemas.microsoft.com/office/drawing/2014/main" id="{0896756B-6CC1-4EB2-A9EE-64296F82F034}"/>
                  </a:ext>
                </a:extLst>
              </p:cNvPr>
              <p:cNvSpPr>
                <a:spLocks noChangeArrowheads="1"/>
              </p:cNvSpPr>
              <p:nvPr/>
            </p:nvSpPr>
            <p:spPr bwMode="auto">
              <a:xfrm>
                <a:off x="5117" y="3156"/>
                <a:ext cx="435" cy="15"/>
              </a:xfrm>
              <a:prstGeom prst="rect">
                <a:avLst/>
              </a:prstGeom>
              <a:solidFill>
                <a:srgbClr val="41A1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42" name="Rectangle 287">
                <a:extLst>
                  <a:ext uri="{FF2B5EF4-FFF2-40B4-BE49-F238E27FC236}">
                    <a16:creationId xmlns:a16="http://schemas.microsoft.com/office/drawing/2014/main" id="{5728318E-E3F0-4AA2-84AB-2977D1058144}"/>
                  </a:ext>
                </a:extLst>
              </p:cNvPr>
              <p:cNvSpPr>
                <a:spLocks noChangeArrowheads="1"/>
              </p:cNvSpPr>
              <p:nvPr/>
            </p:nvSpPr>
            <p:spPr bwMode="auto">
              <a:xfrm>
                <a:off x="5117" y="3171"/>
                <a:ext cx="435" cy="14"/>
              </a:xfrm>
              <a:prstGeom prst="rect">
                <a:avLst/>
              </a:prstGeom>
              <a:solidFill>
                <a:srgbClr val="3FA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43" name="Rectangle 288">
                <a:extLst>
                  <a:ext uri="{FF2B5EF4-FFF2-40B4-BE49-F238E27FC236}">
                    <a16:creationId xmlns:a16="http://schemas.microsoft.com/office/drawing/2014/main" id="{5E827C72-F08F-43E1-A627-5B150FCD2C53}"/>
                  </a:ext>
                </a:extLst>
              </p:cNvPr>
              <p:cNvSpPr>
                <a:spLocks noChangeArrowheads="1"/>
              </p:cNvSpPr>
              <p:nvPr/>
            </p:nvSpPr>
            <p:spPr bwMode="auto">
              <a:xfrm>
                <a:off x="5117" y="3185"/>
                <a:ext cx="435" cy="19"/>
              </a:xfrm>
              <a:prstGeom prst="rect">
                <a:avLst/>
              </a:prstGeom>
              <a:solidFill>
                <a:srgbClr val="3D9F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44" name="Rectangle 289">
                <a:extLst>
                  <a:ext uri="{FF2B5EF4-FFF2-40B4-BE49-F238E27FC236}">
                    <a16:creationId xmlns:a16="http://schemas.microsoft.com/office/drawing/2014/main" id="{2F94FBF5-8A45-419D-A1FC-F2510A9F71CD}"/>
                  </a:ext>
                </a:extLst>
              </p:cNvPr>
              <p:cNvSpPr>
                <a:spLocks noChangeArrowheads="1"/>
              </p:cNvSpPr>
              <p:nvPr/>
            </p:nvSpPr>
            <p:spPr bwMode="auto">
              <a:xfrm>
                <a:off x="5117" y="3204"/>
                <a:ext cx="435" cy="15"/>
              </a:xfrm>
              <a:prstGeom prst="rect">
                <a:avLst/>
              </a:prstGeom>
              <a:solidFill>
                <a:srgbClr val="3B9E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45" name="Rectangle 290">
                <a:extLst>
                  <a:ext uri="{FF2B5EF4-FFF2-40B4-BE49-F238E27FC236}">
                    <a16:creationId xmlns:a16="http://schemas.microsoft.com/office/drawing/2014/main" id="{2AA1C224-C7C0-4BF0-9786-81DE0DC19CDF}"/>
                  </a:ext>
                </a:extLst>
              </p:cNvPr>
              <p:cNvSpPr>
                <a:spLocks noChangeArrowheads="1"/>
              </p:cNvSpPr>
              <p:nvPr/>
            </p:nvSpPr>
            <p:spPr bwMode="auto">
              <a:xfrm>
                <a:off x="5117" y="3219"/>
                <a:ext cx="435" cy="15"/>
              </a:xfrm>
              <a:prstGeom prst="rect">
                <a:avLst/>
              </a:prstGeom>
              <a:solidFill>
                <a:srgbClr val="399D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46" name="Rectangle 291">
                <a:extLst>
                  <a:ext uri="{FF2B5EF4-FFF2-40B4-BE49-F238E27FC236}">
                    <a16:creationId xmlns:a16="http://schemas.microsoft.com/office/drawing/2014/main" id="{D7998F32-3C41-485F-84A3-AA72239685A5}"/>
                  </a:ext>
                </a:extLst>
              </p:cNvPr>
              <p:cNvSpPr>
                <a:spLocks noChangeArrowheads="1"/>
              </p:cNvSpPr>
              <p:nvPr/>
            </p:nvSpPr>
            <p:spPr bwMode="auto">
              <a:xfrm>
                <a:off x="5117" y="3234"/>
                <a:ext cx="435" cy="15"/>
              </a:xfrm>
              <a:prstGeom prst="rect">
                <a:avLst/>
              </a:prstGeom>
              <a:solidFill>
                <a:srgbClr val="379C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47" name="Rectangle 292">
                <a:extLst>
                  <a:ext uri="{FF2B5EF4-FFF2-40B4-BE49-F238E27FC236}">
                    <a16:creationId xmlns:a16="http://schemas.microsoft.com/office/drawing/2014/main" id="{77FD46EC-6C37-4DBF-B2CB-FF9682D3477E}"/>
                  </a:ext>
                </a:extLst>
              </p:cNvPr>
              <p:cNvSpPr>
                <a:spLocks noChangeArrowheads="1"/>
              </p:cNvSpPr>
              <p:nvPr/>
            </p:nvSpPr>
            <p:spPr bwMode="auto">
              <a:xfrm>
                <a:off x="5117" y="3249"/>
                <a:ext cx="435" cy="14"/>
              </a:xfrm>
              <a:prstGeom prst="rect">
                <a:avLst/>
              </a:prstGeom>
              <a:solidFill>
                <a:srgbClr val="359B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48" name="Rectangle 293">
                <a:extLst>
                  <a:ext uri="{FF2B5EF4-FFF2-40B4-BE49-F238E27FC236}">
                    <a16:creationId xmlns:a16="http://schemas.microsoft.com/office/drawing/2014/main" id="{641C8A92-2271-4146-95C0-137119CD2AC6}"/>
                  </a:ext>
                </a:extLst>
              </p:cNvPr>
              <p:cNvSpPr>
                <a:spLocks noChangeArrowheads="1"/>
              </p:cNvSpPr>
              <p:nvPr/>
            </p:nvSpPr>
            <p:spPr bwMode="auto">
              <a:xfrm>
                <a:off x="5117" y="3263"/>
                <a:ext cx="435" cy="19"/>
              </a:xfrm>
              <a:prstGeom prst="rect">
                <a:avLst/>
              </a:prstGeom>
              <a:solidFill>
                <a:srgbClr val="339A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49" name="Rectangle 294">
                <a:extLst>
                  <a:ext uri="{FF2B5EF4-FFF2-40B4-BE49-F238E27FC236}">
                    <a16:creationId xmlns:a16="http://schemas.microsoft.com/office/drawing/2014/main" id="{4F832FF8-320D-4303-9A20-1AB68B89F32D}"/>
                  </a:ext>
                </a:extLst>
              </p:cNvPr>
              <p:cNvSpPr>
                <a:spLocks noChangeArrowheads="1"/>
              </p:cNvSpPr>
              <p:nvPr/>
            </p:nvSpPr>
            <p:spPr bwMode="auto">
              <a:xfrm>
                <a:off x="5117" y="3282"/>
                <a:ext cx="435" cy="15"/>
              </a:xfrm>
              <a:prstGeom prst="rect">
                <a:avLst/>
              </a:prstGeom>
              <a:solidFill>
                <a:srgbClr val="3199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50" name="Rectangle 295">
                <a:extLst>
                  <a:ext uri="{FF2B5EF4-FFF2-40B4-BE49-F238E27FC236}">
                    <a16:creationId xmlns:a16="http://schemas.microsoft.com/office/drawing/2014/main" id="{C2A9C4A8-CD92-4DD5-94B1-D5E2931D4CB5}"/>
                  </a:ext>
                </a:extLst>
              </p:cNvPr>
              <p:cNvSpPr>
                <a:spLocks noChangeArrowheads="1"/>
              </p:cNvSpPr>
              <p:nvPr/>
            </p:nvSpPr>
            <p:spPr bwMode="auto">
              <a:xfrm>
                <a:off x="5117" y="3297"/>
                <a:ext cx="435" cy="15"/>
              </a:xfrm>
              <a:prstGeom prst="rect">
                <a:avLst/>
              </a:prstGeom>
              <a:solidFill>
                <a:srgbClr val="2F98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51" name="Rectangle 296">
                <a:extLst>
                  <a:ext uri="{FF2B5EF4-FFF2-40B4-BE49-F238E27FC236}">
                    <a16:creationId xmlns:a16="http://schemas.microsoft.com/office/drawing/2014/main" id="{AD0B0F61-6A8B-4426-8A76-12024501FE9A}"/>
                  </a:ext>
                </a:extLst>
              </p:cNvPr>
              <p:cNvSpPr>
                <a:spLocks noChangeArrowheads="1"/>
              </p:cNvSpPr>
              <p:nvPr/>
            </p:nvSpPr>
            <p:spPr bwMode="auto">
              <a:xfrm>
                <a:off x="5117" y="3312"/>
                <a:ext cx="435" cy="15"/>
              </a:xfrm>
              <a:prstGeom prst="rect">
                <a:avLst/>
              </a:prstGeom>
              <a:solidFill>
                <a:srgbClr val="2D97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52" name="Rectangle 297">
                <a:extLst>
                  <a:ext uri="{FF2B5EF4-FFF2-40B4-BE49-F238E27FC236}">
                    <a16:creationId xmlns:a16="http://schemas.microsoft.com/office/drawing/2014/main" id="{99EF70BF-4EA9-4FE1-A92A-762F60700F81}"/>
                  </a:ext>
                </a:extLst>
              </p:cNvPr>
              <p:cNvSpPr>
                <a:spLocks noChangeArrowheads="1"/>
              </p:cNvSpPr>
              <p:nvPr/>
            </p:nvSpPr>
            <p:spPr bwMode="auto">
              <a:xfrm>
                <a:off x="5117" y="3327"/>
                <a:ext cx="435" cy="15"/>
              </a:xfrm>
              <a:prstGeom prst="rect">
                <a:avLst/>
              </a:prstGeom>
              <a:solidFill>
                <a:srgbClr val="2B96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53" name="Rectangle 298">
                <a:extLst>
                  <a:ext uri="{FF2B5EF4-FFF2-40B4-BE49-F238E27FC236}">
                    <a16:creationId xmlns:a16="http://schemas.microsoft.com/office/drawing/2014/main" id="{C97D7C55-B4DD-4871-8C57-D61259A6A5F6}"/>
                  </a:ext>
                </a:extLst>
              </p:cNvPr>
              <p:cNvSpPr>
                <a:spLocks noChangeArrowheads="1"/>
              </p:cNvSpPr>
              <p:nvPr/>
            </p:nvSpPr>
            <p:spPr bwMode="auto">
              <a:xfrm>
                <a:off x="5117" y="3342"/>
                <a:ext cx="435" cy="14"/>
              </a:xfrm>
              <a:prstGeom prst="rect">
                <a:avLst/>
              </a:prstGeom>
              <a:solidFill>
                <a:srgbClr val="2995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54" name="Rectangle 299">
                <a:extLst>
                  <a:ext uri="{FF2B5EF4-FFF2-40B4-BE49-F238E27FC236}">
                    <a16:creationId xmlns:a16="http://schemas.microsoft.com/office/drawing/2014/main" id="{A0E2429C-A5D4-4677-A0C3-915E5687827F}"/>
                  </a:ext>
                </a:extLst>
              </p:cNvPr>
              <p:cNvSpPr>
                <a:spLocks noChangeArrowheads="1"/>
              </p:cNvSpPr>
              <p:nvPr/>
            </p:nvSpPr>
            <p:spPr bwMode="auto">
              <a:xfrm>
                <a:off x="5117" y="3356"/>
                <a:ext cx="435" cy="19"/>
              </a:xfrm>
              <a:prstGeom prst="rect">
                <a:avLst/>
              </a:prstGeom>
              <a:solidFill>
                <a:srgbClr val="2794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55" name="Rectangle 300">
                <a:extLst>
                  <a:ext uri="{FF2B5EF4-FFF2-40B4-BE49-F238E27FC236}">
                    <a16:creationId xmlns:a16="http://schemas.microsoft.com/office/drawing/2014/main" id="{46BFB312-CA8B-4E8F-93D1-C25FAA703958}"/>
                  </a:ext>
                </a:extLst>
              </p:cNvPr>
              <p:cNvSpPr>
                <a:spLocks noChangeArrowheads="1"/>
              </p:cNvSpPr>
              <p:nvPr/>
            </p:nvSpPr>
            <p:spPr bwMode="auto">
              <a:xfrm>
                <a:off x="5117" y="3375"/>
                <a:ext cx="435" cy="15"/>
              </a:xfrm>
              <a:prstGeom prst="rect">
                <a:avLst/>
              </a:prstGeom>
              <a:solidFill>
                <a:srgbClr val="2593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56" name="Rectangle 301">
                <a:extLst>
                  <a:ext uri="{FF2B5EF4-FFF2-40B4-BE49-F238E27FC236}">
                    <a16:creationId xmlns:a16="http://schemas.microsoft.com/office/drawing/2014/main" id="{B45C478C-4631-46B6-980B-FDEE218798F8}"/>
                  </a:ext>
                </a:extLst>
              </p:cNvPr>
              <p:cNvSpPr>
                <a:spLocks noChangeArrowheads="1"/>
              </p:cNvSpPr>
              <p:nvPr/>
            </p:nvSpPr>
            <p:spPr bwMode="auto">
              <a:xfrm>
                <a:off x="5117" y="3390"/>
                <a:ext cx="435" cy="15"/>
              </a:xfrm>
              <a:prstGeom prst="rect">
                <a:avLst/>
              </a:prstGeom>
              <a:solidFill>
                <a:srgbClr val="2392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57" name="Rectangle 302">
                <a:extLst>
                  <a:ext uri="{FF2B5EF4-FFF2-40B4-BE49-F238E27FC236}">
                    <a16:creationId xmlns:a16="http://schemas.microsoft.com/office/drawing/2014/main" id="{36944867-1F51-4C42-B52C-0057162EE7B8}"/>
                  </a:ext>
                </a:extLst>
              </p:cNvPr>
              <p:cNvSpPr>
                <a:spLocks noChangeArrowheads="1"/>
              </p:cNvSpPr>
              <p:nvPr/>
            </p:nvSpPr>
            <p:spPr bwMode="auto">
              <a:xfrm>
                <a:off x="5117" y="3405"/>
                <a:ext cx="435" cy="15"/>
              </a:xfrm>
              <a:prstGeom prst="rect">
                <a:avLst/>
              </a:prstGeom>
              <a:solidFill>
                <a:srgbClr val="2191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58" name="Rectangle 303">
                <a:extLst>
                  <a:ext uri="{FF2B5EF4-FFF2-40B4-BE49-F238E27FC236}">
                    <a16:creationId xmlns:a16="http://schemas.microsoft.com/office/drawing/2014/main" id="{AD44EFE9-78C4-4AAF-A5A6-D192ADA37433}"/>
                  </a:ext>
                </a:extLst>
              </p:cNvPr>
              <p:cNvSpPr>
                <a:spLocks noChangeArrowheads="1"/>
              </p:cNvSpPr>
              <p:nvPr/>
            </p:nvSpPr>
            <p:spPr bwMode="auto">
              <a:xfrm>
                <a:off x="5117" y="3420"/>
                <a:ext cx="435" cy="15"/>
              </a:xfrm>
              <a:prstGeom prst="rect">
                <a:avLst/>
              </a:prstGeom>
              <a:solidFill>
                <a:srgbClr val="1F90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59" name="Rectangle 304">
                <a:extLst>
                  <a:ext uri="{FF2B5EF4-FFF2-40B4-BE49-F238E27FC236}">
                    <a16:creationId xmlns:a16="http://schemas.microsoft.com/office/drawing/2014/main" id="{A889CF34-0904-4EAF-80A6-73741D6D949A}"/>
                  </a:ext>
                </a:extLst>
              </p:cNvPr>
              <p:cNvSpPr>
                <a:spLocks noChangeArrowheads="1"/>
              </p:cNvSpPr>
              <p:nvPr/>
            </p:nvSpPr>
            <p:spPr bwMode="auto">
              <a:xfrm>
                <a:off x="5117" y="3435"/>
                <a:ext cx="435" cy="18"/>
              </a:xfrm>
              <a:prstGeom prst="rect">
                <a:avLst/>
              </a:prstGeom>
              <a:solidFill>
                <a:srgbClr val="1D8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60" name="Rectangle 305">
                <a:extLst>
                  <a:ext uri="{FF2B5EF4-FFF2-40B4-BE49-F238E27FC236}">
                    <a16:creationId xmlns:a16="http://schemas.microsoft.com/office/drawing/2014/main" id="{39D2584A-B8EB-41C8-8674-E483FB3836C9}"/>
                  </a:ext>
                </a:extLst>
              </p:cNvPr>
              <p:cNvSpPr>
                <a:spLocks noChangeArrowheads="1"/>
              </p:cNvSpPr>
              <p:nvPr/>
            </p:nvSpPr>
            <p:spPr bwMode="auto">
              <a:xfrm>
                <a:off x="5117" y="3453"/>
                <a:ext cx="435" cy="15"/>
              </a:xfrm>
              <a:prstGeom prst="rect">
                <a:avLst/>
              </a:prstGeom>
              <a:solidFill>
                <a:srgbClr val="1B8E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61" name="Rectangle 306">
                <a:extLst>
                  <a:ext uri="{FF2B5EF4-FFF2-40B4-BE49-F238E27FC236}">
                    <a16:creationId xmlns:a16="http://schemas.microsoft.com/office/drawing/2014/main" id="{1B8F1732-A86A-41C4-8FA0-24740FAEE4CE}"/>
                  </a:ext>
                </a:extLst>
              </p:cNvPr>
              <p:cNvSpPr>
                <a:spLocks noChangeArrowheads="1"/>
              </p:cNvSpPr>
              <p:nvPr/>
            </p:nvSpPr>
            <p:spPr bwMode="auto">
              <a:xfrm>
                <a:off x="5117" y="3468"/>
                <a:ext cx="435" cy="15"/>
              </a:xfrm>
              <a:prstGeom prst="rect">
                <a:avLst/>
              </a:prstGeom>
              <a:solidFill>
                <a:srgbClr val="198D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62" name="Rectangle 307">
                <a:extLst>
                  <a:ext uri="{FF2B5EF4-FFF2-40B4-BE49-F238E27FC236}">
                    <a16:creationId xmlns:a16="http://schemas.microsoft.com/office/drawing/2014/main" id="{1367792A-99CB-4422-9276-48660D56D98E}"/>
                  </a:ext>
                </a:extLst>
              </p:cNvPr>
              <p:cNvSpPr>
                <a:spLocks noChangeArrowheads="1"/>
              </p:cNvSpPr>
              <p:nvPr/>
            </p:nvSpPr>
            <p:spPr bwMode="auto">
              <a:xfrm>
                <a:off x="5117" y="3483"/>
                <a:ext cx="435" cy="15"/>
              </a:xfrm>
              <a:prstGeom prst="rect">
                <a:avLst/>
              </a:prstGeom>
              <a:solidFill>
                <a:srgbClr val="178C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63" name="Rectangle 308">
                <a:extLst>
                  <a:ext uri="{FF2B5EF4-FFF2-40B4-BE49-F238E27FC236}">
                    <a16:creationId xmlns:a16="http://schemas.microsoft.com/office/drawing/2014/main" id="{9F3D27F0-364E-46AC-8C8F-C284582CC0AF}"/>
                  </a:ext>
                </a:extLst>
              </p:cNvPr>
              <p:cNvSpPr>
                <a:spLocks noChangeArrowheads="1"/>
              </p:cNvSpPr>
              <p:nvPr/>
            </p:nvSpPr>
            <p:spPr bwMode="auto">
              <a:xfrm>
                <a:off x="5117" y="3498"/>
                <a:ext cx="435" cy="15"/>
              </a:xfrm>
              <a:prstGeom prst="rect">
                <a:avLst/>
              </a:prstGeom>
              <a:solidFill>
                <a:srgbClr val="158B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64" name="Rectangle 309">
                <a:extLst>
                  <a:ext uri="{FF2B5EF4-FFF2-40B4-BE49-F238E27FC236}">
                    <a16:creationId xmlns:a16="http://schemas.microsoft.com/office/drawing/2014/main" id="{73C5708F-85F0-4BB7-9069-D6617BCA394C}"/>
                  </a:ext>
                </a:extLst>
              </p:cNvPr>
              <p:cNvSpPr>
                <a:spLocks noChangeArrowheads="1"/>
              </p:cNvSpPr>
              <p:nvPr/>
            </p:nvSpPr>
            <p:spPr bwMode="auto">
              <a:xfrm>
                <a:off x="5117" y="3513"/>
                <a:ext cx="435" cy="15"/>
              </a:xfrm>
              <a:prstGeom prst="rect">
                <a:avLst/>
              </a:prstGeom>
              <a:solidFill>
                <a:srgbClr val="138A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65" name="Rectangle 310">
                <a:extLst>
                  <a:ext uri="{FF2B5EF4-FFF2-40B4-BE49-F238E27FC236}">
                    <a16:creationId xmlns:a16="http://schemas.microsoft.com/office/drawing/2014/main" id="{DC84066E-DEBA-418D-A3E4-F1E30626741A}"/>
                  </a:ext>
                </a:extLst>
              </p:cNvPr>
              <p:cNvSpPr>
                <a:spLocks noChangeArrowheads="1"/>
              </p:cNvSpPr>
              <p:nvPr/>
            </p:nvSpPr>
            <p:spPr bwMode="auto">
              <a:xfrm>
                <a:off x="5117" y="3528"/>
                <a:ext cx="435" cy="18"/>
              </a:xfrm>
              <a:prstGeom prst="rect">
                <a:avLst/>
              </a:prstGeom>
              <a:solidFill>
                <a:srgbClr val="1189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66" name="Rectangle 311">
                <a:extLst>
                  <a:ext uri="{FF2B5EF4-FFF2-40B4-BE49-F238E27FC236}">
                    <a16:creationId xmlns:a16="http://schemas.microsoft.com/office/drawing/2014/main" id="{A73B0248-DD98-4886-BDCD-2DE1F3153987}"/>
                  </a:ext>
                </a:extLst>
              </p:cNvPr>
              <p:cNvSpPr>
                <a:spLocks noChangeArrowheads="1"/>
              </p:cNvSpPr>
              <p:nvPr/>
            </p:nvSpPr>
            <p:spPr bwMode="auto">
              <a:xfrm>
                <a:off x="5117" y="3546"/>
                <a:ext cx="435" cy="15"/>
              </a:xfrm>
              <a:prstGeom prst="rect">
                <a:avLst/>
              </a:prstGeom>
              <a:solidFill>
                <a:srgbClr val="0F8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67" name="Rectangle 312">
                <a:extLst>
                  <a:ext uri="{FF2B5EF4-FFF2-40B4-BE49-F238E27FC236}">
                    <a16:creationId xmlns:a16="http://schemas.microsoft.com/office/drawing/2014/main" id="{E07A6023-43C5-4059-A806-7CCB6535E0FC}"/>
                  </a:ext>
                </a:extLst>
              </p:cNvPr>
              <p:cNvSpPr>
                <a:spLocks noChangeArrowheads="1"/>
              </p:cNvSpPr>
              <p:nvPr/>
            </p:nvSpPr>
            <p:spPr bwMode="auto">
              <a:xfrm>
                <a:off x="5117" y="3561"/>
                <a:ext cx="435" cy="15"/>
              </a:xfrm>
              <a:prstGeom prst="rect">
                <a:avLst/>
              </a:prstGeom>
              <a:solidFill>
                <a:srgbClr val="0D87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68" name="Rectangle 313">
                <a:extLst>
                  <a:ext uri="{FF2B5EF4-FFF2-40B4-BE49-F238E27FC236}">
                    <a16:creationId xmlns:a16="http://schemas.microsoft.com/office/drawing/2014/main" id="{9B4EC6AE-0496-471C-BFCA-E958FD71F906}"/>
                  </a:ext>
                </a:extLst>
              </p:cNvPr>
              <p:cNvSpPr>
                <a:spLocks noChangeArrowheads="1"/>
              </p:cNvSpPr>
              <p:nvPr/>
            </p:nvSpPr>
            <p:spPr bwMode="auto">
              <a:xfrm>
                <a:off x="5117" y="3576"/>
                <a:ext cx="435" cy="15"/>
              </a:xfrm>
              <a:prstGeom prst="rect">
                <a:avLst/>
              </a:prstGeom>
              <a:solidFill>
                <a:srgbClr val="0B86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69" name="Rectangle 314">
                <a:extLst>
                  <a:ext uri="{FF2B5EF4-FFF2-40B4-BE49-F238E27FC236}">
                    <a16:creationId xmlns:a16="http://schemas.microsoft.com/office/drawing/2014/main" id="{214FFD56-3399-4D86-A0A1-26178033CFDF}"/>
                  </a:ext>
                </a:extLst>
              </p:cNvPr>
              <p:cNvSpPr>
                <a:spLocks noChangeArrowheads="1"/>
              </p:cNvSpPr>
              <p:nvPr/>
            </p:nvSpPr>
            <p:spPr bwMode="auto">
              <a:xfrm>
                <a:off x="5117" y="3591"/>
                <a:ext cx="435" cy="15"/>
              </a:xfrm>
              <a:prstGeom prst="rect">
                <a:avLst/>
              </a:prstGeom>
              <a:solidFill>
                <a:srgbClr val="0985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70" name="Rectangle 315">
                <a:extLst>
                  <a:ext uri="{FF2B5EF4-FFF2-40B4-BE49-F238E27FC236}">
                    <a16:creationId xmlns:a16="http://schemas.microsoft.com/office/drawing/2014/main" id="{D53339D0-377B-4DB2-8595-2AA3717FED5C}"/>
                  </a:ext>
                </a:extLst>
              </p:cNvPr>
              <p:cNvSpPr>
                <a:spLocks noChangeArrowheads="1"/>
              </p:cNvSpPr>
              <p:nvPr/>
            </p:nvSpPr>
            <p:spPr bwMode="auto">
              <a:xfrm>
                <a:off x="5117" y="3606"/>
                <a:ext cx="435" cy="18"/>
              </a:xfrm>
              <a:prstGeom prst="rect">
                <a:avLst/>
              </a:prstGeom>
              <a:solidFill>
                <a:srgbClr val="0784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71" name="Rectangle 316">
                <a:extLst>
                  <a:ext uri="{FF2B5EF4-FFF2-40B4-BE49-F238E27FC236}">
                    <a16:creationId xmlns:a16="http://schemas.microsoft.com/office/drawing/2014/main" id="{70C5B141-CC36-45A2-B168-985408161D3D}"/>
                  </a:ext>
                </a:extLst>
              </p:cNvPr>
              <p:cNvSpPr>
                <a:spLocks noChangeArrowheads="1"/>
              </p:cNvSpPr>
              <p:nvPr/>
            </p:nvSpPr>
            <p:spPr bwMode="auto">
              <a:xfrm>
                <a:off x="5117" y="3624"/>
                <a:ext cx="435" cy="15"/>
              </a:xfrm>
              <a:prstGeom prst="rect">
                <a:avLst/>
              </a:prstGeom>
              <a:solidFill>
                <a:srgbClr val="0583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72" name="Rectangle 317">
                <a:extLst>
                  <a:ext uri="{FF2B5EF4-FFF2-40B4-BE49-F238E27FC236}">
                    <a16:creationId xmlns:a16="http://schemas.microsoft.com/office/drawing/2014/main" id="{015A9E45-9438-4874-A5BB-5773A2DC745C}"/>
                  </a:ext>
                </a:extLst>
              </p:cNvPr>
              <p:cNvSpPr>
                <a:spLocks noChangeArrowheads="1"/>
              </p:cNvSpPr>
              <p:nvPr/>
            </p:nvSpPr>
            <p:spPr bwMode="auto">
              <a:xfrm>
                <a:off x="5117" y="3639"/>
                <a:ext cx="435" cy="15"/>
              </a:xfrm>
              <a:prstGeom prst="rect">
                <a:avLst/>
              </a:prstGeom>
              <a:solidFill>
                <a:srgbClr val="0382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73" name="Rectangle 318">
                <a:extLst>
                  <a:ext uri="{FF2B5EF4-FFF2-40B4-BE49-F238E27FC236}">
                    <a16:creationId xmlns:a16="http://schemas.microsoft.com/office/drawing/2014/main" id="{CCFF75E0-2905-44FF-A0C9-46DAAA0D32A7}"/>
                  </a:ext>
                </a:extLst>
              </p:cNvPr>
              <p:cNvSpPr>
                <a:spLocks noChangeArrowheads="1"/>
              </p:cNvSpPr>
              <p:nvPr/>
            </p:nvSpPr>
            <p:spPr bwMode="auto">
              <a:xfrm>
                <a:off x="5117" y="3654"/>
                <a:ext cx="435" cy="11"/>
              </a:xfrm>
              <a:prstGeom prst="rect">
                <a:avLst/>
              </a:prstGeom>
              <a:solidFill>
                <a:srgbClr val="0181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74" name="Rectangle 319">
                <a:extLst>
                  <a:ext uri="{FF2B5EF4-FFF2-40B4-BE49-F238E27FC236}">
                    <a16:creationId xmlns:a16="http://schemas.microsoft.com/office/drawing/2014/main" id="{6C831793-5E51-4C53-B714-990BE7C09F05}"/>
                  </a:ext>
                </a:extLst>
              </p:cNvPr>
              <p:cNvSpPr>
                <a:spLocks noChangeArrowheads="1"/>
              </p:cNvSpPr>
              <p:nvPr/>
            </p:nvSpPr>
            <p:spPr bwMode="auto">
              <a:xfrm>
                <a:off x="5117" y="3665"/>
                <a:ext cx="435" cy="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75" name="Rectangle 320">
                <a:extLst>
                  <a:ext uri="{FF2B5EF4-FFF2-40B4-BE49-F238E27FC236}">
                    <a16:creationId xmlns:a16="http://schemas.microsoft.com/office/drawing/2014/main" id="{E873221F-96A3-469D-887C-CDD9944E2E76}"/>
                  </a:ext>
                </a:extLst>
              </p:cNvPr>
              <p:cNvSpPr>
                <a:spLocks noChangeArrowheads="1"/>
              </p:cNvSpPr>
              <p:nvPr/>
            </p:nvSpPr>
            <p:spPr bwMode="auto">
              <a:xfrm>
                <a:off x="5117" y="1066"/>
                <a:ext cx="435" cy="3"/>
              </a:xfrm>
              <a:prstGeom prst="rect">
                <a:avLst/>
              </a:prstGeom>
              <a:solidFill>
                <a:srgbClr val="FFF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76" name="Rectangle 321">
                <a:extLst>
                  <a:ext uri="{FF2B5EF4-FFF2-40B4-BE49-F238E27FC236}">
                    <a16:creationId xmlns:a16="http://schemas.microsoft.com/office/drawing/2014/main" id="{EF0D11AE-040B-4E23-A1FC-D49A39B4D289}"/>
                  </a:ext>
                </a:extLst>
              </p:cNvPr>
              <p:cNvSpPr>
                <a:spLocks noChangeArrowheads="1"/>
              </p:cNvSpPr>
              <p:nvPr/>
            </p:nvSpPr>
            <p:spPr bwMode="auto">
              <a:xfrm>
                <a:off x="5117" y="1069"/>
                <a:ext cx="435" cy="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77" name="Rectangle 322">
                <a:extLst>
                  <a:ext uri="{FF2B5EF4-FFF2-40B4-BE49-F238E27FC236}">
                    <a16:creationId xmlns:a16="http://schemas.microsoft.com/office/drawing/2014/main" id="{464DED2E-16BE-4A04-A433-8F4C0593FEB8}"/>
                  </a:ext>
                </a:extLst>
              </p:cNvPr>
              <p:cNvSpPr>
                <a:spLocks noChangeArrowheads="1"/>
              </p:cNvSpPr>
              <p:nvPr/>
            </p:nvSpPr>
            <p:spPr bwMode="auto">
              <a:xfrm>
                <a:off x="5117" y="1073"/>
                <a:ext cx="435" cy="4"/>
              </a:xfrm>
              <a:prstGeom prst="rect">
                <a:avLst/>
              </a:prstGeom>
              <a:solidFill>
                <a:srgbClr val="FF0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78" name="Rectangle 323">
                <a:extLst>
                  <a:ext uri="{FF2B5EF4-FFF2-40B4-BE49-F238E27FC236}">
                    <a16:creationId xmlns:a16="http://schemas.microsoft.com/office/drawing/2014/main" id="{CB2AC0FB-EDE7-4AC4-A742-DF8748749D98}"/>
                  </a:ext>
                </a:extLst>
              </p:cNvPr>
              <p:cNvSpPr>
                <a:spLocks noChangeArrowheads="1"/>
              </p:cNvSpPr>
              <p:nvPr/>
            </p:nvSpPr>
            <p:spPr bwMode="auto">
              <a:xfrm>
                <a:off x="5117" y="1077"/>
                <a:ext cx="435" cy="7"/>
              </a:xfrm>
              <a:prstGeom prst="rect">
                <a:avLst/>
              </a:prstGeom>
              <a:solidFill>
                <a:srgbClr val="FF0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79" name="Rectangle 324">
                <a:extLst>
                  <a:ext uri="{FF2B5EF4-FFF2-40B4-BE49-F238E27FC236}">
                    <a16:creationId xmlns:a16="http://schemas.microsoft.com/office/drawing/2014/main" id="{0BA9D6D7-5FE5-441C-9568-2E558FA0497D}"/>
                  </a:ext>
                </a:extLst>
              </p:cNvPr>
              <p:cNvSpPr>
                <a:spLocks noChangeArrowheads="1"/>
              </p:cNvSpPr>
              <p:nvPr/>
            </p:nvSpPr>
            <p:spPr bwMode="auto">
              <a:xfrm>
                <a:off x="5117" y="1084"/>
                <a:ext cx="435" cy="8"/>
              </a:xfrm>
              <a:prstGeom prst="rect">
                <a:avLst/>
              </a:prstGeom>
              <a:solidFill>
                <a:srgbClr val="FF0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80" name="Rectangle 325">
                <a:extLst>
                  <a:ext uri="{FF2B5EF4-FFF2-40B4-BE49-F238E27FC236}">
                    <a16:creationId xmlns:a16="http://schemas.microsoft.com/office/drawing/2014/main" id="{26C6A3C7-528E-4042-BF1D-C3858142973B}"/>
                  </a:ext>
                </a:extLst>
              </p:cNvPr>
              <p:cNvSpPr>
                <a:spLocks noChangeArrowheads="1"/>
              </p:cNvSpPr>
              <p:nvPr/>
            </p:nvSpPr>
            <p:spPr bwMode="auto">
              <a:xfrm>
                <a:off x="5117" y="1092"/>
                <a:ext cx="435" cy="7"/>
              </a:xfrm>
              <a:prstGeom prst="rect">
                <a:avLst/>
              </a:prstGeom>
              <a:solidFill>
                <a:srgbClr val="FF0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81" name="Rectangle 326">
                <a:extLst>
                  <a:ext uri="{FF2B5EF4-FFF2-40B4-BE49-F238E27FC236}">
                    <a16:creationId xmlns:a16="http://schemas.microsoft.com/office/drawing/2014/main" id="{75501C13-BB99-473A-8327-B9DD48F18008}"/>
                  </a:ext>
                </a:extLst>
              </p:cNvPr>
              <p:cNvSpPr>
                <a:spLocks noChangeArrowheads="1"/>
              </p:cNvSpPr>
              <p:nvPr/>
            </p:nvSpPr>
            <p:spPr bwMode="auto">
              <a:xfrm>
                <a:off x="5117" y="1099"/>
                <a:ext cx="435" cy="7"/>
              </a:xfrm>
              <a:prstGeom prst="rect">
                <a:avLst/>
              </a:prstGeom>
              <a:solidFill>
                <a:srgbClr val="FF0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82" name="Rectangle 327">
                <a:extLst>
                  <a:ext uri="{FF2B5EF4-FFF2-40B4-BE49-F238E27FC236}">
                    <a16:creationId xmlns:a16="http://schemas.microsoft.com/office/drawing/2014/main" id="{D0CA3DE3-4B76-40FD-9554-D18B18FF2877}"/>
                  </a:ext>
                </a:extLst>
              </p:cNvPr>
              <p:cNvSpPr>
                <a:spLocks noChangeArrowheads="1"/>
              </p:cNvSpPr>
              <p:nvPr/>
            </p:nvSpPr>
            <p:spPr bwMode="auto">
              <a:xfrm>
                <a:off x="5117" y="1106"/>
                <a:ext cx="435" cy="4"/>
              </a:xfrm>
              <a:prstGeom prst="rect">
                <a:avLst/>
              </a:prstGeom>
              <a:solidFill>
                <a:srgbClr val="FF1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83" name="Rectangle 328">
                <a:extLst>
                  <a:ext uri="{FF2B5EF4-FFF2-40B4-BE49-F238E27FC236}">
                    <a16:creationId xmlns:a16="http://schemas.microsoft.com/office/drawing/2014/main" id="{CDA133DE-AE19-4FD1-A09F-5551D8AEF1D3}"/>
                  </a:ext>
                </a:extLst>
              </p:cNvPr>
              <p:cNvSpPr>
                <a:spLocks noChangeArrowheads="1"/>
              </p:cNvSpPr>
              <p:nvPr/>
            </p:nvSpPr>
            <p:spPr bwMode="auto">
              <a:xfrm>
                <a:off x="5117" y="1110"/>
                <a:ext cx="435" cy="8"/>
              </a:xfrm>
              <a:prstGeom prst="rect">
                <a:avLst/>
              </a:prstGeom>
              <a:solidFill>
                <a:srgbClr val="FF1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84" name="Rectangle 329">
                <a:extLst>
                  <a:ext uri="{FF2B5EF4-FFF2-40B4-BE49-F238E27FC236}">
                    <a16:creationId xmlns:a16="http://schemas.microsoft.com/office/drawing/2014/main" id="{3AD130D3-D89C-451E-809D-C7DD97EC8C40}"/>
                  </a:ext>
                </a:extLst>
              </p:cNvPr>
              <p:cNvSpPr>
                <a:spLocks noChangeArrowheads="1"/>
              </p:cNvSpPr>
              <p:nvPr/>
            </p:nvSpPr>
            <p:spPr bwMode="auto">
              <a:xfrm>
                <a:off x="5117" y="1118"/>
                <a:ext cx="435" cy="7"/>
              </a:xfrm>
              <a:prstGeom prst="rect">
                <a:avLst/>
              </a:prstGeom>
              <a:solidFill>
                <a:srgbClr val="FF1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85" name="Rectangle 330">
                <a:extLst>
                  <a:ext uri="{FF2B5EF4-FFF2-40B4-BE49-F238E27FC236}">
                    <a16:creationId xmlns:a16="http://schemas.microsoft.com/office/drawing/2014/main" id="{2D015E5B-90E9-4B9C-925D-091F3F36C618}"/>
                  </a:ext>
                </a:extLst>
              </p:cNvPr>
              <p:cNvSpPr>
                <a:spLocks noChangeArrowheads="1"/>
              </p:cNvSpPr>
              <p:nvPr/>
            </p:nvSpPr>
            <p:spPr bwMode="auto">
              <a:xfrm>
                <a:off x="5117" y="1125"/>
                <a:ext cx="435" cy="8"/>
              </a:xfrm>
              <a:prstGeom prst="rect">
                <a:avLst/>
              </a:prstGeom>
              <a:solidFill>
                <a:srgbClr val="FF1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86" name="Rectangle 331">
                <a:extLst>
                  <a:ext uri="{FF2B5EF4-FFF2-40B4-BE49-F238E27FC236}">
                    <a16:creationId xmlns:a16="http://schemas.microsoft.com/office/drawing/2014/main" id="{13CEDC47-2E29-4C2F-ABA3-8BC157C3E915}"/>
                  </a:ext>
                </a:extLst>
              </p:cNvPr>
              <p:cNvSpPr>
                <a:spLocks noChangeArrowheads="1"/>
              </p:cNvSpPr>
              <p:nvPr/>
            </p:nvSpPr>
            <p:spPr bwMode="auto">
              <a:xfrm>
                <a:off x="5117" y="1133"/>
                <a:ext cx="435" cy="7"/>
              </a:xfrm>
              <a:prstGeom prst="rect">
                <a:avLst/>
              </a:prstGeom>
              <a:solidFill>
                <a:srgbClr val="FF1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87" name="Rectangle 332">
                <a:extLst>
                  <a:ext uri="{FF2B5EF4-FFF2-40B4-BE49-F238E27FC236}">
                    <a16:creationId xmlns:a16="http://schemas.microsoft.com/office/drawing/2014/main" id="{F2CEE6D0-9B9C-4A01-B01B-A68CA81F651B}"/>
                  </a:ext>
                </a:extLst>
              </p:cNvPr>
              <p:cNvSpPr>
                <a:spLocks noChangeArrowheads="1"/>
              </p:cNvSpPr>
              <p:nvPr/>
            </p:nvSpPr>
            <p:spPr bwMode="auto">
              <a:xfrm>
                <a:off x="5117" y="1140"/>
                <a:ext cx="435" cy="4"/>
              </a:xfrm>
              <a:prstGeom prst="rect">
                <a:avLst/>
              </a:prstGeom>
              <a:solidFill>
                <a:srgbClr val="FF1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88" name="Rectangle 333">
                <a:extLst>
                  <a:ext uri="{FF2B5EF4-FFF2-40B4-BE49-F238E27FC236}">
                    <a16:creationId xmlns:a16="http://schemas.microsoft.com/office/drawing/2014/main" id="{DECB3A1F-911B-4CA4-A467-3BDCD632A83E}"/>
                  </a:ext>
                </a:extLst>
              </p:cNvPr>
              <p:cNvSpPr>
                <a:spLocks noChangeArrowheads="1"/>
              </p:cNvSpPr>
              <p:nvPr/>
            </p:nvSpPr>
            <p:spPr bwMode="auto">
              <a:xfrm>
                <a:off x="5117" y="1144"/>
                <a:ext cx="435" cy="7"/>
              </a:xfrm>
              <a:prstGeom prst="rect">
                <a:avLst/>
              </a:prstGeom>
              <a:solidFill>
                <a:srgbClr val="FF2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89" name="Rectangle 334">
                <a:extLst>
                  <a:ext uri="{FF2B5EF4-FFF2-40B4-BE49-F238E27FC236}">
                    <a16:creationId xmlns:a16="http://schemas.microsoft.com/office/drawing/2014/main" id="{35A10DBB-296F-4E2B-8D9D-F4B8522C21CB}"/>
                  </a:ext>
                </a:extLst>
              </p:cNvPr>
              <p:cNvSpPr>
                <a:spLocks noChangeArrowheads="1"/>
              </p:cNvSpPr>
              <p:nvPr/>
            </p:nvSpPr>
            <p:spPr bwMode="auto">
              <a:xfrm>
                <a:off x="5117" y="1151"/>
                <a:ext cx="435" cy="8"/>
              </a:xfrm>
              <a:prstGeom prst="rect">
                <a:avLst/>
              </a:prstGeom>
              <a:solidFill>
                <a:srgbClr val="FF2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90" name="Rectangle 335">
                <a:extLst>
                  <a:ext uri="{FF2B5EF4-FFF2-40B4-BE49-F238E27FC236}">
                    <a16:creationId xmlns:a16="http://schemas.microsoft.com/office/drawing/2014/main" id="{03681759-DA30-4415-A6B9-9EE9F8EB5239}"/>
                  </a:ext>
                </a:extLst>
              </p:cNvPr>
              <p:cNvSpPr>
                <a:spLocks noChangeArrowheads="1"/>
              </p:cNvSpPr>
              <p:nvPr/>
            </p:nvSpPr>
            <p:spPr bwMode="auto">
              <a:xfrm>
                <a:off x="5117" y="1159"/>
                <a:ext cx="435" cy="7"/>
              </a:xfrm>
              <a:prstGeom prst="rect">
                <a:avLst/>
              </a:prstGeom>
              <a:solidFill>
                <a:srgbClr val="FF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91" name="Rectangle 336">
                <a:extLst>
                  <a:ext uri="{FF2B5EF4-FFF2-40B4-BE49-F238E27FC236}">
                    <a16:creationId xmlns:a16="http://schemas.microsoft.com/office/drawing/2014/main" id="{E3F4FA18-D74C-4F67-8D49-F73258E845EC}"/>
                  </a:ext>
                </a:extLst>
              </p:cNvPr>
              <p:cNvSpPr>
                <a:spLocks noChangeArrowheads="1"/>
              </p:cNvSpPr>
              <p:nvPr/>
            </p:nvSpPr>
            <p:spPr bwMode="auto">
              <a:xfrm>
                <a:off x="5117" y="1166"/>
                <a:ext cx="435" cy="7"/>
              </a:xfrm>
              <a:prstGeom prst="rect">
                <a:avLst/>
              </a:prstGeom>
              <a:solidFill>
                <a:srgbClr val="FF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92" name="Rectangle 337">
                <a:extLst>
                  <a:ext uri="{FF2B5EF4-FFF2-40B4-BE49-F238E27FC236}">
                    <a16:creationId xmlns:a16="http://schemas.microsoft.com/office/drawing/2014/main" id="{1060446C-20C4-47C0-8D4F-B9085DE1EC6D}"/>
                  </a:ext>
                </a:extLst>
              </p:cNvPr>
              <p:cNvSpPr>
                <a:spLocks noChangeArrowheads="1"/>
              </p:cNvSpPr>
              <p:nvPr/>
            </p:nvSpPr>
            <p:spPr bwMode="auto">
              <a:xfrm>
                <a:off x="5117" y="1173"/>
                <a:ext cx="435" cy="4"/>
              </a:xfrm>
              <a:prstGeom prst="rect">
                <a:avLst/>
              </a:prstGeom>
              <a:solidFill>
                <a:srgbClr val="FF2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93" name="Rectangle 338">
                <a:extLst>
                  <a:ext uri="{FF2B5EF4-FFF2-40B4-BE49-F238E27FC236}">
                    <a16:creationId xmlns:a16="http://schemas.microsoft.com/office/drawing/2014/main" id="{3EE4EE72-2058-4C4E-AFF8-581425F8A11E}"/>
                  </a:ext>
                </a:extLst>
              </p:cNvPr>
              <p:cNvSpPr>
                <a:spLocks noChangeArrowheads="1"/>
              </p:cNvSpPr>
              <p:nvPr/>
            </p:nvSpPr>
            <p:spPr bwMode="auto">
              <a:xfrm>
                <a:off x="5117" y="1177"/>
                <a:ext cx="435" cy="8"/>
              </a:xfrm>
              <a:prstGeom prst="rect">
                <a:avLst/>
              </a:prstGeom>
              <a:solidFill>
                <a:srgbClr val="FF2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94" name="Rectangle 339">
                <a:extLst>
                  <a:ext uri="{FF2B5EF4-FFF2-40B4-BE49-F238E27FC236}">
                    <a16:creationId xmlns:a16="http://schemas.microsoft.com/office/drawing/2014/main" id="{74B53A6E-61B1-477D-B890-676810F94852}"/>
                  </a:ext>
                </a:extLst>
              </p:cNvPr>
              <p:cNvSpPr>
                <a:spLocks noChangeArrowheads="1"/>
              </p:cNvSpPr>
              <p:nvPr/>
            </p:nvSpPr>
            <p:spPr bwMode="auto">
              <a:xfrm>
                <a:off x="5117" y="1185"/>
                <a:ext cx="435" cy="7"/>
              </a:xfrm>
              <a:prstGeom prst="rect">
                <a:avLst/>
              </a:prstGeom>
              <a:solidFill>
                <a:srgbClr val="FF3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95" name="Rectangle 340">
                <a:extLst>
                  <a:ext uri="{FF2B5EF4-FFF2-40B4-BE49-F238E27FC236}">
                    <a16:creationId xmlns:a16="http://schemas.microsoft.com/office/drawing/2014/main" id="{1EC54880-04B3-469B-9018-7406177BF55C}"/>
                  </a:ext>
                </a:extLst>
              </p:cNvPr>
              <p:cNvSpPr>
                <a:spLocks noChangeArrowheads="1"/>
              </p:cNvSpPr>
              <p:nvPr/>
            </p:nvSpPr>
            <p:spPr bwMode="auto">
              <a:xfrm>
                <a:off x="5117" y="1192"/>
                <a:ext cx="435" cy="7"/>
              </a:xfrm>
              <a:prstGeom prst="rect">
                <a:avLst/>
              </a:prstGeom>
              <a:solidFill>
                <a:srgbClr val="FF3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96" name="Rectangle 341">
                <a:extLst>
                  <a:ext uri="{FF2B5EF4-FFF2-40B4-BE49-F238E27FC236}">
                    <a16:creationId xmlns:a16="http://schemas.microsoft.com/office/drawing/2014/main" id="{750A2B9D-2C8E-44DB-AED2-A50A96F893D5}"/>
                  </a:ext>
                </a:extLst>
              </p:cNvPr>
              <p:cNvSpPr>
                <a:spLocks noChangeArrowheads="1"/>
              </p:cNvSpPr>
              <p:nvPr/>
            </p:nvSpPr>
            <p:spPr bwMode="auto">
              <a:xfrm>
                <a:off x="5117" y="1199"/>
                <a:ext cx="435" cy="8"/>
              </a:xfrm>
              <a:prstGeom prst="rect">
                <a:avLst/>
              </a:prstGeom>
              <a:solidFill>
                <a:srgbClr val="FF3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97" name="Rectangle 342">
                <a:extLst>
                  <a:ext uri="{FF2B5EF4-FFF2-40B4-BE49-F238E27FC236}">
                    <a16:creationId xmlns:a16="http://schemas.microsoft.com/office/drawing/2014/main" id="{C57A0065-E9C2-4F1D-9C99-2B516CD11DE9}"/>
                  </a:ext>
                </a:extLst>
              </p:cNvPr>
              <p:cNvSpPr>
                <a:spLocks noChangeArrowheads="1"/>
              </p:cNvSpPr>
              <p:nvPr/>
            </p:nvSpPr>
            <p:spPr bwMode="auto">
              <a:xfrm>
                <a:off x="5117" y="1207"/>
                <a:ext cx="435" cy="4"/>
              </a:xfrm>
              <a:prstGeom prst="rect">
                <a:avLst/>
              </a:prstGeom>
              <a:solidFill>
                <a:srgbClr val="FF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98" name="Rectangle 343">
                <a:extLst>
                  <a:ext uri="{FF2B5EF4-FFF2-40B4-BE49-F238E27FC236}">
                    <a16:creationId xmlns:a16="http://schemas.microsoft.com/office/drawing/2014/main" id="{A8C6FA43-1920-42C6-BAE4-7571B09A0612}"/>
                  </a:ext>
                </a:extLst>
              </p:cNvPr>
              <p:cNvSpPr>
                <a:spLocks noChangeArrowheads="1"/>
              </p:cNvSpPr>
              <p:nvPr/>
            </p:nvSpPr>
            <p:spPr bwMode="auto">
              <a:xfrm>
                <a:off x="5117" y="1211"/>
                <a:ext cx="435" cy="7"/>
              </a:xfrm>
              <a:prstGeom prst="rect">
                <a:avLst/>
              </a:prstGeom>
              <a:solidFill>
                <a:srgbClr val="FF3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899" name="Rectangle 344">
                <a:extLst>
                  <a:ext uri="{FF2B5EF4-FFF2-40B4-BE49-F238E27FC236}">
                    <a16:creationId xmlns:a16="http://schemas.microsoft.com/office/drawing/2014/main" id="{949C9D5B-0626-442A-ACE3-6FA30FD1D0E4}"/>
                  </a:ext>
                </a:extLst>
              </p:cNvPr>
              <p:cNvSpPr>
                <a:spLocks noChangeArrowheads="1"/>
              </p:cNvSpPr>
              <p:nvPr/>
            </p:nvSpPr>
            <p:spPr bwMode="auto">
              <a:xfrm>
                <a:off x="5117" y="1218"/>
                <a:ext cx="435" cy="7"/>
              </a:xfrm>
              <a:prstGeom prst="rect">
                <a:avLst/>
              </a:prstGeom>
              <a:solidFill>
                <a:srgbClr val="FF3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00" name="Rectangle 345">
                <a:extLst>
                  <a:ext uri="{FF2B5EF4-FFF2-40B4-BE49-F238E27FC236}">
                    <a16:creationId xmlns:a16="http://schemas.microsoft.com/office/drawing/2014/main" id="{BE2AB7EB-B9E8-4E18-A392-547F449081ED}"/>
                  </a:ext>
                </a:extLst>
              </p:cNvPr>
              <p:cNvSpPr>
                <a:spLocks noChangeArrowheads="1"/>
              </p:cNvSpPr>
              <p:nvPr/>
            </p:nvSpPr>
            <p:spPr bwMode="auto">
              <a:xfrm>
                <a:off x="5117" y="1225"/>
                <a:ext cx="435" cy="8"/>
              </a:xfrm>
              <a:prstGeom prst="rect">
                <a:avLst/>
              </a:prstGeom>
              <a:solidFill>
                <a:srgbClr val="FF4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01" name="Rectangle 346">
                <a:extLst>
                  <a:ext uri="{FF2B5EF4-FFF2-40B4-BE49-F238E27FC236}">
                    <a16:creationId xmlns:a16="http://schemas.microsoft.com/office/drawing/2014/main" id="{25AA9CE3-3673-4E91-9A87-8DA3692E951A}"/>
                  </a:ext>
                </a:extLst>
              </p:cNvPr>
              <p:cNvSpPr>
                <a:spLocks noChangeArrowheads="1"/>
              </p:cNvSpPr>
              <p:nvPr/>
            </p:nvSpPr>
            <p:spPr bwMode="auto">
              <a:xfrm>
                <a:off x="5117" y="1233"/>
                <a:ext cx="435" cy="7"/>
              </a:xfrm>
              <a:prstGeom prst="rect">
                <a:avLst/>
              </a:prstGeom>
              <a:solidFill>
                <a:srgbClr val="FF4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02" name="Rectangle 347">
                <a:extLst>
                  <a:ext uri="{FF2B5EF4-FFF2-40B4-BE49-F238E27FC236}">
                    <a16:creationId xmlns:a16="http://schemas.microsoft.com/office/drawing/2014/main" id="{A20970DE-2319-4D38-BF50-735416132A13}"/>
                  </a:ext>
                </a:extLst>
              </p:cNvPr>
              <p:cNvSpPr>
                <a:spLocks noChangeArrowheads="1"/>
              </p:cNvSpPr>
              <p:nvPr/>
            </p:nvSpPr>
            <p:spPr bwMode="auto">
              <a:xfrm>
                <a:off x="5117" y="1240"/>
                <a:ext cx="435" cy="4"/>
              </a:xfrm>
              <a:prstGeom prst="rect">
                <a:avLst/>
              </a:prstGeom>
              <a:solidFill>
                <a:srgbClr val="FF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03" name="Rectangle 348">
                <a:extLst>
                  <a:ext uri="{FF2B5EF4-FFF2-40B4-BE49-F238E27FC236}">
                    <a16:creationId xmlns:a16="http://schemas.microsoft.com/office/drawing/2014/main" id="{56F4E2FC-316B-41B8-9CDD-30F1014C3A1F}"/>
                  </a:ext>
                </a:extLst>
              </p:cNvPr>
              <p:cNvSpPr>
                <a:spLocks noChangeArrowheads="1"/>
              </p:cNvSpPr>
              <p:nvPr/>
            </p:nvSpPr>
            <p:spPr bwMode="auto">
              <a:xfrm>
                <a:off x="5117" y="1244"/>
                <a:ext cx="435" cy="8"/>
              </a:xfrm>
              <a:prstGeom prst="rect">
                <a:avLst/>
              </a:prstGeom>
              <a:solidFill>
                <a:srgbClr val="FF4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04" name="Rectangle 349">
                <a:extLst>
                  <a:ext uri="{FF2B5EF4-FFF2-40B4-BE49-F238E27FC236}">
                    <a16:creationId xmlns:a16="http://schemas.microsoft.com/office/drawing/2014/main" id="{5288C708-563C-4C4F-94EE-57C93C1BE040}"/>
                  </a:ext>
                </a:extLst>
              </p:cNvPr>
              <p:cNvSpPr>
                <a:spLocks noChangeArrowheads="1"/>
              </p:cNvSpPr>
              <p:nvPr/>
            </p:nvSpPr>
            <p:spPr bwMode="auto">
              <a:xfrm>
                <a:off x="5117" y="1252"/>
                <a:ext cx="435" cy="7"/>
              </a:xfrm>
              <a:prstGeom prst="rect">
                <a:avLst/>
              </a:prstGeom>
              <a:solidFill>
                <a:srgbClr val="FF4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05" name="Rectangle 350">
                <a:extLst>
                  <a:ext uri="{FF2B5EF4-FFF2-40B4-BE49-F238E27FC236}">
                    <a16:creationId xmlns:a16="http://schemas.microsoft.com/office/drawing/2014/main" id="{606E2228-C94B-4CFC-B7B3-99878F0D1C76}"/>
                  </a:ext>
                </a:extLst>
              </p:cNvPr>
              <p:cNvSpPr>
                <a:spLocks noChangeArrowheads="1"/>
              </p:cNvSpPr>
              <p:nvPr/>
            </p:nvSpPr>
            <p:spPr bwMode="auto">
              <a:xfrm>
                <a:off x="5117" y="1259"/>
                <a:ext cx="435" cy="7"/>
              </a:xfrm>
              <a:prstGeom prst="rect">
                <a:avLst/>
              </a:prstGeom>
              <a:solidFill>
                <a:srgbClr val="FF5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06" name="Rectangle 351">
                <a:extLst>
                  <a:ext uri="{FF2B5EF4-FFF2-40B4-BE49-F238E27FC236}">
                    <a16:creationId xmlns:a16="http://schemas.microsoft.com/office/drawing/2014/main" id="{AE7B2E7B-8143-4441-A523-12ACC43095E7}"/>
                  </a:ext>
                </a:extLst>
              </p:cNvPr>
              <p:cNvSpPr>
                <a:spLocks noChangeArrowheads="1"/>
              </p:cNvSpPr>
              <p:nvPr/>
            </p:nvSpPr>
            <p:spPr bwMode="auto">
              <a:xfrm>
                <a:off x="5117" y="1266"/>
                <a:ext cx="435" cy="8"/>
              </a:xfrm>
              <a:prstGeom prst="rect">
                <a:avLst/>
              </a:prstGeom>
              <a:solidFill>
                <a:srgbClr val="FF5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07" name="Rectangle 352">
                <a:extLst>
                  <a:ext uri="{FF2B5EF4-FFF2-40B4-BE49-F238E27FC236}">
                    <a16:creationId xmlns:a16="http://schemas.microsoft.com/office/drawing/2014/main" id="{6CEE7E8E-2A7C-4ABC-8A3B-4DA74B22AEC3}"/>
                  </a:ext>
                </a:extLst>
              </p:cNvPr>
              <p:cNvSpPr>
                <a:spLocks noChangeArrowheads="1"/>
              </p:cNvSpPr>
              <p:nvPr/>
            </p:nvSpPr>
            <p:spPr bwMode="auto">
              <a:xfrm>
                <a:off x="5117" y="1274"/>
                <a:ext cx="435" cy="4"/>
              </a:xfrm>
              <a:prstGeom prst="rect">
                <a:avLst/>
              </a:prstGeom>
              <a:solidFill>
                <a:srgbClr val="FF5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08" name="Rectangle 353">
                <a:extLst>
                  <a:ext uri="{FF2B5EF4-FFF2-40B4-BE49-F238E27FC236}">
                    <a16:creationId xmlns:a16="http://schemas.microsoft.com/office/drawing/2014/main" id="{9BB0B7A3-1CA9-482B-AA87-613650185197}"/>
                  </a:ext>
                </a:extLst>
              </p:cNvPr>
              <p:cNvSpPr>
                <a:spLocks noChangeArrowheads="1"/>
              </p:cNvSpPr>
              <p:nvPr/>
            </p:nvSpPr>
            <p:spPr bwMode="auto">
              <a:xfrm>
                <a:off x="5117" y="1278"/>
                <a:ext cx="435" cy="7"/>
              </a:xfrm>
              <a:prstGeom prst="rect">
                <a:avLst/>
              </a:prstGeom>
              <a:solidFill>
                <a:srgbClr val="FF5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09" name="Rectangle 354">
                <a:extLst>
                  <a:ext uri="{FF2B5EF4-FFF2-40B4-BE49-F238E27FC236}">
                    <a16:creationId xmlns:a16="http://schemas.microsoft.com/office/drawing/2014/main" id="{E0A7B588-6D31-487F-91AE-EC6771D7F2DC}"/>
                  </a:ext>
                </a:extLst>
              </p:cNvPr>
              <p:cNvSpPr>
                <a:spLocks noChangeArrowheads="1"/>
              </p:cNvSpPr>
              <p:nvPr/>
            </p:nvSpPr>
            <p:spPr bwMode="auto">
              <a:xfrm>
                <a:off x="5117" y="1285"/>
                <a:ext cx="435" cy="7"/>
              </a:xfrm>
              <a:prstGeom prst="rect">
                <a:avLst/>
              </a:prstGeom>
              <a:solidFill>
                <a:srgbClr val="FF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10" name="Rectangle 355">
                <a:extLst>
                  <a:ext uri="{FF2B5EF4-FFF2-40B4-BE49-F238E27FC236}">
                    <a16:creationId xmlns:a16="http://schemas.microsoft.com/office/drawing/2014/main" id="{BB203CE8-3008-4478-9447-D786E2D39B05}"/>
                  </a:ext>
                </a:extLst>
              </p:cNvPr>
              <p:cNvSpPr>
                <a:spLocks noChangeArrowheads="1"/>
              </p:cNvSpPr>
              <p:nvPr/>
            </p:nvSpPr>
            <p:spPr bwMode="auto">
              <a:xfrm>
                <a:off x="5117" y="1292"/>
                <a:ext cx="435" cy="8"/>
              </a:xfrm>
              <a:prstGeom prst="rect">
                <a:avLst/>
              </a:prstGeom>
              <a:solidFill>
                <a:srgbClr val="FF5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11" name="Rectangle 356">
                <a:extLst>
                  <a:ext uri="{FF2B5EF4-FFF2-40B4-BE49-F238E27FC236}">
                    <a16:creationId xmlns:a16="http://schemas.microsoft.com/office/drawing/2014/main" id="{C97BF7FF-0F41-4A31-826F-DCC83EE6A547}"/>
                  </a:ext>
                </a:extLst>
              </p:cNvPr>
              <p:cNvSpPr>
                <a:spLocks noChangeArrowheads="1"/>
              </p:cNvSpPr>
              <p:nvPr/>
            </p:nvSpPr>
            <p:spPr bwMode="auto">
              <a:xfrm>
                <a:off x="5117" y="1300"/>
                <a:ext cx="435" cy="7"/>
              </a:xfrm>
              <a:prstGeom prst="rect">
                <a:avLst/>
              </a:prstGeom>
              <a:solidFill>
                <a:srgbClr val="FF6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12" name="Rectangle 357">
                <a:extLst>
                  <a:ext uri="{FF2B5EF4-FFF2-40B4-BE49-F238E27FC236}">
                    <a16:creationId xmlns:a16="http://schemas.microsoft.com/office/drawing/2014/main" id="{8C1CC18D-DCFD-4433-AB0B-2778F97F2E33}"/>
                  </a:ext>
                </a:extLst>
              </p:cNvPr>
              <p:cNvSpPr>
                <a:spLocks noChangeArrowheads="1"/>
              </p:cNvSpPr>
              <p:nvPr/>
            </p:nvSpPr>
            <p:spPr bwMode="auto">
              <a:xfrm>
                <a:off x="5117" y="1307"/>
                <a:ext cx="435" cy="4"/>
              </a:xfrm>
              <a:prstGeom prst="rect">
                <a:avLst/>
              </a:prstGeom>
              <a:solidFill>
                <a:srgbClr val="FF6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13" name="Rectangle 358">
                <a:extLst>
                  <a:ext uri="{FF2B5EF4-FFF2-40B4-BE49-F238E27FC236}">
                    <a16:creationId xmlns:a16="http://schemas.microsoft.com/office/drawing/2014/main" id="{4F389171-68EB-4A2A-A86B-56D9961908CC}"/>
                  </a:ext>
                </a:extLst>
              </p:cNvPr>
              <p:cNvSpPr>
                <a:spLocks noChangeArrowheads="1"/>
              </p:cNvSpPr>
              <p:nvPr/>
            </p:nvSpPr>
            <p:spPr bwMode="auto">
              <a:xfrm>
                <a:off x="5117" y="1311"/>
                <a:ext cx="435" cy="7"/>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14" name="Rectangle 359">
                <a:extLst>
                  <a:ext uri="{FF2B5EF4-FFF2-40B4-BE49-F238E27FC236}">
                    <a16:creationId xmlns:a16="http://schemas.microsoft.com/office/drawing/2014/main" id="{0B2B973B-217E-4B9C-9A62-8E4F1A84C621}"/>
                  </a:ext>
                </a:extLst>
              </p:cNvPr>
              <p:cNvSpPr>
                <a:spLocks noChangeArrowheads="1"/>
              </p:cNvSpPr>
              <p:nvPr/>
            </p:nvSpPr>
            <p:spPr bwMode="auto">
              <a:xfrm>
                <a:off x="5117" y="1318"/>
                <a:ext cx="435" cy="8"/>
              </a:xfrm>
              <a:prstGeom prst="rect">
                <a:avLst/>
              </a:prstGeom>
              <a:solidFill>
                <a:srgbClr val="FF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15" name="Rectangle 360">
                <a:extLst>
                  <a:ext uri="{FF2B5EF4-FFF2-40B4-BE49-F238E27FC236}">
                    <a16:creationId xmlns:a16="http://schemas.microsoft.com/office/drawing/2014/main" id="{9EDAECE9-6980-4BE1-9A92-C2FE109A8063}"/>
                  </a:ext>
                </a:extLst>
              </p:cNvPr>
              <p:cNvSpPr>
                <a:spLocks noChangeArrowheads="1"/>
              </p:cNvSpPr>
              <p:nvPr/>
            </p:nvSpPr>
            <p:spPr bwMode="auto">
              <a:xfrm>
                <a:off x="5117" y="1326"/>
                <a:ext cx="435" cy="7"/>
              </a:xfrm>
              <a:prstGeom prst="rect">
                <a:avLst/>
              </a:prstGeom>
              <a:solidFill>
                <a:srgbClr val="FF6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16" name="Rectangle 361">
                <a:extLst>
                  <a:ext uri="{FF2B5EF4-FFF2-40B4-BE49-F238E27FC236}">
                    <a16:creationId xmlns:a16="http://schemas.microsoft.com/office/drawing/2014/main" id="{CDCA0C93-F9B5-489B-BA56-0EEE3AD5E330}"/>
                  </a:ext>
                </a:extLst>
              </p:cNvPr>
              <p:cNvSpPr>
                <a:spLocks noChangeArrowheads="1"/>
              </p:cNvSpPr>
              <p:nvPr/>
            </p:nvSpPr>
            <p:spPr bwMode="auto">
              <a:xfrm>
                <a:off x="5117" y="1333"/>
                <a:ext cx="435" cy="8"/>
              </a:xfrm>
              <a:prstGeom prst="rect">
                <a:avLst/>
              </a:prstGeom>
              <a:solidFill>
                <a:srgbClr val="FF6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17" name="Rectangle 362">
                <a:extLst>
                  <a:ext uri="{FF2B5EF4-FFF2-40B4-BE49-F238E27FC236}">
                    <a16:creationId xmlns:a16="http://schemas.microsoft.com/office/drawing/2014/main" id="{A454C8C4-89DB-49E0-92AF-8D1E25C7C911}"/>
                  </a:ext>
                </a:extLst>
              </p:cNvPr>
              <p:cNvSpPr>
                <a:spLocks noChangeArrowheads="1"/>
              </p:cNvSpPr>
              <p:nvPr/>
            </p:nvSpPr>
            <p:spPr bwMode="auto">
              <a:xfrm>
                <a:off x="5117" y="1341"/>
                <a:ext cx="435" cy="4"/>
              </a:xfrm>
              <a:prstGeom prst="rect">
                <a:avLst/>
              </a:prstGeom>
              <a:solidFill>
                <a:srgbClr val="FF7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18" name="Rectangle 363">
                <a:extLst>
                  <a:ext uri="{FF2B5EF4-FFF2-40B4-BE49-F238E27FC236}">
                    <a16:creationId xmlns:a16="http://schemas.microsoft.com/office/drawing/2014/main" id="{FEA33509-38EE-41A4-BEE9-CFA968688ABF}"/>
                  </a:ext>
                </a:extLst>
              </p:cNvPr>
              <p:cNvSpPr>
                <a:spLocks noChangeArrowheads="1"/>
              </p:cNvSpPr>
              <p:nvPr/>
            </p:nvSpPr>
            <p:spPr bwMode="auto">
              <a:xfrm>
                <a:off x="5117" y="1345"/>
                <a:ext cx="435" cy="7"/>
              </a:xfrm>
              <a:prstGeom prst="rect">
                <a:avLst/>
              </a:prstGeom>
              <a:solidFill>
                <a:srgbClr val="FF7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19" name="Rectangle 364">
                <a:extLst>
                  <a:ext uri="{FF2B5EF4-FFF2-40B4-BE49-F238E27FC236}">
                    <a16:creationId xmlns:a16="http://schemas.microsoft.com/office/drawing/2014/main" id="{6E7AA28E-3772-4E46-8AB1-AF1CD76A46FF}"/>
                  </a:ext>
                </a:extLst>
              </p:cNvPr>
              <p:cNvSpPr>
                <a:spLocks noChangeArrowheads="1"/>
              </p:cNvSpPr>
              <p:nvPr/>
            </p:nvSpPr>
            <p:spPr bwMode="auto">
              <a:xfrm>
                <a:off x="5117" y="1352"/>
                <a:ext cx="435" cy="7"/>
              </a:xfrm>
              <a:prstGeom prst="rect">
                <a:avLst/>
              </a:prstGeom>
              <a:solidFill>
                <a:srgbClr val="FF7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20" name="Rectangle 365">
                <a:extLst>
                  <a:ext uri="{FF2B5EF4-FFF2-40B4-BE49-F238E27FC236}">
                    <a16:creationId xmlns:a16="http://schemas.microsoft.com/office/drawing/2014/main" id="{C85E978E-519A-4B22-86D6-CC548E1EF54F}"/>
                  </a:ext>
                </a:extLst>
              </p:cNvPr>
              <p:cNvSpPr>
                <a:spLocks noChangeArrowheads="1"/>
              </p:cNvSpPr>
              <p:nvPr/>
            </p:nvSpPr>
            <p:spPr bwMode="auto">
              <a:xfrm>
                <a:off x="5117" y="1359"/>
                <a:ext cx="435" cy="8"/>
              </a:xfrm>
              <a:prstGeom prst="rect">
                <a:avLst/>
              </a:prstGeom>
              <a:solidFill>
                <a:srgbClr val="FF7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21" name="Rectangle 366">
                <a:extLst>
                  <a:ext uri="{FF2B5EF4-FFF2-40B4-BE49-F238E27FC236}">
                    <a16:creationId xmlns:a16="http://schemas.microsoft.com/office/drawing/2014/main" id="{D82F88B4-5FCF-4FCF-A931-108BCD7A31D7}"/>
                  </a:ext>
                </a:extLst>
              </p:cNvPr>
              <p:cNvSpPr>
                <a:spLocks noChangeArrowheads="1"/>
              </p:cNvSpPr>
              <p:nvPr/>
            </p:nvSpPr>
            <p:spPr bwMode="auto">
              <a:xfrm>
                <a:off x="5117" y="1367"/>
                <a:ext cx="435" cy="7"/>
              </a:xfrm>
              <a:prstGeom prst="rect">
                <a:avLst/>
              </a:prstGeom>
              <a:solidFill>
                <a:srgbClr val="FF7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22" name="Rectangle 367">
                <a:extLst>
                  <a:ext uri="{FF2B5EF4-FFF2-40B4-BE49-F238E27FC236}">
                    <a16:creationId xmlns:a16="http://schemas.microsoft.com/office/drawing/2014/main" id="{D7B4CEC4-26B6-4343-A2C7-00A4A2DADB15}"/>
                  </a:ext>
                </a:extLst>
              </p:cNvPr>
              <p:cNvSpPr>
                <a:spLocks noChangeArrowheads="1"/>
              </p:cNvSpPr>
              <p:nvPr/>
            </p:nvSpPr>
            <p:spPr bwMode="auto">
              <a:xfrm>
                <a:off x="5117" y="1374"/>
                <a:ext cx="435" cy="8"/>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23" name="Rectangle 368">
                <a:extLst>
                  <a:ext uri="{FF2B5EF4-FFF2-40B4-BE49-F238E27FC236}">
                    <a16:creationId xmlns:a16="http://schemas.microsoft.com/office/drawing/2014/main" id="{6BD8DDFA-771F-4903-8B14-6025D5DAEEEB}"/>
                  </a:ext>
                </a:extLst>
              </p:cNvPr>
              <p:cNvSpPr>
                <a:spLocks noChangeArrowheads="1"/>
              </p:cNvSpPr>
              <p:nvPr/>
            </p:nvSpPr>
            <p:spPr bwMode="auto">
              <a:xfrm>
                <a:off x="5117" y="1382"/>
                <a:ext cx="435" cy="7"/>
              </a:xfrm>
              <a:prstGeom prst="rect">
                <a:avLst/>
              </a:prstGeom>
              <a:solidFill>
                <a:srgbClr val="FF8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24" name="Rectangle 369">
                <a:extLst>
                  <a:ext uri="{FF2B5EF4-FFF2-40B4-BE49-F238E27FC236}">
                    <a16:creationId xmlns:a16="http://schemas.microsoft.com/office/drawing/2014/main" id="{3B92C1DA-20B0-4BAC-AD41-3AC92EE587C1}"/>
                  </a:ext>
                </a:extLst>
              </p:cNvPr>
              <p:cNvSpPr>
                <a:spLocks noChangeArrowheads="1"/>
              </p:cNvSpPr>
              <p:nvPr/>
            </p:nvSpPr>
            <p:spPr bwMode="auto">
              <a:xfrm>
                <a:off x="5117" y="1389"/>
                <a:ext cx="435" cy="8"/>
              </a:xfrm>
              <a:prstGeom prst="rect">
                <a:avLst/>
              </a:prstGeom>
              <a:solidFill>
                <a:srgbClr val="FF8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25" name="Rectangle 370">
                <a:extLst>
                  <a:ext uri="{FF2B5EF4-FFF2-40B4-BE49-F238E27FC236}">
                    <a16:creationId xmlns:a16="http://schemas.microsoft.com/office/drawing/2014/main" id="{A7F87310-60F7-4AB4-9EB5-F21049713EB5}"/>
                  </a:ext>
                </a:extLst>
              </p:cNvPr>
              <p:cNvSpPr>
                <a:spLocks noChangeArrowheads="1"/>
              </p:cNvSpPr>
              <p:nvPr/>
            </p:nvSpPr>
            <p:spPr bwMode="auto">
              <a:xfrm>
                <a:off x="5117" y="1397"/>
                <a:ext cx="435" cy="7"/>
              </a:xfrm>
              <a:prstGeom prst="rect">
                <a:avLst/>
              </a:prstGeom>
              <a:solidFill>
                <a:srgbClr val="FF8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26" name="Rectangle 371">
                <a:extLst>
                  <a:ext uri="{FF2B5EF4-FFF2-40B4-BE49-F238E27FC236}">
                    <a16:creationId xmlns:a16="http://schemas.microsoft.com/office/drawing/2014/main" id="{FDA4AAA8-2E76-42D4-AFD3-0F92FF52354C}"/>
                  </a:ext>
                </a:extLst>
              </p:cNvPr>
              <p:cNvSpPr>
                <a:spLocks noChangeArrowheads="1"/>
              </p:cNvSpPr>
              <p:nvPr/>
            </p:nvSpPr>
            <p:spPr bwMode="auto">
              <a:xfrm>
                <a:off x="5117" y="1404"/>
                <a:ext cx="435" cy="7"/>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27" name="Rectangle 372">
                <a:extLst>
                  <a:ext uri="{FF2B5EF4-FFF2-40B4-BE49-F238E27FC236}">
                    <a16:creationId xmlns:a16="http://schemas.microsoft.com/office/drawing/2014/main" id="{602E141D-39AD-4E78-B604-BB5FAF5448F6}"/>
                  </a:ext>
                </a:extLst>
              </p:cNvPr>
              <p:cNvSpPr>
                <a:spLocks noChangeArrowheads="1"/>
              </p:cNvSpPr>
              <p:nvPr/>
            </p:nvSpPr>
            <p:spPr bwMode="auto">
              <a:xfrm>
                <a:off x="5117" y="1411"/>
                <a:ext cx="435" cy="8"/>
              </a:xfrm>
              <a:prstGeom prst="rect">
                <a:avLst/>
              </a:prstGeom>
              <a:solidFill>
                <a:srgbClr val="FF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28" name="Rectangle 373">
                <a:extLst>
                  <a:ext uri="{FF2B5EF4-FFF2-40B4-BE49-F238E27FC236}">
                    <a16:creationId xmlns:a16="http://schemas.microsoft.com/office/drawing/2014/main" id="{92567136-F68F-47B6-8584-67750E5DB3D0}"/>
                  </a:ext>
                </a:extLst>
              </p:cNvPr>
              <p:cNvSpPr>
                <a:spLocks noChangeArrowheads="1"/>
              </p:cNvSpPr>
              <p:nvPr/>
            </p:nvSpPr>
            <p:spPr bwMode="auto">
              <a:xfrm>
                <a:off x="5117" y="1419"/>
                <a:ext cx="435" cy="7"/>
              </a:xfrm>
              <a:prstGeom prst="rect">
                <a:avLst/>
              </a:prstGeom>
              <a:solidFill>
                <a:srgbClr val="FF9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29" name="Rectangle 374">
                <a:extLst>
                  <a:ext uri="{FF2B5EF4-FFF2-40B4-BE49-F238E27FC236}">
                    <a16:creationId xmlns:a16="http://schemas.microsoft.com/office/drawing/2014/main" id="{063E8209-C1CD-4C31-AA07-230C7F15CD5A}"/>
                  </a:ext>
                </a:extLst>
              </p:cNvPr>
              <p:cNvSpPr>
                <a:spLocks noChangeArrowheads="1"/>
              </p:cNvSpPr>
              <p:nvPr/>
            </p:nvSpPr>
            <p:spPr bwMode="auto">
              <a:xfrm>
                <a:off x="5117" y="1426"/>
                <a:ext cx="435" cy="8"/>
              </a:xfrm>
              <a:prstGeom prst="rect">
                <a:avLst/>
              </a:prstGeom>
              <a:solidFill>
                <a:srgbClr val="FF9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30" name="Rectangle 375">
                <a:extLst>
                  <a:ext uri="{FF2B5EF4-FFF2-40B4-BE49-F238E27FC236}">
                    <a16:creationId xmlns:a16="http://schemas.microsoft.com/office/drawing/2014/main" id="{2688F19F-0B31-4D3C-8260-A9DD74EB0C72}"/>
                  </a:ext>
                </a:extLst>
              </p:cNvPr>
              <p:cNvSpPr>
                <a:spLocks noChangeArrowheads="1"/>
              </p:cNvSpPr>
              <p:nvPr/>
            </p:nvSpPr>
            <p:spPr bwMode="auto">
              <a:xfrm>
                <a:off x="5117" y="1434"/>
                <a:ext cx="435" cy="7"/>
              </a:xfrm>
              <a:prstGeom prst="rect">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31" name="Rectangle 376">
                <a:extLst>
                  <a:ext uri="{FF2B5EF4-FFF2-40B4-BE49-F238E27FC236}">
                    <a16:creationId xmlns:a16="http://schemas.microsoft.com/office/drawing/2014/main" id="{B5A512DB-5C34-4B3D-A1E9-908B7C232030}"/>
                  </a:ext>
                </a:extLst>
              </p:cNvPr>
              <p:cNvSpPr>
                <a:spLocks noChangeArrowheads="1"/>
              </p:cNvSpPr>
              <p:nvPr/>
            </p:nvSpPr>
            <p:spPr bwMode="auto">
              <a:xfrm>
                <a:off x="5117" y="1441"/>
                <a:ext cx="435" cy="4"/>
              </a:xfrm>
              <a:prstGeom prst="rect">
                <a:avLst/>
              </a:prstGeom>
              <a:solidFill>
                <a:srgbClr val="FF9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32" name="Rectangle 377">
                <a:extLst>
                  <a:ext uri="{FF2B5EF4-FFF2-40B4-BE49-F238E27FC236}">
                    <a16:creationId xmlns:a16="http://schemas.microsoft.com/office/drawing/2014/main" id="{36989E98-3CCA-4E22-A67B-9F6665D51158}"/>
                  </a:ext>
                </a:extLst>
              </p:cNvPr>
              <p:cNvSpPr>
                <a:spLocks noChangeArrowheads="1"/>
              </p:cNvSpPr>
              <p:nvPr/>
            </p:nvSpPr>
            <p:spPr bwMode="auto">
              <a:xfrm>
                <a:off x="5117" y="1445"/>
                <a:ext cx="435" cy="7"/>
              </a:xfrm>
              <a:prstGeom prst="rect">
                <a:avLst/>
              </a:prstGeom>
              <a:solidFill>
                <a:srgbClr val="FF9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33" name="Rectangle 378">
                <a:extLst>
                  <a:ext uri="{FF2B5EF4-FFF2-40B4-BE49-F238E27FC236}">
                    <a16:creationId xmlns:a16="http://schemas.microsoft.com/office/drawing/2014/main" id="{E94A5DB0-36C2-402F-8F82-A3B34F8A6437}"/>
                  </a:ext>
                </a:extLst>
              </p:cNvPr>
              <p:cNvSpPr>
                <a:spLocks noChangeArrowheads="1"/>
              </p:cNvSpPr>
              <p:nvPr/>
            </p:nvSpPr>
            <p:spPr bwMode="auto">
              <a:xfrm>
                <a:off x="5117" y="1452"/>
                <a:ext cx="435" cy="8"/>
              </a:xfrm>
              <a:prstGeom prst="rect">
                <a:avLst/>
              </a:prstGeom>
              <a:solidFill>
                <a:srgbClr val="FFA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34" name="Rectangle 379">
                <a:extLst>
                  <a:ext uri="{FF2B5EF4-FFF2-40B4-BE49-F238E27FC236}">
                    <a16:creationId xmlns:a16="http://schemas.microsoft.com/office/drawing/2014/main" id="{4E1499B1-C555-4EAB-9881-9E06189EE6BF}"/>
                  </a:ext>
                </a:extLst>
              </p:cNvPr>
              <p:cNvSpPr>
                <a:spLocks noChangeArrowheads="1"/>
              </p:cNvSpPr>
              <p:nvPr/>
            </p:nvSpPr>
            <p:spPr bwMode="auto">
              <a:xfrm>
                <a:off x="5117" y="1460"/>
                <a:ext cx="435" cy="7"/>
              </a:xfrm>
              <a:prstGeom prst="rect">
                <a:avLst/>
              </a:prstGeom>
              <a:solidFill>
                <a:srgbClr val="FFA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35" name="Rectangle 380">
                <a:extLst>
                  <a:ext uri="{FF2B5EF4-FFF2-40B4-BE49-F238E27FC236}">
                    <a16:creationId xmlns:a16="http://schemas.microsoft.com/office/drawing/2014/main" id="{875B84AB-2C64-47DD-9205-BDE583781BF3}"/>
                  </a:ext>
                </a:extLst>
              </p:cNvPr>
              <p:cNvSpPr>
                <a:spLocks noChangeArrowheads="1"/>
              </p:cNvSpPr>
              <p:nvPr/>
            </p:nvSpPr>
            <p:spPr bwMode="auto">
              <a:xfrm>
                <a:off x="5117" y="1467"/>
                <a:ext cx="435" cy="8"/>
              </a:xfrm>
              <a:prstGeom prst="rect">
                <a:avLst/>
              </a:prstGeom>
              <a:solidFill>
                <a:srgbClr val="FFA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36" name="Rectangle 381">
                <a:extLst>
                  <a:ext uri="{FF2B5EF4-FFF2-40B4-BE49-F238E27FC236}">
                    <a16:creationId xmlns:a16="http://schemas.microsoft.com/office/drawing/2014/main" id="{8082604F-BEE9-4A86-98DB-069ADAA5C080}"/>
                  </a:ext>
                </a:extLst>
              </p:cNvPr>
              <p:cNvSpPr>
                <a:spLocks noChangeArrowheads="1"/>
              </p:cNvSpPr>
              <p:nvPr/>
            </p:nvSpPr>
            <p:spPr bwMode="auto">
              <a:xfrm>
                <a:off x="5117" y="1475"/>
                <a:ext cx="435" cy="3"/>
              </a:xfrm>
              <a:prstGeom prst="rect">
                <a:avLst/>
              </a:prstGeom>
              <a:solidFill>
                <a:srgbClr val="FFA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37" name="Rectangle 382">
                <a:extLst>
                  <a:ext uri="{FF2B5EF4-FFF2-40B4-BE49-F238E27FC236}">
                    <a16:creationId xmlns:a16="http://schemas.microsoft.com/office/drawing/2014/main" id="{457CF98D-5BD3-48A4-A4ED-C689177F741F}"/>
                  </a:ext>
                </a:extLst>
              </p:cNvPr>
              <p:cNvSpPr>
                <a:spLocks noChangeArrowheads="1"/>
              </p:cNvSpPr>
              <p:nvPr/>
            </p:nvSpPr>
            <p:spPr bwMode="auto">
              <a:xfrm>
                <a:off x="5117" y="1478"/>
                <a:ext cx="435" cy="8"/>
              </a:xfrm>
              <a:prstGeom prst="rect">
                <a:avLst/>
              </a:prstGeom>
              <a:solidFill>
                <a:srgbClr val="FFA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38" name="Rectangle 383">
                <a:extLst>
                  <a:ext uri="{FF2B5EF4-FFF2-40B4-BE49-F238E27FC236}">
                    <a16:creationId xmlns:a16="http://schemas.microsoft.com/office/drawing/2014/main" id="{478D24BF-79DE-47F4-8ADF-324398F36B08}"/>
                  </a:ext>
                </a:extLst>
              </p:cNvPr>
              <p:cNvSpPr>
                <a:spLocks noChangeArrowheads="1"/>
              </p:cNvSpPr>
              <p:nvPr/>
            </p:nvSpPr>
            <p:spPr bwMode="auto">
              <a:xfrm>
                <a:off x="5117" y="1486"/>
                <a:ext cx="435" cy="7"/>
              </a:xfrm>
              <a:prstGeom prst="rect">
                <a:avLst/>
              </a:prstGeom>
              <a:solidFill>
                <a:srgbClr val="FF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39" name="Rectangle 384">
                <a:extLst>
                  <a:ext uri="{FF2B5EF4-FFF2-40B4-BE49-F238E27FC236}">
                    <a16:creationId xmlns:a16="http://schemas.microsoft.com/office/drawing/2014/main" id="{DD2AF9A3-AFF5-4FD9-8088-FE5C16D0DAB1}"/>
                  </a:ext>
                </a:extLst>
              </p:cNvPr>
              <p:cNvSpPr>
                <a:spLocks noChangeArrowheads="1"/>
              </p:cNvSpPr>
              <p:nvPr/>
            </p:nvSpPr>
            <p:spPr bwMode="auto">
              <a:xfrm>
                <a:off x="5117" y="1493"/>
                <a:ext cx="435" cy="8"/>
              </a:xfrm>
              <a:prstGeom prst="rect">
                <a:avLst/>
              </a:prstGeom>
              <a:solidFill>
                <a:srgbClr val="FFB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40" name="Rectangle 385">
                <a:extLst>
                  <a:ext uri="{FF2B5EF4-FFF2-40B4-BE49-F238E27FC236}">
                    <a16:creationId xmlns:a16="http://schemas.microsoft.com/office/drawing/2014/main" id="{7AD4975E-0F5C-408D-BE18-AF1F8E35762E}"/>
                  </a:ext>
                </a:extLst>
              </p:cNvPr>
              <p:cNvSpPr>
                <a:spLocks noChangeArrowheads="1"/>
              </p:cNvSpPr>
              <p:nvPr/>
            </p:nvSpPr>
            <p:spPr bwMode="auto">
              <a:xfrm>
                <a:off x="5117" y="1501"/>
                <a:ext cx="435" cy="7"/>
              </a:xfrm>
              <a:prstGeom prst="rect">
                <a:avLst/>
              </a:prstGeom>
              <a:solidFill>
                <a:srgbClr val="FFB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41" name="Rectangle 386">
                <a:extLst>
                  <a:ext uri="{FF2B5EF4-FFF2-40B4-BE49-F238E27FC236}">
                    <a16:creationId xmlns:a16="http://schemas.microsoft.com/office/drawing/2014/main" id="{E17AAF33-50E9-41E8-8368-7D28A05DE8C8}"/>
                  </a:ext>
                </a:extLst>
              </p:cNvPr>
              <p:cNvSpPr>
                <a:spLocks noChangeArrowheads="1"/>
              </p:cNvSpPr>
              <p:nvPr/>
            </p:nvSpPr>
            <p:spPr bwMode="auto">
              <a:xfrm>
                <a:off x="5117" y="1508"/>
                <a:ext cx="435" cy="4"/>
              </a:xfrm>
              <a:prstGeom prst="rect">
                <a:avLst/>
              </a:prstGeom>
              <a:solidFill>
                <a:srgbClr val="FFB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42" name="Rectangle 387">
                <a:extLst>
                  <a:ext uri="{FF2B5EF4-FFF2-40B4-BE49-F238E27FC236}">
                    <a16:creationId xmlns:a16="http://schemas.microsoft.com/office/drawing/2014/main" id="{899C1CC1-7587-41CF-B420-93D0E6355071}"/>
                  </a:ext>
                </a:extLst>
              </p:cNvPr>
              <p:cNvSpPr>
                <a:spLocks noChangeArrowheads="1"/>
              </p:cNvSpPr>
              <p:nvPr/>
            </p:nvSpPr>
            <p:spPr bwMode="auto">
              <a:xfrm>
                <a:off x="5117" y="1512"/>
                <a:ext cx="435" cy="7"/>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43" name="Rectangle 388">
                <a:extLst>
                  <a:ext uri="{FF2B5EF4-FFF2-40B4-BE49-F238E27FC236}">
                    <a16:creationId xmlns:a16="http://schemas.microsoft.com/office/drawing/2014/main" id="{D21D1570-B953-4372-B1E2-3BC5A1824C01}"/>
                  </a:ext>
                </a:extLst>
              </p:cNvPr>
              <p:cNvSpPr>
                <a:spLocks noChangeArrowheads="1"/>
              </p:cNvSpPr>
              <p:nvPr/>
            </p:nvSpPr>
            <p:spPr bwMode="auto">
              <a:xfrm>
                <a:off x="5117" y="1519"/>
                <a:ext cx="435" cy="8"/>
              </a:xfrm>
              <a:prstGeom prst="rect">
                <a:avLst/>
              </a:prstGeom>
              <a:solidFill>
                <a:srgbClr val="FFB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44" name="Rectangle 389">
                <a:extLst>
                  <a:ext uri="{FF2B5EF4-FFF2-40B4-BE49-F238E27FC236}">
                    <a16:creationId xmlns:a16="http://schemas.microsoft.com/office/drawing/2014/main" id="{5CDA291A-0A81-4BDC-B20B-B7D3CE8C0DB4}"/>
                  </a:ext>
                </a:extLst>
              </p:cNvPr>
              <p:cNvSpPr>
                <a:spLocks noChangeArrowheads="1"/>
              </p:cNvSpPr>
              <p:nvPr/>
            </p:nvSpPr>
            <p:spPr bwMode="auto">
              <a:xfrm>
                <a:off x="5117" y="1527"/>
                <a:ext cx="435" cy="7"/>
              </a:xfrm>
              <a:prstGeom prst="rect">
                <a:avLst/>
              </a:prstGeom>
              <a:solidFill>
                <a:srgbClr val="FFB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45" name="Rectangle 390">
                <a:extLst>
                  <a:ext uri="{FF2B5EF4-FFF2-40B4-BE49-F238E27FC236}">
                    <a16:creationId xmlns:a16="http://schemas.microsoft.com/office/drawing/2014/main" id="{DE171970-1EDE-4BFE-9024-9E5984B647A3}"/>
                  </a:ext>
                </a:extLst>
              </p:cNvPr>
              <p:cNvSpPr>
                <a:spLocks noChangeArrowheads="1"/>
              </p:cNvSpPr>
              <p:nvPr/>
            </p:nvSpPr>
            <p:spPr bwMode="auto">
              <a:xfrm>
                <a:off x="5117" y="1534"/>
                <a:ext cx="435" cy="8"/>
              </a:xfrm>
              <a:prstGeom prst="rect">
                <a:avLst/>
              </a:prstGeom>
              <a:solidFill>
                <a:srgbClr val="FFC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46" name="Rectangle 391">
                <a:extLst>
                  <a:ext uri="{FF2B5EF4-FFF2-40B4-BE49-F238E27FC236}">
                    <a16:creationId xmlns:a16="http://schemas.microsoft.com/office/drawing/2014/main" id="{183854CF-7F76-43CB-8CE4-F1D9E797B67E}"/>
                  </a:ext>
                </a:extLst>
              </p:cNvPr>
              <p:cNvSpPr>
                <a:spLocks noChangeArrowheads="1"/>
              </p:cNvSpPr>
              <p:nvPr/>
            </p:nvSpPr>
            <p:spPr bwMode="auto">
              <a:xfrm>
                <a:off x="5117" y="1542"/>
                <a:ext cx="435" cy="3"/>
              </a:xfrm>
              <a:prstGeom prst="rect">
                <a:avLst/>
              </a:prstGeom>
              <a:solidFill>
                <a:srgbClr val="FFC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47" name="Rectangle 392">
                <a:extLst>
                  <a:ext uri="{FF2B5EF4-FFF2-40B4-BE49-F238E27FC236}">
                    <a16:creationId xmlns:a16="http://schemas.microsoft.com/office/drawing/2014/main" id="{B03AFC8D-E0AB-4A19-94EA-01B7605EEA50}"/>
                  </a:ext>
                </a:extLst>
              </p:cNvPr>
              <p:cNvSpPr>
                <a:spLocks noChangeArrowheads="1"/>
              </p:cNvSpPr>
              <p:nvPr/>
            </p:nvSpPr>
            <p:spPr bwMode="auto">
              <a:xfrm>
                <a:off x="5117" y="1545"/>
                <a:ext cx="435" cy="8"/>
              </a:xfrm>
              <a:prstGeom prst="rect">
                <a:avLst/>
              </a:prstGeom>
              <a:solidFill>
                <a:srgbClr val="FFC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48" name="Rectangle 393">
                <a:extLst>
                  <a:ext uri="{FF2B5EF4-FFF2-40B4-BE49-F238E27FC236}">
                    <a16:creationId xmlns:a16="http://schemas.microsoft.com/office/drawing/2014/main" id="{B5DA2356-6A5A-4A59-8168-B18FF4E1C748}"/>
                  </a:ext>
                </a:extLst>
              </p:cNvPr>
              <p:cNvSpPr>
                <a:spLocks noChangeArrowheads="1"/>
              </p:cNvSpPr>
              <p:nvPr/>
            </p:nvSpPr>
            <p:spPr bwMode="auto">
              <a:xfrm>
                <a:off x="5117" y="1553"/>
                <a:ext cx="435" cy="7"/>
              </a:xfrm>
              <a:prstGeom prst="rect">
                <a:avLst/>
              </a:prstGeom>
              <a:solidFill>
                <a:srgbClr val="FFC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49" name="Rectangle 394">
                <a:extLst>
                  <a:ext uri="{FF2B5EF4-FFF2-40B4-BE49-F238E27FC236}">
                    <a16:creationId xmlns:a16="http://schemas.microsoft.com/office/drawing/2014/main" id="{271E22FA-7B05-4C9A-9CAD-F75040AE6840}"/>
                  </a:ext>
                </a:extLst>
              </p:cNvPr>
              <p:cNvSpPr>
                <a:spLocks noChangeArrowheads="1"/>
              </p:cNvSpPr>
              <p:nvPr/>
            </p:nvSpPr>
            <p:spPr bwMode="auto">
              <a:xfrm>
                <a:off x="5117" y="1560"/>
                <a:ext cx="435" cy="8"/>
              </a:xfrm>
              <a:prstGeom prst="rect">
                <a:avLst/>
              </a:prstGeom>
              <a:solidFill>
                <a:srgbClr val="FFC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50" name="Rectangle 395">
                <a:extLst>
                  <a:ext uri="{FF2B5EF4-FFF2-40B4-BE49-F238E27FC236}">
                    <a16:creationId xmlns:a16="http://schemas.microsoft.com/office/drawing/2014/main" id="{CE5717A1-9739-4592-92B6-5B1E031C70FC}"/>
                  </a:ext>
                </a:extLst>
              </p:cNvPr>
              <p:cNvSpPr>
                <a:spLocks noChangeArrowheads="1"/>
              </p:cNvSpPr>
              <p:nvPr/>
            </p:nvSpPr>
            <p:spPr bwMode="auto">
              <a:xfrm>
                <a:off x="5117" y="1568"/>
                <a:ext cx="435" cy="7"/>
              </a:xfrm>
              <a:prstGeom prst="rect">
                <a:avLst/>
              </a:prstGeom>
              <a:solidFill>
                <a:srgbClr val="FFD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51" name="Rectangle 396">
                <a:extLst>
                  <a:ext uri="{FF2B5EF4-FFF2-40B4-BE49-F238E27FC236}">
                    <a16:creationId xmlns:a16="http://schemas.microsoft.com/office/drawing/2014/main" id="{44705344-BEE3-4812-97FD-E1CF98224237}"/>
                  </a:ext>
                </a:extLst>
              </p:cNvPr>
              <p:cNvSpPr>
                <a:spLocks noChangeArrowheads="1"/>
              </p:cNvSpPr>
              <p:nvPr/>
            </p:nvSpPr>
            <p:spPr bwMode="auto">
              <a:xfrm>
                <a:off x="5117" y="1575"/>
                <a:ext cx="435" cy="4"/>
              </a:xfrm>
              <a:prstGeom prst="rect">
                <a:avLst/>
              </a:prstGeom>
              <a:solidFill>
                <a:srgbClr val="FFD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52" name="Rectangle 397">
                <a:extLst>
                  <a:ext uri="{FF2B5EF4-FFF2-40B4-BE49-F238E27FC236}">
                    <a16:creationId xmlns:a16="http://schemas.microsoft.com/office/drawing/2014/main" id="{55001A12-67B8-422C-BE81-4BB2156660A2}"/>
                  </a:ext>
                </a:extLst>
              </p:cNvPr>
              <p:cNvSpPr>
                <a:spLocks noChangeArrowheads="1"/>
              </p:cNvSpPr>
              <p:nvPr/>
            </p:nvSpPr>
            <p:spPr bwMode="auto">
              <a:xfrm>
                <a:off x="5117" y="1579"/>
                <a:ext cx="435" cy="7"/>
              </a:xfrm>
              <a:prstGeom prst="rect">
                <a:avLst/>
              </a:prstGeom>
              <a:solidFill>
                <a:srgbClr val="FFD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53" name="Rectangle 398">
                <a:extLst>
                  <a:ext uri="{FF2B5EF4-FFF2-40B4-BE49-F238E27FC236}">
                    <a16:creationId xmlns:a16="http://schemas.microsoft.com/office/drawing/2014/main" id="{8C0FD430-3F3B-4D00-96D4-9951426BD098}"/>
                  </a:ext>
                </a:extLst>
              </p:cNvPr>
              <p:cNvSpPr>
                <a:spLocks noChangeArrowheads="1"/>
              </p:cNvSpPr>
              <p:nvPr/>
            </p:nvSpPr>
            <p:spPr bwMode="auto">
              <a:xfrm>
                <a:off x="5117" y="1586"/>
                <a:ext cx="435" cy="8"/>
              </a:xfrm>
              <a:prstGeom prst="rect">
                <a:avLst/>
              </a:prstGeom>
              <a:solidFill>
                <a:srgbClr val="FFD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54" name="Rectangle 399">
                <a:extLst>
                  <a:ext uri="{FF2B5EF4-FFF2-40B4-BE49-F238E27FC236}">
                    <a16:creationId xmlns:a16="http://schemas.microsoft.com/office/drawing/2014/main" id="{F5694638-D91B-49B1-92AD-E3F3AAA977AC}"/>
                  </a:ext>
                </a:extLst>
              </p:cNvPr>
              <p:cNvSpPr>
                <a:spLocks noChangeArrowheads="1"/>
              </p:cNvSpPr>
              <p:nvPr/>
            </p:nvSpPr>
            <p:spPr bwMode="auto">
              <a:xfrm>
                <a:off x="5117" y="1594"/>
                <a:ext cx="435" cy="7"/>
              </a:xfrm>
              <a:prstGeom prst="rect">
                <a:avLst/>
              </a:prstGeom>
              <a:solidFill>
                <a:srgbClr val="FFD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55" name="Rectangle 400">
                <a:extLst>
                  <a:ext uri="{FF2B5EF4-FFF2-40B4-BE49-F238E27FC236}">
                    <a16:creationId xmlns:a16="http://schemas.microsoft.com/office/drawing/2014/main" id="{2BCB5F3C-B000-4AFA-B315-77B3E0EF4E0C}"/>
                  </a:ext>
                </a:extLst>
              </p:cNvPr>
              <p:cNvSpPr>
                <a:spLocks noChangeArrowheads="1"/>
              </p:cNvSpPr>
              <p:nvPr/>
            </p:nvSpPr>
            <p:spPr bwMode="auto">
              <a:xfrm>
                <a:off x="5117" y="1601"/>
                <a:ext cx="435" cy="8"/>
              </a:xfrm>
              <a:prstGeom prst="rect">
                <a:avLst/>
              </a:prstGeom>
              <a:solidFill>
                <a:srgbClr val="FFD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56" name="Rectangle 401">
                <a:extLst>
                  <a:ext uri="{FF2B5EF4-FFF2-40B4-BE49-F238E27FC236}">
                    <a16:creationId xmlns:a16="http://schemas.microsoft.com/office/drawing/2014/main" id="{1D21BDB4-C496-4718-AF90-2388BF9BF88D}"/>
                  </a:ext>
                </a:extLst>
              </p:cNvPr>
              <p:cNvSpPr>
                <a:spLocks noChangeArrowheads="1"/>
              </p:cNvSpPr>
              <p:nvPr/>
            </p:nvSpPr>
            <p:spPr bwMode="auto">
              <a:xfrm>
                <a:off x="5117" y="1609"/>
                <a:ext cx="435" cy="3"/>
              </a:xfrm>
              <a:prstGeom prst="rect">
                <a:avLst/>
              </a:prstGeom>
              <a:solidFill>
                <a:srgbClr val="FFE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57" name="Rectangle 402">
                <a:extLst>
                  <a:ext uri="{FF2B5EF4-FFF2-40B4-BE49-F238E27FC236}">
                    <a16:creationId xmlns:a16="http://schemas.microsoft.com/office/drawing/2014/main" id="{D38ADD2A-1790-4E92-ABFF-43E6D05BBB74}"/>
                  </a:ext>
                </a:extLst>
              </p:cNvPr>
              <p:cNvSpPr>
                <a:spLocks noChangeArrowheads="1"/>
              </p:cNvSpPr>
              <p:nvPr/>
            </p:nvSpPr>
            <p:spPr bwMode="auto">
              <a:xfrm>
                <a:off x="5117" y="1612"/>
                <a:ext cx="435" cy="8"/>
              </a:xfrm>
              <a:prstGeom prst="rect">
                <a:avLst/>
              </a:prstGeom>
              <a:solidFill>
                <a:srgbClr val="FFE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58" name="Rectangle 403">
                <a:extLst>
                  <a:ext uri="{FF2B5EF4-FFF2-40B4-BE49-F238E27FC236}">
                    <a16:creationId xmlns:a16="http://schemas.microsoft.com/office/drawing/2014/main" id="{15AF28D8-41FD-4AAC-89EB-8858BEEB4A71}"/>
                  </a:ext>
                </a:extLst>
              </p:cNvPr>
              <p:cNvSpPr>
                <a:spLocks noChangeArrowheads="1"/>
              </p:cNvSpPr>
              <p:nvPr/>
            </p:nvSpPr>
            <p:spPr bwMode="auto">
              <a:xfrm>
                <a:off x="5117" y="1620"/>
                <a:ext cx="435" cy="7"/>
              </a:xfrm>
              <a:prstGeom prst="rect">
                <a:avLst/>
              </a:prstGeom>
              <a:solidFill>
                <a:srgbClr val="FFE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59" name="Rectangle 404">
                <a:extLst>
                  <a:ext uri="{FF2B5EF4-FFF2-40B4-BE49-F238E27FC236}">
                    <a16:creationId xmlns:a16="http://schemas.microsoft.com/office/drawing/2014/main" id="{E638ABDE-7B00-41F4-A087-FD9249164FCA}"/>
                  </a:ext>
                </a:extLst>
              </p:cNvPr>
              <p:cNvSpPr>
                <a:spLocks noChangeArrowheads="1"/>
              </p:cNvSpPr>
              <p:nvPr/>
            </p:nvSpPr>
            <p:spPr bwMode="auto">
              <a:xfrm>
                <a:off x="5117" y="1627"/>
                <a:ext cx="435" cy="8"/>
              </a:xfrm>
              <a:prstGeom prst="rect">
                <a:avLst/>
              </a:prstGeom>
              <a:solidFill>
                <a:srgbClr val="FFE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60" name="Rectangle 405">
                <a:extLst>
                  <a:ext uri="{FF2B5EF4-FFF2-40B4-BE49-F238E27FC236}">
                    <a16:creationId xmlns:a16="http://schemas.microsoft.com/office/drawing/2014/main" id="{B572F2B6-FE37-410D-B995-68FED76FB4CF}"/>
                  </a:ext>
                </a:extLst>
              </p:cNvPr>
              <p:cNvSpPr>
                <a:spLocks noChangeArrowheads="1"/>
              </p:cNvSpPr>
              <p:nvPr/>
            </p:nvSpPr>
            <p:spPr bwMode="auto">
              <a:xfrm>
                <a:off x="5117" y="1635"/>
                <a:ext cx="435" cy="7"/>
              </a:xfrm>
              <a:prstGeom prst="rect">
                <a:avLst/>
              </a:prstGeom>
              <a:solidFill>
                <a:srgbClr val="FFE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61" name="Rectangle 406">
                <a:extLst>
                  <a:ext uri="{FF2B5EF4-FFF2-40B4-BE49-F238E27FC236}">
                    <a16:creationId xmlns:a16="http://schemas.microsoft.com/office/drawing/2014/main" id="{E9A7E4D7-14ED-4C9F-AB32-7755AD44E8F5}"/>
                  </a:ext>
                </a:extLst>
              </p:cNvPr>
              <p:cNvSpPr>
                <a:spLocks noChangeArrowheads="1"/>
              </p:cNvSpPr>
              <p:nvPr/>
            </p:nvSpPr>
            <p:spPr bwMode="auto">
              <a:xfrm>
                <a:off x="5117" y="1642"/>
                <a:ext cx="435" cy="4"/>
              </a:xfrm>
              <a:prstGeom prst="rect">
                <a:avLst/>
              </a:prstGeom>
              <a:solidFill>
                <a:srgbClr val="FFE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62" name="Rectangle 407">
                <a:extLst>
                  <a:ext uri="{FF2B5EF4-FFF2-40B4-BE49-F238E27FC236}">
                    <a16:creationId xmlns:a16="http://schemas.microsoft.com/office/drawing/2014/main" id="{5BBA0D86-ED75-41D4-868D-383CF3890168}"/>
                  </a:ext>
                </a:extLst>
              </p:cNvPr>
              <p:cNvSpPr>
                <a:spLocks noChangeArrowheads="1"/>
              </p:cNvSpPr>
              <p:nvPr/>
            </p:nvSpPr>
            <p:spPr bwMode="auto">
              <a:xfrm>
                <a:off x="5117" y="1646"/>
                <a:ext cx="435" cy="7"/>
              </a:xfrm>
              <a:prstGeom prst="rect">
                <a:avLst/>
              </a:prstGeom>
              <a:solidFill>
                <a:srgbClr val="FFF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63" name="Rectangle 408">
                <a:extLst>
                  <a:ext uri="{FF2B5EF4-FFF2-40B4-BE49-F238E27FC236}">
                    <a16:creationId xmlns:a16="http://schemas.microsoft.com/office/drawing/2014/main" id="{F9364ECA-53EB-443D-8526-3B3F106ECFA5}"/>
                  </a:ext>
                </a:extLst>
              </p:cNvPr>
              <p:cNvSpPr>
                <a:spLocks noChangeArrowheads="1"/>
              </p:cNvSpPr>
              <p:nvPr/>
            </p:nvSpPr>
            <p:spPr bwMode="auto">
              <a:xfrm>
                <a:off x="5117" y="1653"/>
                <a:ext cx="435" cy="8"/>
              </a:xfrm>
              <a:prstGeom prst="rect">
                <a:avLst/>
              </a:prstGeom>
              <a:solidFill>
                <a:srgbClr val="FFF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64" name="Rectangle 409">
                <a:extLst>
                  <a:ext uri="{FF2B5EF4-FFF2-40B4-BE49-F238E27FC236}">
                    <a16:creationId xmlns:a16="http://schemas.microsoft.com/office/drawing/2014/main" id="{C8022728-3B96-4342-A35A-DE40163A546F}"/>
                  </a:ext>
                </a:extLst>
              </p:cNvPr>
              <p:cNvSpPr>
                <a:spLocks noChangeArrowheads="1"/>
              </p:cNvSpPr>
              <p:nvPr/>
            </p:nvSpPr>
            <p:spPr bwMode="auto">
              <a:xfrm>
                <a:off x="5117" y="1661"/>
                <a:ext cx="435" cy="7"/>
              </a:xfrm>
              <a:prstGeom prst="rect">
                <a:avLst/>
              </a:prstGeom>
              <a:solidFill>
                <a:srgbClr val="FFF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65" name="Rectangle 410">
                <a:extLst>
                  <a:ext uri="{FF2B5EF4-FFF2-40B4-BE49-F238E27FC236}">
                    <a16:creationId xmlns:a16="http://schemas.microsoft.com/office/drawing/2014/main" id="{9533A4B4-BD75-4498-9902-392B5444E9CE}"/>
                  </a:ext>
                </a:extLst>
              </p:cNvPr>
              <p:cNvSpPr>
                <a:spLocks noChangeArrowheads="1"/>
              </p:cNvSpPr>
              <p:nvPr/>
            </p:nvSpPr>
            <p:spPr bwMode="auto">
              <a:xfrm>
                <a:off x="5117" y="1668"/>
                <a:ext cx="435" cy="7"/>
              </a:xfrm>
              <a:prstGeom prst="rect">
                <a:avLst/>
              </a:prstGeom>
              <a:solidFill>
                <a:srgbClr val="FFF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66" name="Rectangle 411">
                <a:extLst>
                  <a:ext uri="{FF2B5EF4-FFF2-40B4-BE49-F238E27FC236}">
                    <a16:creationId xmlns:a16="http://schemas.microsoft.com/office/drawing/2014/main" id="{16CCBEF3-E0E9-4C2E-811E-4B6B13B4BE3B}"/>
                  </a:ext>
                </a:extLst>
              </p:cNvPr>
              <p:cNvSpPr>
                <a:spLocks noChangeArrowheads="1"/>
              </p:cNvSpPr>
              <p:nvPr/>
            </p:nvSpPr>
            <p:spPr bwMode="auto">
              <a:xfrm>
                <a:off x="5117" y="1675"/>
                <a:ext cx="435" cy="4"/>
              </a:xfrm>
              <a:prstGeom prst="rect">
                <a:avLst/>
              </a:prstGeom>
              <a:solidFill>
                <a:srgbClr val="FFF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67" name="Rectangle 412">
                <a:extLst>
                  <a:ext uri="{FF2B5EF4-FFF2-40B4-BE49-F238E27FC236}">
                    <a16:creationId xmlns:a16="http://schemas.microsoft.com/office/drawing/2014/main" id="{948DE5DC-4FCB-4471-BDC1-FB9775A1C352}"/>
                  </a:ext>
                </a:extLst>
              </p:cNvPr>
              <p:cNvSpPr>
                <a:spLocks noChangeArrowheads="1"/>
              </p:cNvSpPr>
              <p:nvPr/>
            </p:nvSpPr>
            <p:spPr bwMode="auto">
              <a:xfrm>
                <a:off x="5117" y="1679"/>
                <a:ext cx="435" cy="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968" name="Rectangle 413">
                <a:extLst>
                  <a:ext uri="{FF2B5EF4-FFF2-40B4-BE49-F238E27FC236}">
                    <a16:creationId xmlns:a16="http://schemas.microsoft.com/office/drawing/2014/main" id="{98A0DCD7-60C1-43B1-84D2-AE407917A9D8}"/>
                  </a:ext>
                </a:extLst>
              </p:cNvPr>
              <p:cNvSpPr>
                <a:spLocks noChangeArrowheads="1"/>
              </p:cNvSpPr>
              <p:nvPr/>
            </p:nvSpPr>
            <p:spPr bwMode="auto">
              <a:xfrm>
                <a:off x="3287" y="575"/>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2969" name="Freeform 414">
                <a:extLst>
                  <a:ext uri="{FF2B5EF4-FFF2-40B4-BE49-F238E27FC236}">
                    <a16:creationId xmlns:a16="http://schemas.microsoft.com/office/drawing/2014/main" id="{CF00283E-7981-4595-8184-27CB2661A2FD}"/>
                  </a:ext>
                </a:extLst>
              </p:cNvPr>
              <p:cNvSpPr>
                <a:spLocks/>
              </p:cNvSpPr>
              <p:nvPr/>
            </p:nvSpPr>
            <p:spPr bwMode="auto">
              <a:xfrm>
                <a:off x="982" y="1294"/>
                <a:ext cx="1645" cy="94"/>
              </a:xfrm>
              <a:custGeom>
                <a:avLst/>
                <a:gdLst>
                  <a:gd name="T0" fmla="*/ 1645 w 1645"/>
                  <a:gd name="T1" fmla="*/ 0 h 94"/>
                  <a:gd name="T2" fmla="*/ 1645 w 1645"/>
                  <a:gd name="T3" fmla="*/ 94 h 94"/>
                  <a:gd name="T4" fmla="*/ 0 w 1645"/>
                  <a:gd name="T5" fmla="*/ 94 h 94"/>
                  <a:gd name="T6" fmla="*/ 0 60000 65536"/>
                  <a:gd name="T7" fmla="*/ 0 60000 65536"/>
                  <a:gd name="T8" fmla="*/ 0 60000 65536"/>
                  <a:gd name="T9" fmla="*/ 0 w 1645"/>
                  <a:gd name="T10" fmla="*/ 0 h 94"/>
                  <a:gd name="T11" fmla="*/ 1645 w 1645"/>
                  <a:gd name="T12" fmla="*/ 94 h 94"/>
                </a:gdLst>
                <a:ahLst/>
                <a:cxnLst>
                  <a:cxn ang="T6">
                    <a:pos x="T0" y="T1"/>
                  </a:cxn>
                  <a:cxn ang="T7">
                    <a:pos x="T2" y="T3"/>
                  </a:cxn>
                  <a:cxn ang="T8">
                    <a:pos x="T4" y="T5"/>
                  </a:cxn>
                </a:cxnLst>
                <a:rect l="T9" t="T10" r="T11" b="T12"/>
                <a:pathLst>
                  <a:path w="1645" h="94">
                    <a:moveTo>
                      <a:pt x="1645" y="0"/>
                    </a:moveTo>
                    <a:lnTo>
                      <a:pt x="1645" y="94"/>
                    </a:lnTo>
                    <a:lnTo>
                      <a:pt x="0" y="94"/>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22743" name="Freeform 415">
              <a:extLst>
                <a:ext uri="{FF2B5EF4-FFF2-40B4-BE49-F238E27FC236}">
                  <a16:creationId xmlns:a16="http://schemas.microsoft.com/office/drawing/2014/main" id="{878497E1-88C3-4B4B-BA5F-EA55245BC2CE}"/>
                </a:ext>
              </a:extLst>
            </p:cNvPr>
            <p:cNvSpPr>
              <a:spLocks/>
            </p:cNvSpPr>
            <p:nvPr/>
          </p:nvSpPr>
          <p:spPr bwMode="auto">
            <a:xfrm>
              <a:off x="915" y="1350"/>
              <a:ext cx="77" cy="77"/>
            </a:xfrm>
            <a:custGeom>
              <a:avLst/>
              <a:gdLst>
                <a:gd name="T0" fmla="*/ 77 w 77"/>
                <a:gd name="T1" fmla="*/ 77 h 77"/>
                <a:gd name="T2" fmla="*/ 0 w 77"/>
                <a:gd name="T3" fmla="*/ 38 h 77"/>
                <a:gd name="T4" fmla="*/ 77 w 77"/>
                <a:gd name="T5" fmla="*/ 0 h 77"/>
                <a:gd name="T6" fmla="*/ 77 w 77"/>
                <a:gd name="T7" fmla="*/ 77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77" y="77"/>
                  </a:moveTo>
                  <a:lnTo>
                    <a:pt x="0" y="38"/>
                  </a:lnTo>
                  <a:lnTo>
                    <a:pt x="77" y="0"/>
                  </a:lnTo>
                  <a:lnTo>
                    <a:pt x="77" y="77"/>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744" name="Rectangle 416">
              <a:extLst>
                <a:ext uri="{FF2B5EF4-FFF2-40B4-BE49-F238E27FC236}">
                  <a16:creationId xmlns:a16="http://schemas.microsoft.com/office/drawing/2014/main" id="{8D5186D1-631B-4CC5-9E4F-AA4A45717E4C}"/>
                </a:ext>
              </a:extLst>
            </p:cNvPr>
            <p:cNvSpPr>
              <a:spLocks noChangeArrowheads="1"/>
            </p:cNvSpPr>
            <p:nvPr/>
          </p:nvSpPr>
          <p:spPr bwMode="auto">
            <a:xfrm>
              <a:off x="2689" y="1326"/>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2745" name="Freeform 417">
              <a:extLst>
                <a:ext uri="{FF2B5EF4-FFF2-40B4-BE49-F238E27FC236}">
                  <a16:creationId xmlns:a16="http://schemas.microsoft.com/office/drawing/2014/main" id="{55EED722-1BEE-4A23-BC60-910A65B9E6D5}"/>
                </a:ext>
              </a:extLst>
            </p:cNvPr>
            <p:cNvSpPr>
              <a:spLocks noEditPoints="1"/>
            </p:cNvSpPr>
            <p:nvPr/>
          </p:nvSpPr>
          <p:spPr bwMode="auto">
            <a:xfrm>
              <a:off x="3243" y="527"/>
              <a:ext cx="1110" cy="159"/>
            </a:xfrm>
            <a:custGeom>
              <a:avLst/>
              <a:gdLst>
                <a:gd name="T0" fmla="*/ 12092 w 611"/>
                <a:gd name="T1" fmla="*/ 0 h 152"/>
                <a:gd name="T2" fmla="*/ 12092 w 611"/>
                <a:gd name="T3" fmla="*/ 74 h 152"/>
                <a:gd name="T4" fmla="*/ 11496 w 611"/>
                <a:gd name="T5" fmla="*/ 74 h 152"/>
                <a:gd name="T6" fmla="*/ 11496 w 611"/>
                <a:gd name="T7" fmla="*/ 0 h 152"/>
                <a:gd name="T8" fmla="*/ 12092 w 611"/>
                <a:gd name="T9" fmla="*/ 0 h 152"/>
                <a:gd name="T10" fmla="*/ 12092 w 611"/>
                <a:gd name="T11" fmla="*/ 111 h 152"/>
                <a:gd name="T12" fmla="*/ 12092 w 611"/>
                <a:gd name="T13" fmla="*/ 190 h 152"/>
                <a:gd name="T14" fmla="*/ 11578 w 611"/>
                <a:gd name="T15" fmla="*/ 190 h 152"/>
                <a:gd name="T16" fmla="*/ 11578 w 611"/>
                <a:gd name="T17" fmla="*/ 153 h 152"/>
                <a:gd name="T18" fmla="*/ 11792 w 611"/>
                <a:gd name="T19" fmla="*/ 153 h 152"/>
                <a:gd name="T20" fmla="*/ 11496 w 611"/>
                <a:gd name="T21" fmla="*/ 172 h 152"/>
                <a:gd name="T22" fmla="*/ 11496 w 611"/>
                <a:gd name="T23" fmla="*/ 111 h 152"/>
                <a:gd name="T24" fmla="*/ 12092 w 611"/>
                <a:gd name="T25" fmla="*/ 111 h 152"/>
                <a:gd name="T26" fmla="*/ 11004 w 611"/>
                <a:gd name="T27" fmla="*/ 190 h 152"/>
                <a:gd name="T28" fmla="*/ 9816 w 611"/>
                <a:gd name="T29" fmla="*/ 190 h 152"/>
                <a:gd name="T30" fmla="*/ 9816 w 611"/>
                <a:gd name="T31" fmla="*/ 153 h 152"/>
                <a:gd name="T32" fmla="*/ 11004 w 611"/>
                <a:gd name="T33" fmla="*/ 153 h 152"/>
                <a:gd name="T34" fmla="*/ 11004 w 611"/>
                <a:gd name="T35" fmla="*/ 190 h 152"/>
                <a:gd name="T36" fmla="*/ 9227 w 611"/>
                <a:gd name="T37" fmla="*/ 190 h 152"/>
                <a:gd name="T38" fmla="*/ 8053 w 611"/>
                <a:gd name="T39" fmla="*/ 190 h 152"/>
                <a:gd name="T40" fmla="*/ 8053 w 611"/>
                <a:gd name="T41" fmla="*/ 153 h 152"/>
                <a:gd name="T42" fmla="*/ 9227 w 611"/>
                <a:gd name="T43" fmla="*/ 153 h 152"/>
                <a:gd name="T44" fmla="*/ 9227 w 611"/>
                <a:gd name="T45" fmla="*/ 190 h 152"/>
                <a:gd name="T46" fmla="*/ 7459 w 611"/>
                <a:gd name="T47" fmla="*/ 190 h 152"/>
                <a:gd name="T48" fmla="*/ 6297 w 611"/>
                <a:gd name="T49" fmla="*/ 190 h 152"/>
                <a:gd name="T50" fmla="*/ 6297 w 611"/>
                <a:gd name="T51" fmla="*/ 153 h 152"/>
                <a:gd name="T52" fmla="*/ 7459 w 611"/>
                <a:gd name="T53" fmla="*/ 153 h 152"/>
                <a:gd name="T54" fmla="*/ 7459 w 611"/>
                <a:gd name="T55" fmla="*/ 190 h 152"/>
                <a:gd name="T56" fmla="*/ 5697 w 611"/>
                <a:gd name="T57" fmla="*/ 190 h 152"/>
                <a:gd name="T58" fmla="*/ 4509 w 611"/>
                <a:gd name="T59" fmla="*/ 190 h 152"/>
                <a:gd name="T60" fmla="*/ 4509 w 611"/>
                <a:gd name="T61" fmla="*/ 153 h 152"/>
                <a:gd name="T62" fmla="*/ 5697 w 611"/>
                <a:gd name="T63" fmla="*/ 153 h 152"/>
                <a:gd name="T64" fmla="*/ 5697 w 611"/>
                <a:gd name="T65" fmla="*/ 190 h 152"/>
                <a:gd name="T66" fmla="*/ 3944 w 611"/>
                <a:gd name="T67" fmla="*/ 190 h 152"/>
                <a:gd name="T68" fmla="*/ 2760 w 611"/>
                <a:gd name="T69" fmla="*/ 190 h 152"/>
                <a:gd name="T70" fmla="*/ 2760 w 611"/>
                <a:gd name="T71" fmla="*/ 153 h 152"/>
                <a:gd name="T72" fmla="*/ 3944 w 611"/>
                <a:gd name="T73" fmla="*/ 153 h 152"/>
                <a:gd name="T74" fmla="*/ 3944 w 611"/>
                <a:gd name="T75" fmla="*/ 190 h 152"/>
                <a:gd name="T76" fmla="*/ 2158 w 611"/>
                <a:gd name="T77" fmla="*/ 190 h 152"/>
                <a:gd name="T78" fmla="*/ 990 w 611"/>
                <a:gd name="T79" fmla="*/ 190 h 152"/>
                <a:gd name="T80" fmla="*/ 990 w 611"/>
                <a:gd name="T81" fmla="*/ 153 h 152"/>
                <a:gd name="T82" fmla="*/ 2158 w 611"/>
                <a:gd name="T83" fmla="*/ 153 h 152"/>
                <a:gd name="T84" fmla="*/ 2158 w 611"/>
                <a:gd name="T85" fmla="*/ 190 h 152"/>
                <a:gd name="T86" fmla="*/ 389 w 611"/>
                <a:gd name="T87" fmla="*/ 190 h 152"/>
                <a:gd name="T88" fmla="*/ 0 w 611"/>
                <a:gd name="T89" fmla="*/ 190 h 152"/>
                <a:gd name="T90" fmla="*/ 0 w 611"/>
                <a:gd name="T91" fmla="*/ 153 h 152"/>
                <a:gd name="T92" fmla="*/ 389 w 611"/>
                <a:gd name="T93" fmla="*/ 153 h 152"/>
                <a:gd name="T94" fmla="*/ 389 w 611"/>
                <a:gd name="T95" fmla="*/ 190 h 1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1"/>
                <a:gd name="T145" fmla="*/ 0 h 152"/>
                <a:gd name="T146" fmla="*/ 611 w 611"/>
                <a:gd name="T147" fmla="*/ 152 h 1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1" h="152">
                  <a:moveTo>
                    <a:pt x="611" y="0"/>
                  </a:moveTo>
                  <a:lnTo>
                    <a:pt x="611" y="59"/>
                  </a:lnTo>
                  <a:lnTo>
                    <a:pt x="581" y="59"/>
                  </a:lnTo>
                  <a:lnTo>
                    <a:pt x="581" y="0"/>
                  </a:lnTo>
                  <a:lnTo>
                    <a:pt x="611" y="0"/>
                  </a:lnTo>
                  <a:close/>
                  <a:moveTo>
                    <a:pt x="611" y="89"/>
                  </a:moveTo>
                  <a:lnTo>
                    <a:pt x="611" y="152"/>
                  </a:lnTo>
                  <a:lnTo>
                    <a:pt x="585" y="152"/>
                  </a:lnTo>
                  <a:lnTo>
                    <a:pt x="585" y="122"/>
                  </a:lnTo>
                  <a:lnTo>
                    <a:pt x="596" y="122"/>
                  </a:lnTo>
                  <a:lnTo>
                    <a:pt x="581" y="137"/>
                  </a:lnTo>
                  <a:lnTo>
                    <a:pt x="581" y="89"/>
                  </a:lnTo>
                  <a:lnTo>
                    <a:pt x="611" y="89"/>
                  </a:lnTo>
                  <a:close/>
                  <a:moveTo>
                    <a:pt x="556" y="152"/>
                  </a:moveTo>
                  <a:lnTo>
                    <a:pt x="496" y="152"/>
                  </a:lnTo>
                  <a:lnTo>
                    <a:pt x="496" y="122"/>
                  </a:lnTo>
                  <a:lnTo>
                    <a:pt x="556" y="122"/>
                  </a:lnTo>
                  <a:lnTo>
                    <a:pt x="556" y="152"/>
                  </a:lnTo>
                  <a:close/>
                  <a:moveTo>
                    <a:pt x="466" y="152"/>
                  </a:moveTo>
                  <a:lnTo>
                    <a:pt x="407" y="152"/>
                  </a:lnTo>
                  <a:lnTo>
                    <a:pt x="407" y="122"/>
                  </a:lnTo>
                  <a:lnTo>
                    <a:pt x="466" y="122"/>
                  </a:lnTo>
                  <a:lnTo>
                    <a:pt x="466" y="152"/>
                  </a:lnTo>
                  <a:close/>
                  <a:moveTo>
                    <a:pt x="377" y="152"/>
                  </a:moveTo>
                  <a:lnTo>
                    <a:pt x="318" y="152"/>
                  </a:lnTo>
                  <a:lnTo>
                    <a:pt x="318" y="122"/>
                  </a:lnTo>
                  <a:lnTo>
                    <a:pt x="377" y="122"/>
                  </a:lnTo>
                  <a:lnTo>
                    <a:pt x="377" y="152"/>
                  </a:lnTo>
                  <a:close/>
                  <a:moveTo>
                    <a:pt x="288" y="152"/>
                  </a:moveTo>
                  <a:lnTo>
                    <a:pt x="228" y="152"/>
                  </a:lnTo>
                  <a:lnTo>
                    <a:pt x="228" y="122"/>
                  </a:lnTo>
                  <a:lnTo>
                    <a:pt x="288" y="122"/>
                  </a:lnTo>
                  <a:lnTo>
                    <a:pt x="288" y="152"/>
                  </a:lnTo>
                  <a:close/>
                  <a:moveTo>
                    <a:pt x="199" y="152"/>
                  </a:moveTo>
                  <a:lnTo>
                    <a:pt x="139" y="152"/>
                  </a:lnTo>
                  <a:lnTo>
                    <a:pt x="139" y="122"/>
                  </a:lnTo>
                  <a:lnTo>
                    <a:pt x="199" y="122"/>
                  </a:lnTo>
                  <a:lnTo>
                    <a:pt x="199" y="152"/>
                  </a:lnTo>
                  <a:close/>
                  <a:moveTo>
                    <a:pt x="109" y="152"/>
                  </a:moveTo>
                  <a:lnTo>
                    <a:pt x="50" y="152"/>
                  </a:lnTo>
                  <a:lnTo>
                    <a:pt x="50" y="122"/>
                  </a:lnTo>
                  <a:lnTo>
                    <a:pt x="109" y="122"/>
                  </a:lnTo>
                  <a:lnTo>
                    <a:pt x="109" y="152"/>
                  </a:lnTo>
                  <a:close/>
                  <a:moveTo>
                    <a:pt x="20" y="152"/>
                  </a:moveTo>
                  <a:lnTo>
                    <a:pt x="0" y="152"/>
                  </a:lnTo>
                  <a:lnTo>
                    <a:pt x="0" y="122"/>
                  </a:lnTo>
                  <a:lnTo>
                    <a:pt x="20" y="122"/>
                  </a:lnTo>
                  <a:lnTo>
                    <a:pt x="20" y="152"/>
                  </a:lnTo>
                  <a:close/>
                </a:path>
              </a:pathLst>
            </a:custGeom>
            <a:solidFill>
              <a:srgbClr val="800000"/>
            </a:solidFill>
            <a:ln w="6350" cap="flat">
              <a:solidFill>
                <a:srgbClr val="800000"/>
              </a:solidFill>
              <a:prstDash val="solid"/>
              <a:bevel/>
              <a:headEnd/>
              <a:tailEnd/>
            </a:ln>
          </p:spPr>
          <p:txBody>
            <a:bodyPr/>
            <a:lstStyle/>
            <a:p>
              <a:endParaRPr lang="en-GB"/>
            </a:p>
          </p:txBody>
        </p:sp>
        <p:pic>
          <p:nvPicPr>
            <p:cNvPr id="22746" name="Picture 2" descr="sun-illustration1">
              <a:extLst>
                <a:ext uri="{FF2B5EF4-FFF2-40B4-BE49-F238E27FC236}">
                  <a16:creationId xmlns:a16="http://schemas.microsoft.com/office/drawing/2014/main" id="{C2B90B76-E90B-4265-B1DE-1B6452C24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 y="250"/>
              <a:ext cx="16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47" name="Picture 4" descr="fire_meaney2">
              <a:extLst>
                <a:ext uri="{FF2B5EF4-FFF2-40B4-BE49-F238E27FC236}">
                  <a16:creationId xmlns:a16="http://schemas.microsoft.com/office/drawing/2014/main" id="{EF8CEE9C-CA33-4FED-B6ED-4E57A9B1DC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 y="210"/>
              <a:ext cx="146"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48" name="AutoShape 7">
              <a:extLst>
                <a:ext uri="{FF2B5EF4-FFF2-40B4-BE49-F238E27FC236}">
                  <a16:creationId xmlns:a16="http://schemas.microsoft.com/office/drawing/2014/main" id="{97A6AB7F-CCAD-4444-A086-DE98293BB926}"/>
                </a:ext>
              </a:extLst>
            </p:cNvPr>
            <p:cNvSpPr>
              <a:spLocks noChangeArrowheads="1"/>
            </p:cNvSpPr>
            <p:nvPr/>
          </p:nvSpPr>
          <p:spPr bwMode="auto">
            <a:xfrm rot="16200000" flipH="1">
              <a:off x="112" y="304"/>
              <a:ext cx="532" cy="161"/>
            </a:xfrm>
            <a:prstGeom prst="parallelogram">
              <a:avLst>
                <a:gd name="adj" fmla="val 65919"/>
              </a:avLst>
            </a:prstGeom>
            <a:solidFill>
              <a:srgbClr val="FFFF00"/>
            </a:solidFill>
            <a:ln w="25400">
              <a:solidFill>
                <a:schemeClr val="tx1"/>
              </a:solidFill>
              <a:miter lim="800000"/>
              <a:headEnd/>
              <a:tailEnd/>
            </a:ln>
          </p:spPr>
          <p:txBody>
            <a:bodyPr vert="eaVert"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49" name="AutoShape 8">
              <a:extLst>
                <a:ext uri="{FF2B5EF4-FFF2-40B4-BE49-F238E27FC236}">
                  <a16:creationId xmlns:a16="http://schemas.microsoft.com/office/drawing/2014/main" id="{A9F612B2-8729-4435-A4EB-6481C4DEDA10}"/>
                </a:ext>
              </a:extLst>
            </p:cNvPr>
            <p:cNvSpPr>
              <a:spLocks noChangeArrowheads="1"/>
            </p:cNvSpPr>
            <p:nvPr/>
          </p:nvSpPr>
          <p:spPr bwMode="auto">
            <a:xfrm rot="16200000" flipH="1">
              <a:off x="287" y="304"/>
              <a:ext cx="532" cy="161"/>
            </a:xfrm>
            <a:prstGeom prst="parallelogram">
              <a:avLst>
                <a:gd name="adj" fmla="val 65919"/>
              </a:avLst>
            </a:prstGeom>
            <a:solidFill>
              <a:srgbClr val="FFFF00"/>
            </a:solidFill>
            <a:ln w="25400">
              <a:solidFill>
                <a:schemeClr val="tx1"/>
              </a:solidFill>
              <a:miter lim="800000"/>
              <a:headEnd/>
              <a:tailEnd/>
            </a:ln>
          </p:spPr>
          <p:txBody>
            <a:bodyPr vert="eaVert"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50" name="AutoShape 9">
              <a:extLst>
                <a:ext uri="{FF2B5EF4-FFF2-40B4-BE49-F238E27FC236}">
                  <a16:creationId xmlns:a16="http://schemas.microsoft.com/office/drawing/2014/main" id="{758DEA97-809F-4622-B49B-1D56017FDD8E}"/>
                </a:ext>
              </a:extLst>
            </p:cNvPr>
            <p:cNvSpPr>
              <a:spLocks noChangeArrowheads="1"/>
            </p:cNvSpPr>
            <p:nvPr/>
          </p:nvSpPr>
          <p:spPr bwMode="auto">
            <a:xfrm rot="16200000" flipH="1">
              <a:off x="462" y="304"/>
              <a:ext cx="532" cy="161"/>
            </a:xfrm>
            <a:prstGeom prst="parallelogram">
              <a:avLst>
                <a:gd name="adj" fmla="val 65919"/>
              </a:avLst>
            </a:prstGeom>
            <a:solidFill>
              <a:srgbClr val="FFFF00"/>
            </a:solidFill>
            <a:ln w="25400">
              <a:solidFill>
                <a:schemeClr val="tx1"/>
              </a:solidFill>
              <a:miter lim="800000"/>
              <a:headEnd/>
              <a:tailEnd/>
            </a:ln>
          </p:spPr>
          <p:txBody>
            <a:bodyPr vert="eaVert"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51" name="AutoShape 10">
              <a:extLst>
                <a:ext uri="{FF2B5EF4-FFF2-40B4-BE49-F238E27FC236}">
                  <a16:creationId xmlns:a16="http://schemas.microsoft.com/office/drawing/2014/main" id="{B73C0591-F32F-481F-88EE-23A8BD68DBED}"/>
                </a:ext>
              </a:extLst>
            </p:cNvPr>
            <p:cNvSpPr>
              <a:spLocks noChangeArrowheads="1"/>
            </p:cNvSpPr>
            <p:nvPr/>
          </p:nvSpPr>
          <p:spPr bwMode="auto">
            <a:xfrm rot="16200000" flipH="1">
              <a:off x="637" y="304"/>
              <a:ext cx="532" cy="162"/>
            </a:xfrm>
            <a:prstGeom prst="parallelogram">
              <a:avLst>
                <a:gd name="adj" fmla="val 65512"/>
              </a:avLst>
            </a:prstGeom>
            <a:solidFill>
              <a:srgbClr val="FFFF00"/>
            </a:solidFill>
            <a:ln w="25400">
              <a:solidFill>
                <a:schemeClr val="tx1"/>
              </a:solidFill>
              <a:miter lim="800000"/>
              <a:headEnd/>
              <a:tailEnd/>
            </a:ln>
          </p:spPr>
          <p:txBody>
            <a:bodyPr vert="eaVert"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52" name="Oval 11">
              <a:extLst>
                <a:ext uri="{FF2B5EF4-FFF2-40B4-BE49-F238E27FC236}">
                  <a16:creationId xmlns:a16="http://schemas.microsoft.com/office/drawing/2014/main" id="{4DDD887F-BDDB-41CB-B63E-BF15818CBCAF}"/>
                </a:ext>
              </a:extLst>
            </p:cNvPr>
            <p:cNvSpPr>
              <a:spLocks noChangeArrowheads="1"/>
            </p:cNvSpPr>
            <p:nvPr/>
          </p:nvSpPr>
          <p:spPr bwMode="auto">
            <a:xfrm>
              <a:off x="322" y="451"/>
              <a:ext cx="53" cy="109"/>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53" name="Oval 12">
              <a:extLst>
                <a:ext uri="{FF2B5EF4-FFF2-40B4-BE49-F238E27FC236}">
                  <a16:creationId xmlns:a16="http://schemas.microsoft.com/office/drawing/2014/main" id="{B9C410DE-7329-40C3-BF3B-BE590131B7A3}"/>
                </a:ext>
              </a:extLst>
            </p:cNvPr>
            <p:cNvSpPr>
              <a:spLocks noChangeArrowheads="1"/>
            </p:cNvSpPr>
            <p:nvPr/>
          </p:nvSpPr>
          <p:spPr bwMode="auto">
            <a:xfrm>
              <a:off x="397" y="355"/>
              <a:ext cx="45" cy="78"/>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54" name="Oval 13">
              <a:extLst>
                <a:ext uri="{FF2B5EF4-FFF2-40B4-BE49-F238E27FC236}">
                  <a16:creationId xmlns:a16="http://schemas.microsoft.com/office/drawing/2014/main" id="{F204647B-F78D-4217-A88C-E7920FAAC891}"/>
                </a:ext>
              </a:extLst>
            </p:cNvPr>
            <p:cNvSpPr>
              <a:spLocks noChangeArrowheads="1"/>
            </p:cNvSpPr>
            <p:nvPr/>
          </p:nvSpPr>
          <p:spPr bwMode="auto">
            <a:xfrm>
              <a:off x="557" y="185"/>
              <a:ext cx="63" cy="121"/>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55" name="Oval 14">
              <a:extLst>
                <a:ext uri="{FF2B5EF4-FFF2-40B4-BE49-F238E27FC236}">
                  <a16:creationId xmlns:a16="http://schemas.microsoft.com/office/drawing/2014/main" id="{E92D8CB3-89E5-45BC-8BC7-3CF86A83B8C4}"/>
                </a:ext>
              </a:extLst>
            </p:cNvPr>
            <p:cNvSpPr>
              <a:spLocks noChangeArrowheads="1"/>
            </p:cNvSpPr>
            <p:nvPr/>
          </p:nvSpPr>
          <p:spPr bwMode="auto">
            <a:xfrm>
              <a:off x="496" y="446"/>
              <a:ext cx="53" cy="109"/>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56" name="Oval 15">
              <a:extLst>
                <a:ext uri="{FF2B5EF4-FFF2-40B4-BE49-F238E27FC236}">
                  <a16:creationId xmlns:a16="http://schemas.microsoft.com/office/drawing/2014/main" id="{F2A65911-7112-4EFD-A66A-6CBB4E5F14A9}"/>
                </a:ext>
              </a:extLst>
            </p:cNvPr>
            <p:cNvSpPr>
              <a:spLocks noChangeArrowheads="1"/>
            </p:cNvSpPr>
            <p:nvPr/>
          </p:nvSpPr>
          <p:spPr bwMode="auto">
            <a:xfrm>
              <a:off x="574" y="385"/>
              <a:ext cx="46" cy="74"/>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57" name="Oval 16">
              <a:extLst>
                <a:ext uri="{FF2B5EF4-FFF2-40B4-BE49-F238E27FC236}">
                  <a16:creationId xmlns:a16="http://schemas.microsoft.com/office/drawing/2014/main" id="{876B00E4-2FDD-4F26-AEF0-EE8E035FCBC4}"/>
                </a:ext>
              </a:extLst>
            </p:cNvPr>
            <p:cNvSpPr>
              <a:spLocks noChangeArrowheads="1"/>
            </p:cNvSpPr>
            <p:nvPr/>
          </p:nvSpPr>
          <p:spPr bwMode="auto">
            <a:xfrm>
              <a:off x="735" y="428"/>
              <a:ext cx="54" cy="109"/>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58" name="Oval 17">
              <a:extLst>
                <a:ext uri="{FF2B5EF4-FFF2-40B4-BE49-F238E27FC236}">
                  <a16:creationId xmlns:a16="http://schemas.microsoft.com/office/drawing/2014/main" id="{4533C7FA-17EE-4B68-A0C5-040EB93F1406}"/>
                </a:ext>
              </a:extLst>
            </p:cNvPr>
            <p:cNvSpPr>
              <a:spLocks noChangeArrowheads="1"/>
            </p:cNvSpPr>
            <p:nvPr/>
          </p:nvSpPr>
          <p:spPr bwMode="auto">
            <a:xfrm>
              <a:off x="669" y="367"/>
              <a:ext cx="41" cy="57"/>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59" name="Oval 18">
              <a:extLst>
                <a:ext uri="{FF2B5EF4-FFF2-40B4-BE49-F238E27FC236}">
                  <a16:creationId xmlns:a16="http://schemas.microsoft.com/office/drawing/2014/main" id="{440AC037-6E79-4DAE-9C2B-B91860772E05}"/>
                </a:ext>
              </a:extLst>
            </p:cNvPr>
            <p:cNvSpPr>
              <a:spLocks noChangeArrowheads="1"/>
            </p:cNvSpPr>
            <p:nvPr/>
          </p:nvSpPr>
          <p:spPr bwMode="auto">
            <a:xfrm>
              <a:off x="847" y="223"/>
              <a:ext cx="37" cy="70"/>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60" name="Oval 19">
              <a:extLst>
                <a:ext uri="{FF2B5EF4-FFF2-40B4-BE49-F238E27FC236}">
                  <a16:creationId xmlns:a16="http://schemas.microsoft.com/office/drawing/2014/main" id="{B182EAAF-0EEE-473F-88F8-2A9B50E818A6}"/>
                </a:ext>
              </a:extLst>
            </p:cNvPr>
            <p:cNvSpPr>
              <a:spLocks noChangeArrowheads="1"/>
            </p:cNvSpPr>
            <p:nvPr/>
          </p:nvSpPr>
          <p:spPr bwMode="auto">
            <a:xfrm>
              <a:off x="851" y="428"/>
              <a:ext cx="54" cy="109"/>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61" name="Oval 20">
              <a:extLst>
                <a:ext uri="{FF2B5EF4-FFF2-40B4-BE49-F238E27FC236}">
                  <a16:creationId xmlns:a16="http://schemas.microsoft.com/office/drawing/2014/main" id="{58835E1D-8BC2-41FE-98E1-F3B342430316}"/>
                </a:ext>
              </a:extLst>
            </p:cNvPr>
            <p:cNvSpPr>
              <a:spLocks noChangeArrowheads="1"/>
            </p:cNvSpPr>
            <p:nvPr/>
          </p:nvSpPr>
          <p:spPr bwMode="auto">
            <a:xfrm>
              <a:off x="913" y="246"/>
              <a:ext cx="62" cy="134"/>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62" name="Oval 21">
              <a:extLst>
                <a:ext uri="{FF2B5EF4-FFF2-40B4-BE49-F238E27FC236}">
                  <a16:creationId xmlns:a16="http://schemas.microsoft.com/office/drawing/2014/main" id="{C9B0E6D8-99DF-4C11-9075-A588C85DFD03}"/>
                </a:ext>
              </a:extLst>
            </p:cNvPr>
            <p:cNvSpPr>
              <a:spLocks noChangeArrowheads="1"/>
            </p:cNvSpPr>
            <p:nvPr/>
          </p:nvSpPr>
          <p:spPr bwMode="auto">
            <a:xfrm>
              <a:off x="731" y="289"/>
              <a:ext cx="45" cy="78"/>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63" name="Oval 22">
              <a:extLst>
                <a:ext uri="{FF2B5EF4-FFF2-40B4-BE49-F238E27FC236}">
                  <a16:creationId xmlns:a16="http://schemas.microsoft.com/office/drawing/2014/main" id="{990C7A46-F5BB-4435-A086-FD1DB2EDA44D}"/>
                </a:ext>
              </a:extLst>
            </p:cNvPr>
            <p:cNvSpPr>
              <a:spLocks noChangeArrowheads="1"/>
            </p:cNvSpPr>
            <p:nvPr/>
          </p:nvSpPr>
          <p:spPr bwMode="auto">
            <a:xfrm>
              <a:off x="491" y="302"/>
              <a:ext cx="42" cy="74"/>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64" name="Oval 23">
              <a:extLst>
                <a:ext uri="{FF2B5EF4-FFF2-40B4-BE49-F238E27FC236}">
                  <a16:creationId xmlns:a16="http://schemas.microsoft.com/office/drawing/2014/main" id="{028962B8-7942-47C1-AFEE-266642B10227}"/>
                </a:ext>
              </a:extLst>
            </p:cNvPr>
            <p:cNvSpPr>
              <a:spLocks noChangeArrowheads="1"/>
            </p:cNvSpPr>
            <p:nvPr/>
          </p:nvSpPr>
          <p:spPr bwMode="auto">
            <a:xfrm>
              <a:off x="318" y="281"/>
              <a:ext cx="49" cy="91"/>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2765" name="Line 7">
              <a:extLst>
                <a:ext uri="{FF2B5EF4-FFF2-40B4-BE49-F238E27FC236}">
                  <a16:creationId xmlns:a16="http://schemas.microsoft.com/office/drawing/2014/main" id="{38FDA761-5937-4F73-8DED-0CC9E7D27F44}"/>
                </a:ext>
              </a:extLst>
            </p:cNvPr>
            <p:cNvSpPr>
              <a:spLocks noChangeShapeType="1"/>
            </p:cNvSpPr>
            <p:nvPr/>
          </p:nvSpPr>
          <p:spPr bwMode="auto">
            <a:xfrm flipV="1">
              <a:off x="913" y="337"/>
              <a:ext cx="141" cy="0"/>
            </a:xfrm>
            <a:prstGeom prst="line">
              <a:avLst/>
            </a:prstGeom>
            <a:noFill/>
            <a:ln w="76200">
              <a:solidFill>
                <a:schemeClr val="accent2"/>
              </a:solidFill>
              <a:round/>
              <a:headEnd/>
              <a:tailEnd type="stealth" w="lg" len="lg"/>
            </a:ln>
            <a:extLst>
              <a:ext uri="{909E8E84-426E-40DD-AFC4-6F175D3DCCD1}">
                <a14:hiddenFill xmlns:a14="http://schemas.microsoft.com/office/drawing/2010/main">
                  <a:noFill/>
                </a14:hiddenFill>
              </a:ext>
            </a:extLst>
          </p:spPr>
          <p:txBody>
            <a:bodyPr>
              <a:spAutoFit/>
            </a:bodyPr>
            <a:lstStyle/>
            <a:p>
              <a:endParaRPr lang="en-GB"/>
            </a:p>
          </p:txBody>
        </p:sp>
        <p:sp>
          <p:nvSpPr>
            <p:cNvPr id="22766" name="Line 7">
              <a:extLst>
                <a:ext uri="{FF2B5EF4-FFF2-40B4-BE49-F238E27FC236}">
                  <a16:creationId xmlns:a16="http://schemas.microsoft.com/office/drawing/2014/main" id="{7AB40EDA-44F9-47BA-834F-D8294428209C}"/>
                </a:ext>
              </a:extLst>
            </p:cNvPr>
            <p:cNvSpPr>
              <a:spLocks noChangeShapeType="1"/>
            </p:cNvSpPr>
            <p:nvPr/>
          </p:nvSpPr>
          <p:spPr bwMode="auto">
            <a:xfrm flipV="1">
              <a:off x="731" y="337"/>
              <a:ext cx="91" cy="0"/>
            </a:xfrm>
            <a:prstGeom prst="line">
              <a:avLst/>
            </a:prstGeom>
            <a:noFill/>
            <a:ln w="76200">
              <a:solidFill>
                <a:schemeClr val="accent2"/>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GB"/>
            </a:p>
          </p:txBody>
        </p:sp>
        <p:sp>
          <p:nvSpPr>
            <p:cNvPr id="22767" name="Line 7">
              <a:extLst>
                <a:ext uri="{FF2B5EF4-FFF2-40B4-BE49-F238E27FC236}">
                  <a16:creationId xmlns:a16="http://schemas.microsoft.com/office/drawing/2014/main" id="{7D0EE47F-210B-4378-B3B5-192D8D367589}"/>
                </a:ext>
              </a:extLst>
            </p:cNvPr>
            <p:cNvSpPr>
              <a:spLocks noChangeShapeType="1"/>
            </p:cNvSpPr>
            <p:nvPr/>
          </p:nvSpPr>
          <p:spPr bwMode="auto">
            <a:xfrm flipV="1">
              <a:off x="491" y="337"/>
              <a:ext cx="158" cy="0"/>
            </a:xfrm>
            <a:prstGeom prst="line">
              <a:avLst/>
            </a:prstGeom>
            <a:noFill/>
            <a:ln w="76200">
              <a:solidFill>
                <a:schemeClr val="accent2"/>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GB"/>
            </a:p>
          </p:txBody>
        </p:sp>
        <p:sp>
          <p:nvSpPr>
            <p:cNvPr id="22768" name="Line 7">
              <a:extLst>
                <a:ext uri="{FF2B5EF4-FFF2-40B4-BE49-F238E27FC236}">
                  <a16:creationId xmlns:a16="http://schemas.microsoft.com/office/drawing/2014/main" id="{70D9C888-2921-46B1-A6A5-067C58A91896}"/>
                </a:ext>
              </a:extLst>
            </p:cNvPr>
            <p:cNvSpPr>
              <a:spLocks noChangeShapeType="1"/>
            </p:cNvSpPr>
            <p:nvPr/>
          </p:nvSpPr>
          <p:spPr bwMode="auto">
            <a:xfrm flipV="1">
              <a:off x="318" y="337"/>
              <a:ext cx="153" cy="0"/>
            </a:xfrm>
            <a:prstGeom prst="line">
              <a:avLst/>
            </a:prstGeom>
            <a:noFill/>
            <a:ln w="76200">
              <a:solidFill>
                <a:schemeClr val="accent2"/>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GB"/>
            </a:p>
          </p:txBody>
        </p:sp>
        <p:sp>
          <p:nvSpPr>
            <p:cNvPr id="22769" name="Line 7">
              <a:extLst>
                <a:ext uri="{FF2B5EF4-FFF2-40B4-BE49-F238E27FC236}">
                  <a16:creationId xmlns:a16="http://schemas.microsoft.com/office/drawing/2014/main" id="{1FD7D6EC-E1BF-49CB-A1A4-B914B333EF41}"/>
                </a:ext>
              </a:extLst>
            </p:cNvPr>
            <p:cNvSpPr>
              <a:spLocks noChangeShapeType="1"/>
            </p:cNvSpPr>
            <p:nvPr/>
          </p:nvSpPr>
          <p:spPr bwMode="auto">
            <a:xfrm flipV="1">
              <a:off x="214" y="337"/>
              <a:ext cx="83" cy="0"/>
            </a:xfrm>
            <a:prstGeom prst="line">
              <a:avLst/>
            </a:prstGeom>
            <a:noFill/>
            <a:ln w="76200">
              <a:solidFill>
                <a:schemeClr val="accent2"/>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GB"/>
            </a:p>
          </p:txBody>
        </p:sp>
      </p:grpSp>
      <p:sp>
        <p:nvSpPr>
          <p:cNvPr id="4" name="Right Arrow 3">
            <a:extLst>
              <a:ext uri="{FF2B5EF4-FFF2-40B4-BE49-F238E27FC236}">
                <a16:creationId xmlns:a16="http://schemas.microsoft.com/office/drawing/2014/main" id="{CED0D9AF-452A-4F85-9C79-5D3C4F2997AF}"/>
              </a:ext>
            </a:extLst>
          </p:cNvPr>
          <p:cNvSpPr/>
          <p:nvPr/>
        </p:nvSpPr>
        <p:spPr>
          <a:xfrm rot="5400000">
            <a:off x="8046511" y="2503288"/>
            <a:ext cx="977900" cy="484188"/>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800"/>
          </a:p>
        </p:txBody>
      </p:sp>
      <p:sp>
        <p:nvSpPr>
          <p:cNvPr id="22532" name="TextBox 2">
            <a:extLst>
              <a:ext uri="{FF2B5EF4-FFF2-40B4-BE49-F238E27FC236}">
                <a16:creationId xmlns:a16="http://schemas.microsoft.com/office/drawing/2014/main" id="{8EE0C79B-FF86-4DE8-8E60-F4CFF5D28F98}"/>
              </a:ext>
            </a:extLst>
          </p:cNvPr>
          <p:cNvSpPr txBox="1">
            <a:spLocks noChangeArrowheads="1"/>
          </p:cNvSpPr>
          <p:nvPr/>
        </p:nvSpPr>
        <p:spPr bwMode="auto">
          <a:xfrm>
            <a:off x="7152670" y="692152"/>
            <a:ext cx="3008919" cy="20313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1800" b="1">
                <a:solidFill>
                  <a:schemeClr val="bg1"/>
                </a:solidFill>
              </a:rPr>
              <a:t>There was no intent, but others would not have behaved this way, and despite training and being suitable for the job this undesirable behaviour still happened</a:t>
            </a:r>
            <a:endParaRPr lang="en-US" altLang="en-US" sz="1800" b="1">
              <a:solidFill>
                <a:schemeClr val="bg1"/>
              </a:solidFill>
            </a:endParaRPr>
          </a:p>
        </p:txBody>
      </p:sp>
      <p:pic>
        <p:nvPicPr>
          <p:cNvPr id="444" name="Content Placeholder 4">
            <a:extLst>
              <a:ext uri="{FF2B5EF4-FFF2-40B4-BE49-F238E27FC236}">
                <a16:creationId xmlns:a16="http://schemas.microsoft.com/office/drawing/2014/main" id="{13501B3F-91D6-4342-A0C8-6DFEEAA89A71}"/>
              </a:ext>
            </a:extLst>
          </p:cNvPr>
          <p:cNvPicPr>
            <a:picLocks noChangeAspect="1"/>
          </p:cNvPicPr>
          <p:nvPr/>
        </p:nvPicPr>
        <p:blipFill>
          <a:blip r:embed="rId5"/>
          <a:stretch>
            <a:fillRect/>
          </a:stretch>
        </p:blipFill>
        <p:spPr>
          <a:xfrm>
            <a:off x="9841230" y="5570704"/>
            <a:ext cx="1775513" cy="89279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a:extLst>
              <a:ext uri="{FF2B5EF4-FFF2-40B4-BE49-F238E27FC236}">
                <a16:creationId xmlns:a16="http://schemas.microsoft.com/office/drawing/2014/main" id="{A2A3FADF-460E-4292-87D7-32C67856D283}"/>
              </a:ext>
            </a:extLst>
          </p:cNvPr>
          <p:cNvGrpSpPr>
            <a:grpSpLocks/>
          </p:cNvGrpSpPr>
          <p:nvPr/>
        </p:nvGrpSpPr>
        <p:grpSpPr bwMode="auto">
          <a:xfrm>
            <a:off x="721895" y="225427"/>
            <a:ext cx="10210800" cy="5264150"/>
            <a:chOff x="78" y="119"/>
            <a:chExt cx="5607" cy="4054"/>
          </a:xfrm>
        </p:grpSpPr>
        <p:sp>
          <p:nvSpPr>
            <p:cNvPr id="23557" name="AutoShape 3">
              <a:extLst>
                <a:ext uri="{FF2B5EF4-FFF2-40B4-BE49-F238E27FC236}">
                  <a16:creationId xmlns:a16="http://schemas.microsoft.com/office/drawing/2014/main" id="{BA478883-CCFE-4CC3-B236-606753D8DABE}"/>
                </a:ext>
              </a:extLst>
            </p:cNvPr>
            <p:cNvSpPr>
              <a:spLocks noChangeAspect="1" noChangeArrowheads="1"/>
            </p:cNvSpPr>
            <p:nvPr/>
          </p:nvSpPr>
          <p:spPr bwMode="auto">
            <a:xfrm>
              <a:off x="78" y="147"/>
              <a:ext cx="5604" cy="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558" name="AutoShape 4">
              <a:extLst>
                <a:ext uri="{FF2B5EF4-FFF2-40B4-BE49-F238E27FC236}">
                  <a16:creationId xmlns:a16="http://schemas.microsoft.com/office/drawing/2014/main" id="{72EE4725-020A-4526-882C-F8E404760A95}"/>
                </a:ext>
              </a:extLst>
            </p:cNvPr>
            <p:cNvSpPr>
              <a:spLocks noChangeAspect="1" noChangeArrowheads="1" noTextEdit="1"/>
            </p:cNvSpPr>
            <p:nvPr/>
          </p:nvSpPr>
          <p:spPr bwMode="auto">
            <a:xfrm>
              <a:off x="78" y="147"/>
              <a:ext cx="5604" cy="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3559" name="Rectangle 5">
              <a:extLst>
                <a:ext uri="{FF2B5EF4-FFF2-40B4-BE49-F238E27FC236}">
                  <a16:creationId xmlns:a16="http://schemas.microsoft.com/office/drawing/2014/main" id="{5A19C682-E7E1-481F-A38F-2CEE066F65EA}"/>
                </a:ext>
              </a:extLst>
            </p:cNvPr>
            <p:cNvSpPr>
              <a:spLocks noChangeArrowheads="1"/>
            </p:cNvSpPr>
            <p:nvPr/>
          </p:nvSpPr>
          <p:spPr bwMode="auto">
            <a:xfrm>
              <a:off x="1889" y="2313"/>
              <a:ext cx="1476" cy="4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560" name="Rectangle 6">
              <a:extLst>
                <a:ext uri="{FF2B5EF4-FFF2-40B4-BE49-F238E27FC236}">
                  <a16:creationId xmlns:a16="http://schemas.microsoft.com/office/drawing/2014/main" id="{25B86833-0F01-4308-B56D-D11B800707D6}"/>
                </a:ext>
              </a:extLst>
            </p:cNvPr>
            <p:cNvSpPr>
              <a:spLocks noChangeArrowheads="1"/>
            </p:cNvSpPr>
            <p:nvPr/>
          </p:nvSpPr>
          <p:spPr bwMode="auto">
            <a:xfrm>
              <a:off x="1889" y="2313"/>
              <a:ext cx="1476" cy="492"/>
            </a:xfrm>
            <a:prstGeom prst="rect">
              <a:avLst/>
            </a:prstGeom>
            <a:noFill/>
            <a:ln w="317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561" name="Rectangle 7">
              <a:extLst>
                <a:ext uri="{FF2B5EF4-FFF2-40B4-BE49-F238E27FC236}">
                  <a16:creationId xmlns:a16="http://schemas.microsoft.com/office/drawing/2014/main" id="{1496594A-F227-40FC-BBC1-13ACBF67901A}"/>
                </a:ext>
              </a:extLst>
            </p:cNvPr>
            <p:cNvSpPr>
              <a:spLocks noChangeArrowheads="1"/>
            </p:cNvSpPr>
            <p:nvPr/>
          </p:nvSpPr>
          <p:spPr bwMode="auto">
            <a:xfrm>
              <a:off x="1889" y="1470"/>
              <a:ext cx="1476" cy="4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562" name="Rectangle 8">
              <a:extLst>
                <a:ext uri="{FF2B5EF4-FFF2-40B4-BE49-F238E27FC236}">
                  <a16:creationId xmlns:a16="http://schemas.microsoft.com/office/drawing/2014/main" id="{F603FEB3-C535-4EC8-8A9E-B7ACC1671531}"/>
                </a:ext>
              </a:extLst>
            </p:cNvPr>
            <p:cNvSpPr>
              <a:spLocks noChangeArrowheads="1"/>
            </p:cNvSpPr>
            <p:nvPr/>
          </p:nvSpPr>
          <p:spPr bwMode="auto">
            <a:xfrm>
              <a:off x="1889" y="1470"/>
              <a:ext cx="1476" cy="492"/>
            </a:xfrm>
            <a:prstGeom prst="rect">
              <a:avLst/>
            </a:prstGeom>
            <a:noFill/>
            <a:ln w="317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563" name="Rectangle 9">
              <a:extLst>
                <a:ext uri="{FF2B5EF4-FFF2-40B4-BE49-F238E27FC236}">
                  <a16:creationId xmlns:a16="http://schemas.microsoft.com/office/drawing/2014/main" id="{4CE1C5A9-7DFA-4EDF-AE04-453F20F42D28}"/>
                </a:ext>
              </a:extLst>
            </p:cNvPr>
            <p:cNvSpPr>
              <a:spLocks noChangeArrowheads="1"/>
            </p:cNvSpPr>
            <p:nvPr/>
          </p:nvSpPr>
          <p:spPr bwMode="auto">
            <a:xfrm>
              <a:off x="509" y="601"/>
              <a:ext cx="88" cy="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564" name="Rectangle 10">
              <a:extLst>
                <a:ext uri="{FF2B5EF4-FFF2-40B4-BE49-F238E27FC236}">
                  <a16:creationId xmlns:a16="http://schemas.microsoft.com/office/drawing/2014/main" id="{9406FDEF-FB23-4C37-8769-FBAA69420F73}"/>
                </a:ext>
              </a:extLst>
            </p:cNvPr>
            <p:cNvSpPr>
              <a:spLocks noChangeArrowheads="1"/>
            </p:cNvSpPr>
            <p:nvPr/>
          </p:nvSpPr>
          <p:spPr bwMode="auto">
            <a:xfrm>
              <a:off x="509" y="601"/>
              <a:ext cx="88" cy="36"/>
            </a:xfrm>
            <a:prstGeom prst="rect">
              <a:avLst/>
            </a:prstGeom>
            <a:noFill/>
            <a:ln w="158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grpSp>
          <p:nvGrpSpPr>
            <p:cNvPr id="23565" name="Group 11">
              <a:extLst>
                <a:ext uri="{FF2B5EF4-FFF2-40B4-BE49-F238E27FC236}">
                  <a16:creationId xmlns:a16="http://schemas.microsoft.com/office/drawing/2014/main" id="{206560E4-EC7C-4D50-AE85-95FE485AB09C}"/>
                </a:ext>
              </a:extLst>
            </p:cNvPr>
            <p:cNvGrpSpPr>
              <a:grpSpLocks/>
            </p:cNvGrpSpPr>
            <p:nvPr/>
          </p:nvGrpSpPr>
          <p:grpSpPr bwMode="auto">
            <a:xfrm>
              <a:off x="112" y="429"/>
              <a:ext cx="924" cy="77"/>
              <a:chOff x="112" y="429"/>
              <a:chExt cx="924" cy="77"/>
            </a:xfrm>
          </p:grpSpPr>
          <p:sp>
            <p:nvSpPr>
              <p:cNvPr id="23994" name="Rectangle 12">
                <a:extLst>
                  <a:ext uri="{FF2B5EF4-FFF2-40B4-BE49-F238E27FC236}">
                    <a16:creationId xmlns:a16="http://schemas.microsoft.com/office/drawing/2014/main" id="{BB886EC3-CE48-430E-9034-D098D3ED6C4F}"/>
                  </a:ext>
                </a:extLst>
              </p:cNvPr>
              <p:cNvSpPr>
                <a:spLocks noChangeArrowheads="1"/>
              </p:cNvSpPr>
              <p:nvPr/>
            </p:nvSpPr>
            <p:spPr bwMode="auto">
              <a:xfrm>
                <a:off x="112" y="477"/>
                <a:ext cx="88"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300">
                    <a:solidFill>
                      <a:srgbClr val="000066"/>
                    </a:solidFill>
                  </a:rPr>
                  <a:t>Hazards</a:t>
                </a:r>
                <a:endParaRPr lang="en-US" altLang="en-US" sz="2800"/>
              </a:p>
            </p:txBody>
          </p:sp>
          <p:sp>
            <p:nvSpPr>
              <p:cNvPr id="23995" name="Rectangle 13">
                <a:extLst>
                  <a:ext uri="{FF2B5EF4-FFF2-40B4-BE49-F238E27FC236}">
                    <a16:creationId xmlns:a16="http://schemas.microsoft.com/office/drawing/2014/main" id="{D81D9335-0886-4FAE-B91E-2FA013032971}"/>
                  </a:ext>
                </a:extLst>
              </p:cNvPr>
              <p:cNvSpPr>
                <a:spLocks noChangeArrowheads="1"/>
              </p:cNvSpPr>
              <p:nvPr/>
            </p:nvSpPr>
            <p:spPr bwMode="auto">
              <a:xfrm>
                <a:off x="953" y="429"/>
                <a:ext cx="8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300">
                    <a:solidFill>
                      <a:srgbClr val="000000"/>
                    </a:solidFill>
                  </a:rPr>
                  <a:t>Incident</a:t>
                </a:r>
                <a:endParaRPr lang="en-US" altLang="en-US" sz="2800"/>
              </a:p>
            </p:txBody>
          </p:sp>
        </p:grpSp>
        <p:sp>
          <p:nvSpPr>
            <p:cNvPr id="23566" name="Freeform 14">
              <a:extLst>
                <a:ext uri="{FF2B5EF4-FFF2-40B4-BE49-F238E27FC236}">
                  <a16:creationId xmlns:a16="http://schemas.microsoft.com/office/drawing/2014/main" id="{15ED5404-2024-4C68-842D-EE7A2E935BBF}"/>
                </a:ext>
              </a:extLst>
            </p:cNvPr>
            <p:cNvSpPr>
              <a:spLocks/>
            </p:cNvSpPr>
            <p:nvPr/>
          </p:nvSpPr>
          <p:spPr bwMode="auto">
            <a:xfrm>
              <a:off x="3494" y="3192"/>
              <a:ext cx="227" cy="210"/>
            </a:xfrm>
            <a:custGeom>
              <a:avLst/>
              <a:gdLst>
                <a:gd name="T0" fmla="*/ 0 w 227"/>
                <a:gd name="T1" fmla="*/ 210 h 210"/>
                <a:gd name="T2" fmla="*/ 0 w 227"/>
                <a:gd name="T3" fmla="*/ 0 h 210"/>
                <a:gd name="T4" fmla="*/ 227 w 227"/>
                <a:gd name="T5" fmla="*/ 0 h 210"/>
                <a:gd name="T6" fmla="*/ 0 60000 65536"/>
                <a:gd name="T7" fmla="*/ 0 60000 65536"/>
                <a:gd name="T8" fmla="*/ 0 60000 65536"/>
                <a:gd name="T9" fmla="*/ 0 w 227"/>
                <a:gd name="T10" fmla="*/ 0 h 210"/>
                <a:gd name="T11" fmla="*/ 227 w 227"/>
                <a:gd name="T12" fmla="*/ 210 h 210"/>
              </a:gdLst>
              <a:ahLst/>
              <a:cxnLst>
                <a:cxn ang="T6">
                  <a:pos x="T0" y="T1"/>
                </a:cxn>
                <a:cxn ang="T7">
                  <a:pos x="T2" y="T3"/>
                </a:cxn>
                <a:cxn ang="T8">
                  <a:pos x="T4" y="T5"/>
                </a:cxn>
              </a:cxnLst>
              <a:rect l="T9" t="T10" r="T11" b="T12"/>
              <a:pathLst>
                <a:path w="227" h="210">
                  <a:moveTo>
                    <a:pt x="0" y="210"/>
                  </a:moveTo>
                  <a:lnTo>
                    <a:pt x="0" y="0"/>
                  </a:lnTo>
                  <a:lnTo>
                    <a:pt x="227" y="0"/>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567" name="Freeform 15">
              <a:extLst>
                <a:ext uri="{FF2B5EF4-FFF2-40B4-BE49-F238E27FC236}">
                  <a16:creationId xmlns:a16="http://schemas.microsoft.com/office/drawing/2014/main" id="{94A87C29-EA26-43E7-812A-98739CB3F126}"/>
                </a:ext>
              </a:extLst>
            </p:cNvPr>
            <p:cNvSpPr>
              <a:spLocks/>
            </p:cNvSpPr>
            <p:nvPr/>
          </p:nvSpPr>
          <p:spPr bwMode="auto">
            <a:xfrm>
              <a:off x="3711" y="3153"/>
              <a:ext cx="78" cy="77"/>
            </a:xfrm>
            <a:custGeom>
              <a:avLst/>
              <a:gdLst>
                <a:gd name="T0" fmla="*/ 0 w 78"/>
                <a:gd name="T1" fmla="*/ 0 h 77"/>
                <a:gd name="T2" fmla="*/ 78 w 78"/>
                <a:gd name="T3" fmla="*/ 39 h 77"/>
                <a:gd name="T4" fmla="*/ 0 w 78"/>
                <a:gd name="T5" fmla="*/ 77 h 77"/>
                <a:gd name="T6" fmla="*/ 0 w 78"/>
                <a:gd name="T7" fmla="*/ 0 h 77"/>
                <a:gd name="T8" fmla="*/ 0 60000 65536"/>
                <a:gd name="T9" fmla="*/ 0 60000 65536"/>
                <a:gd name="T10" fmla="*/ 0 60000 65536"/>
                <a:gd name="T11" fmla="*/ 0 60000 65536"/>
                <a:gd name="T12" fmla="*/ 0 w 78"/>
                <a:gd name="T13" fmla="*/ 0 h 77"/>
                <a:gd name="T14" fmla="*/ 78 w 78"/>
                <a:gd name="T15" fmla="*/ 77 h 77"/>
              </a:gdLst>
              <a:ahLst/>
              <a:cxnLst>
                <a:cxn ang="T8">
                  <a:pos x="T0" y="T1"/>
                </a:cxn>
                <a:cxn ang="T9">
                  <a:pos x="T2" y="T3"/>
                </a:cxn>
                <a:cxn ang="T10">
                  <a:pos x="T4" y="T5"/>
                </a:cxn>
                <a:cxn ang="T11">
                  <a:pos x="T6" y="T7"/>
                </a:cxn>
              </a:cxnLst>
              <a:rect l="T12" t="T13" r="T14" b="T15"/>
              <a:pathLst>
                <a:path w="78" h="77">
                  <a:moveTo>
                    <a:pt x="0" y="0"/>
                  </a:moveTo>
                  <a:lnTo>
                    <a:pt x="78" y="39"/>
                  </a:lnTo>
                  <a:lnTo>
                    <a:pt x="0" y="77"/>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568" name="Freeform 16">
              <a:extLst>
                <a:ext uri="{FF2B5EF4-FFF2-40B4-BE49-F238E27FC236}">
                  <a16:creationId xmlns:a16="http://schemas.microsoft.com/office/drawing/2014/main" id="{0E0C7423-F00C-42DD-A069-BA5B21A9A7C2}"/>
                </a:ext>
              </a:extLst>
            </p:cNvPr>
            <p:cNvSpPr>
              <a:spLocks/>
            </p:cNvSpPr>
            <p:nvPr/>
          </p:nvSpPr>
          <p:spPr bwMode="auto">
            <a:xfrm>
              <a:off x="1618" y="3402"/>
              <a:ext cx="2103" cy="211"/>
            </a:xfrm>
            <a:custGeom>
              <a:avLst/>
              <a:gdLst>
                <a:gd name="T0" fmla="*/ 0 w 2103"/>
                <a:gd name="T1" fmla="*/ 0 h 211"/>
                <a:gd name="T2" fmla="*/ 1876 w 2103"/>
                <a:gd name="T3" fmla="*/ 0 h 211"/>
                <a:gd name="T4" fmla="*/ 1876 w 2103"/>
                <a:gd name="T5" fmla="*/ 211 h 211"/>
                <a:gd name="T6" fmla="*/ 2103 w 2103"/>
                <a:gd name="T7" fmla="*/ 211 h 211"/>
                <a:gd name="T8" fmla="*/ 0 60000 65536"/>
                <a:gd name="T9" fmla="*/ 0 60000 65536"/>
                <a:gd name="T10" fmla="*/ 0 60000 65536"/>
                <a:gd name="T11" fmla="*/ 0 60000 65536"/>
                <a:gd name="T12" fmla="*/ 0 w 2103"/>
                <a:gd name="T13" fmla="*/ 0 h 211"/>
                <a:gd name="T14" fmla="*/ 2103 w 2103"/>
                <a:gd name="T15" fmla="*/ 211 h 211"/>
              </a:gdLst>
              <a:ahLst/>
              <a:cxnLst>
                <a:cxn ang="T8">
                  <a:pos x="T0" y="T1"/>
                </a:cxn>
                <a:cxn ang="T9">
                  <a:pos x="T2" y="T3"/>
                </a:cxn>
                <a:cxn ang="T10">
                  <a:pos x="T4" y="T5"/>
                </a:cxn>
                <a:cxn ang="T11">
                  <a:pos x="T6" y="T7"/>
                </a:cxn>
              </a:cxnLst>
              <a:rect l="T12" t="T13" r="T14" b="T15"/>
              <a:pathLst>
                <a:path w="2103" h="211">
                  <a:moveTo>
                    <a:pt x="0" y="0"/>
                  </a:moveTo>
                  <a:lnTo>
                    <a:pt x="1876" y="0"/>
                  </a:lnTo>
                  <a:lnTo>
                    <a:pt x="1876" y="211"/>
                  </a:lnTo>
                  <a:lnTo>
                    <a:pt x="2103" y="211"/>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569" name="Freeform 17">
              <a:extLst>
                <a:ext uri="{FF2B5EF4-FFF2-40B4-BE49-F238E27FC236}">
                  <a16:creationId xmlns:a16="http://schemas.microsoft.com/office/drawing/2014/main" id="{E6EFB8E3-5A70-4A74-BB8A-27987DB06D01}"/>
                </a:ext>
              </a:extLst>
            </p:cNvPr>
            <p:cNvSpPr>
              <a:spLocks/>
            </p:cNvSpPr>
            <p:nvPr/>
          </p:nvSpPr>
          <p:spPr bwMode="auto">
            <a:xfrm>
              <a:off x="3711" y="3574"/>
              <a:ext cx="78" cy="78"/>
            </a:xfrm>
            <a:custGeom>
              <a:avLst/>
              <a:gdLst>
                <a:gd name="T0" fmla="*/ 0 w 78"/>
                <a:gd name="T1" fmla="*/ 0 h 78"/>
                <a:gd name="T2" fmla="*/ 78 w 78"/>
                <a:gd name="T3" fmla="*/ 39 h 78"/>
                <a:gd name="T4" fmla="*/ 0 w 78"/>
                <a:gd name="T5" fmla="*/ 78 h 78"/>
                <a:gd name="T6" fmla="*/ 0 w 78"/>
                <a:gd name="T7" fmla="*/ 0 h 78"/>
                <a:gd name="T8" fmla="*/ 0 60000 65536"/>
                <a:gd name="T9" fmla="*/ 0 60000 65536"/>
                <a:gd name="T10" fmla="*/ 0 60000 65536"/>
                <a:gd name="T11" fmla="*/ 0 60000 65536"/>
                <a:gd name="T12" fmla="*/ 0 w 78"/>
                <a:gd name="T13" fmla="*/ 0 h 78"/>
                <a:gd name="T14" fmla="*/ 78 w 78"/>
                <a:gd name="T15" fmla="*/ 78 h 78"/>
              </a:gdLst>
              <a:ahLst/>
              <a:cxnLst>
                <a:cxn ang="T8">
                  <a:pos x="T0" y="T1"/>
                </a:cxn>
                <a:cxn ang="T9">
                  <a:pos x="T2" y="T3"/>
                </a:cxn>
                <a:cxn ang="T10">
                  <a:pos x="T4" y="T5"/>
                </a:cxn>
                <a:cxn ang="T11">
                  <a:pos x="T6" y="T7"/>
                </a:cxn>
              </a:cxnLst>
              <a:rect l="T12" t="T13" r="T14" b="T15"/>
              <a:pathLst>
                <a:path w="78" h="78">
                  <a:moveTo>
                    <a:pt x="0" y="0"/>
                  </a:moveTo>
                  <a:lnTo>
                    <a:pt x="78"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570" name="Freeform 18">
              <a:extLst>
                <a:ext uri="{FF2B5EF4-FFF2-40B4-BE49-F238E27FC236}">
                  <a16:creationId xmlns:a16="http://schemas.microsoft.com/office/drawing/2014/main" id="{E8685800-1F5A-45D1-9127-46BB509C08DC}"/>
                </a:ext>
              </a:extLst>
            </p:cNvPr>
            <p:cNvSpPr>
              <a:spLocks/>
            </p:cNvSpPr>
            <p:nvPr/>
          </p:nvSpPr>
          <p:spPr bwMode="auto">
            <a:xfrm>
              <a:off x="3494" y="2348"/>
              <a:ext cx="227" cy="211"/>
            </a:xfrm>
            <a:custGeom>
              <a:avLst/>
              <a:gdLst>
                <a:gd name="T0" fmla="*/ 0 w 227"/>
                <a:gd name="T1" fmla="*/ 211 h 211"/>
                <a:gd name="T2" fmla="*/ 0 w 227"/>
                <a:gd name="T3" fmla="*/ 0 h 211"/>
                <a:gd name="T4" fmla="*/ 227 w 227"/>
                <a:gd name="T5" fmla="*/ 0 h 211"/>
                <a:gd name="T6" fmla="*/ 0 60000 65536"/>
                <a:gd name="T7" fmla="*/ 0 60000 65536"/>
                <a:gd name="T8" fmla="*/ 0 60000 65536"/>
                <a:gd name="T9" fmla="*/ 0 w 227"/>
                <a:gd name="T10" fmla="*/ 0 h 211"/>
                <a:gd name="T11" fmla="*/ 227 w 227"/>
                <a:gd name="T12" fmla="*/ 211 h 211"/>
              </a:gdLst>
              <a:ahLst/>
              <a:cxnLst>
                <a:cxn ang="T6">
                  <a:pos x="T0" y="T1"/>
                </a:cxn>
                <a:cxn ang="T7">
                  <a:pos x="T2" y="T3"/>
                </a:cxn>
                <a:cxn ang="T8">
                  <a:pos x="T4" y="T5"/>
                </a:cxn>
              </a:cxnLst>
              <a:rect l="T9" t="T10" r="T11" b="T12"/>
              <a:pathLst>
                <a:path w="227" h="211">
                  <a:moveTo>
                    <a:pt x="0" y="211"/>
                  </a:moveTo>
                  <a:lnTo>
                    <a:pt x="0" y="0"/>
                  </a:lnTo>
                  <a:lnTo>
                    <a:pt x="227" y="0"/>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571" name="Freeform 19">
              <a:extLst>
                <a:ext uri="{FF2B5EF4-FFF2-40B4-BE49-F238E27FC236}">
                  <a16:creationId xmlns:a16="http://schemas.microsoft.com/office/drawing/2014/main" id="{445271F7-876D-41D3-996A-649EB9B13B95}"/>
                </a:ext>
              </a:extLst>
            </p:cNvPr>
            <p:cNvSpPr>
              <a:spLocks/>
            </p:cNvSpPr>
            <p:nvPr/>
          </p:nvSpPr>
          <p:spPr bwMode="auto">
            <a:xfrm>
              <a:off x="3711" y="2310"/>
              <a:ext cx="78" cy="77"/>
            </a:xfrm>
            <a:custGeom>
              <a:avLst/>
              <a:gdLst>
                <a:gd name="T0" fmla="*/ 0 w 78"/>
                <a:gd name="T1" fmla="*/ 0 h 77"/>
                <a:gd name="T2" fmla="*/ 78 w 78"/>
                <a:gd name="T3" fmla="*/ 38 h 77"/>
                <a:gd name="T4" fmla="*/ 0 w 78"/>
                <a:gd name="T5" fmla="*/ 77 h 77"/>
                <a:gd name="T6" fmla="*/ 0 w 78"/>
                <a:gd name="T7" fmla="*/ 0 h 77"/>
                <a:gd name="T8" fmla="*/ 0 60000 65536"/>
                <a:gd name="T9" fmla="*/ 0 60000 65536"/>
                <a:gd name="T10" fmla="*/ 0 60000 65536"/>
                <a:gd name="T11" fmla="*/ 0 60000 65536"/>
                <a:gd name="T12" fmla="*/ 0 w 78"/>
                <a:gd name="T13" fmla="*/ 0 h 77"/>
                <a:gd name="T14" fmla="*/ 78 w 78"/>
                <a:gd name="T15" fmla="*/ 77 h 77"/>
              </a:gdLst>
              <a:ahLst/>
              <a:cxnLst>
                <a:cxn ang="T8">
                  <a:pos x="T0" y="T1"/>
                </a:cxn>
                <a:cxn ang="T9">
                  <a:pos x="T2" y="T3"/>
                </a:cxn>
                <a:cxn ang="T10">
                  <a:pos x="T4" y="T5"/>
                </a:cxn>
                <a:cxn ang="T11">
                  <a:pos x="T6" y="T7"/>
                </a:cxn>
              </a:cxnLst>
              <a:rect l="T12" t="T13" r="T14" b="T15"/>
              <a:pathLst>
                <a:path w="78" h="77">
                  <a:moveTo>
                    <a:pt x="0" y="0"/>
                  </a:moveTo>
                  <a:lnTo>
                    <a:pt x="78" y="38"/>
                  </a:lnTo>
                  <a:lnTo>
                    <a:pt x="0" y="77"/>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572" name="Freeform 20">
              <a:extLst>
                <a:ext uri="{FF2B5EF4-FFF2-40B4-BE49-F238E27FC236}">
                  <a16:creationId xmlns:a16="http://schemas.microsoft.com/office/drawing/2014/main" id="{943E6387-0510-4BBF-BABF-17BEF79225C3}"/>
                </a:ext>
              </a:extLst>
            </p:cNvPr>
            <p:cNvSpPr>
              <a:spLocks/>
            </p:cNvSpPr>
            <p:nvPr/>
          </p:nvSpPr>
          <p:spPr bwMode="auto">
            <a:xfrm>
              <a:off x="3330" y="2559"/>
              <a:ext cx="391" cy="211"/>
            </a:xfrm>
            <a:custGeom>
              <a:avLst/>
              <a:gdLst>
                <a:gd name="T0" fmla="*/ 0 w 391"/>
                <a:gd name="T1" fmla="*/ 0 h 211"/>
                <a:gd name="T2" fmla="*/ 164 w 391"/>
                <a:gd name="T3" fmla="*/ 0 h 211"/>
                <a:gd name="T4" fmla="*/ 164 w 391"/>
                <a:gd name="T5" fmla="*/ 211 h 211"/>
                <a:gd name="T6" fmla="*/ 391 w 391"/>
                <a:gd name="T7" fmla="*/ 211 h 211"/>
                <a:gd name="T8" fmla="*/ 0 60000 65536"/>
                <a:gd name="T9" fmla="*/ 0 60000 65536"/>
                <a:gd name="T10" fmla="*/ 0 60000 65536"/>
                <a:gd name="T11" fmla="*/ 0 60000 65536"/>
                <a:gd name="T12" fmla="*/ 0 w 391"/>
                <a:gd name="T13" fmla="*/ 0 h 211"/>
                <a:gd name="T14" fmla="*/ 391 w 391"/>
                <a:gd name="T15" fmla="*/ 211 h 211"/>
              </a:gdLst>
              <a:ahLst/>
              <a:cxnLst>
                <a:cxn ang="T8">
                  <a:pos x="T0" y="T1"/>
                </a:cxn>
                <a:cxn ang="T9">
                  <a:pos x="T2" y="T3"/>
                </a:cxn>
                <a:cxn ang="T10">
                  <a:pos x="T4" y="T5"/>
                </a:cxn>
                <a:cxn ang="T11">
                  <a:pos x="T6" y="T7"/>
                </a:cxn>
              </a:cxnLst>
              <a:rect l="T12" t="T13" r="T14" b="T15"/>
              <a:pathLst>
                <a:path w="391" h="211">
                  <a:moveTo>
                    <a:pt x="0" y="0"/>
                  </a:moveTo>
                  <a:lnTo>
                    <a:pt x="164" y="0"/>
                  </a:lnTo>
                  <a:lnTo>
                    <a:pt x="164" y="211"/>
                  </a:lnTo>
                  <a:lnTo>
                    <a:pt x="391" y="211"/>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573" name="Freeform 21">
              <a:extLst>
                <a:ext uri="{FF2B5EF4-FFF2-40B4-BE49-F238E27FC236}">
                  <a16:creationId xmlns:a16="http://schemas.microsoft.com/office/drawing/2014/main" id="{5B3B9BF3-AF6A-4276-A478-F488AB48F782}"/>
                </a:ext>
              </a:extLst>
            </p:cNvPr>
            <p:cNvSpPr>
              <a:spLocks/>
            </p:cNvSpPr>
            <p:nvPr/>
          </p:nvSpPr>
          <p:spPr bwMode="auto">
            <a:xfrm>
              <a:off x="3711" y="2731"/>
              <a:ext cx="78" cy="78"/>
            </a:xfrm>
            <a:custGeom>
              <a:avLst/>
              <a:gdLst>
                <a:gd name="T0" fmla="*/ 0 w 78"/>
                <a:gd name="T1" fmla="*/ 0 h 78"/>
                <a:gd name="T2" fmla="*/ 78 w 78"/>
                <a:gd name="T3" fmla="*/ 39 h 78"/>
                <a:gd name="T4" fmla="*/ 0 w 78"/>
                <a:gd name="T5" fmla="*/ 78 h 78"/>
                <a:gd name="T6" fmla="*/ 0 w 78"/>
                <a:gd name="T7" fmla="*/ 0 h 78"/>
                <a:gd name="T8" fmla="*/ 0 60000 65536"/>
                <a:gd name="T9" fmla="*/ 0 60000 65536"/>
                <a:gd name="T10" fmla="*/ 0 60000 65536"/>
                <a:gd name="T11" fmla="*/ 0 60000 65536"/>
                <a:gd name="T12" fmla="*/ 0 w 78"/>
                <a:gd name="T13" fmla="*/ 0 h 78"/>
                <a:gd name="T14" fmla="*/ 78 w 78"/>
                <a:gd name="T15" fmla="*/ 78 h 78"/>
              </a:gdLst>
              <a:ahLst/>
              <a:cxnLst>
                <a:cxn ang="T8">
                  <a:pos x="T0" y="T1"/>
                </a:cxn>
                <a:cxn ang="T9">
                  <a:pos x="T2" y="T3"/>
                </a:cxn>
                <a:cxn ang="T10">
                  <a:pos x="T4" y="T5"/>
                </a:cxn>
                <a:cxn ang="T11">
                  <a:pos x="T6" y="T7"/>
                </a:cxn>
              </a:cxnLst>
              <a:rect l="T12" t="T13" r="T14" b="T15"/>
              <a:pathLst>
                <a:path w="78" h="78">
                  <a:moveTo>
                    <a:pt x="0" y="0"/>
                  </a:moveTo>
                  <a:lnTo>
                    <a:pt x="78"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574" name="Freeform 22">
              <a:extLst>
                <a:ext uri="{FF2B5EF4-FFF2-40B4-BE49-F238E27FC236}">
                  <a16:creationId xmlns:a16="http://schemas.microsoft.com/office/drawing/2014/main" id="{1D295239-45A4-46B4-A041-40622B8EB3FF}"/>
                </a:ext>
              </a:extLst>
            </p:cNvPr>
            <p:cNvSpPr>
              <a:spLocks/>
            </p:cNvSpPr>
            <p:nvPr/>
          </p:nvSpPr>
          <p:spPr bwMode="auto">
            <a:xfrm>
              <a:off x="3494" y="1505"/>
              <a:ext cx="227" cy="211"/>
            </a:xfrm>
            <a:custGeom>
              <a:avLst/>
              <a:gdLst>
                <a:gd name="T0" fmla="*/ 0 w 227"/>
                <a:gd name="T1" fmla="*/ 211 h 211"/>
                <a:gd name="T2" fmla="*/ 0 w 227"/>
                <a:gd name="T3" fmla="*/ 0 h 211"/>
                <a:gd name="T4" fmla="*/ 227 w 227"/>
                <a:gd name="T5" fmla="*/ 0 h 211"/>
                <a:gd name="T6" fmla="*/ 0 60000 65536"/>
                <a:gd name="T7" fmla="*/ 0 60000 65536"/>
                <a:gd name="T8" fmla="*/ 0 60000 65536"/>
                <a:gd name="T9" fmla="*/ 0 w 227"/>
                <a:gd name="T10" fmla="*/ 0 h 211"/>
                <a:gd name="T11" fmla="*/ 227 w 227"/>
                <a:gd name="T12" fmla="*/ 211 h 211"/>
              </a:gdLst>
              <a:ahLst/>
              <a:cxnLst>
                <a:cxn ang="T6">
                  <a:pos x="T0" y="T1"/>
                </a:cxn>
                <a:cxn ang="T7">
                  <a:pos x="T2" y="T3"/>
                </a:cxn>
                <a:cxn ang="T8">
                  <a:pos x="T4" y="T5"/>
                </a:cxn>
              </a:cxnLst>
              <a:rect l="T9" t="T10" r="T11" b="T12"/>
              <a:pathLst>
                <a:path w="227" h="211">
                  <a:moveTo>
                    <a:pt x="0" y="211"/>
                  </a:moveTo>
                  <a:lnTo>
                    <a:pt x="0" y="0"/>
                  </a:lnTo>
                  <a:lnTo>
                    <a:pt x="227" y="0"/>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575" name="Freeform 23">
              <a:extLst>
                <a:ext uri="{FF2B5EF4-FFF2-40B4-BE49-F238E27FC236}">
                  <a16:creationId xmlns:a16="http://schemas.microsoft.com/office/drawing/2014/main" id="{C8CC404C-76B6-47AB-9AF2-8EE432CBB402}"/>
                </a:ext>
              </a:extLst>
            </p:cNvPr>
            <p:cNvSpPr>
              <a:spLocks/>
            </p:cNvSpPr>
            <p:nvPr/>
          </p:nvSpPr>
          <p:spPr bwMode="auto">
            <a:xfrm>
              <a:off x="3711" y="1466"/>
              <a:ext cx="78" cy="77"/>
            </a:xfrm>
            <a:custGeom>
              <a:avLst/>
              <a:gdLst>
                <a:gd name="T0" fmla="*/ 0 w 78"/>
                <a:gd name="T1" fmla="*/ 0 h 77"/>
                <a:gd name="T2" fmla="*/ 78 w 78"/>
                <a:gd name="T3" fmla="*/ 39 h 77"/>
                <a:gd name="T4" fmla="*/ 0 w 78"/>
                <a:gd name="T5" fmla="*/ 77 h 77"/>
                <a:gd name="T6" fmla="*/ 0 w 78"/>
                <a:gd name="T7" fmla="*/ 0 h 77"/>
                <a:gd name="T8" fmla="*/ 0 60000 65536"/>
                <a:gd name="T9" fmla="*/ 0 60000 65536"/>
                <a:gd name="T10" fmla="*/ 0 60000 65536"/>
                <a:gd name="T11" fmla="*/ 0 60000 65536"/>
                <a:gd name="T12" fmla="*/ 0 w 78"/>
                <a:gd name="T13" fmla="*/ 0 h 77"/>
                <a:gd name="T14" fmla="*/ 78 w 78"/>
                <a:gd name="T15" fmla="*/ 77 h 77"/>
              </a:gdLst>
              <a:ahLst/>
              <a:cxnLst>
                <a:cxn ang="T8">
                  <a:pos x="T0" y="T1"/>
                </a:cxn>
                <a:cxn ang="T9">
                  <a:pos x="T2" y="T3"/>
                </a:cxn>
                <a:cxn ang="T10">
                  <a:pos x="T4" y="T5"/>
                </a:cxn>
                <a:cxn ang="T11">
                  <a:pos x="T6" y="T7"/>
                </a:cxn>
              </a:cxnLst>
              <a:rect l="T12" t="T13" r="T14" b="T15"/>
              <a:pathLst>
                <a:path w="78" h="77">
                  <a:moveTo>
                    <a:pt x="0" y="0"/>
                  </a:moveTo>
                  <a:lnTo>
                    <a:pt x="78" y="39"/>
                  </a:lnTo>
                  <a:lnTo>
                    <a:pt x="0" y="77"/>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576" name="Freeform 24">
              <a:extLst>
                <a:ext uri="{FF2B5EF4-FFF2-40B4-BE49-F238E27FC236}">
                  <a16:creationId xmlns:a16="http://schemas.microsoft.com/office/drawing/2014/main" id="{52528BE3-B940-4683-87E6-5E49161F2DB4}"/>
                </a:ext>
              </a:extLst>
            </p:cNvPr>
            <p:cNvSpPr>
              <a:spLocks/>
            </p:cNvSpPr>
            <p:nvPr/>
          </p:nvSpPr>
          <p:spPr bwMode="auto">
            <a:xfrm>
              <a:off x="3330" y="1716"/>
              <a:ext cx="391" cy="211"/>
            </a:xfrm>
            <a:custGeom>
              <a:avLst/>
              <a:gdLst>
                <a:gd name="T0" fmla="*/ 0 w 391"/>
                <a:gd name="T1" fmla="*/ 0 h 211"/>
                <a:gd name="T2" fmla="*/ 164 w 391"/>
                <a:gd name="T3" fmla="*/ 0 h 211"/>
                <a:gd name="T4" fmla="*/ 164 w 391"/>
                <a:gd name="T5" fmla="*/ 211 h 211"/>
                <a:gd name="T6" fmla="*/ 391 w 391"/>
                <a:gd name="T7" fmla="*/ 211 h 211"/>
                <a:gd name="T8" fmla="*/ 0 60000 65536"/>
                <a:gd name="T9" fmla="*/ 0 60000 65536"/>
                <a:gd name="T10" fmla="*/ 0 60000 65536"/>
                <a:gd name="T11" fmla="*/ 0 60000 65536"/>
                <a:gd name="T12" fmla="*/ 0 w 391"/>
                <a:gd name="T13" fmla="*/ 0 h 211"/>
                <a:gd name="T14" fmla="*/ 391 w 391"/>
                <a:gd name="T15" fmla="*/ 211 h 211"/>
              </a:gdLst>
              <a:ahLst/>
              <a:cxnLst>
                <a:cxn ang="T8">
                  <a:pos x="T0" y="T1"/>
                </a:cxn>
                <a:cxn ang="T9">
                  <a:pos x="T2" y="T3"/>
                </a:cxn>
                <a:cxn ang="T10">
                  <a:pos x="T4" y="T5"/>
                </a:cxn>
                <a:cxn ang="T11">
                  <a:pos x="T6" y="T7"/>
                </a:cxn>
              </a:cxnLst>
              <a:rect l="T12" t="T13" r="T14" b="T15"/>
              <a:pathLst>
                <a:path w="391" h="211">
                  <a:moveTo>
                    <a:pt x="0" y="0"/>
                  </a:moveTo>
                  <a:lnTo>
                    <a:pt x="164" y="0"/>
                  </a:lnTo>
                  <a:lnTo>
                    <a:pt x="164" y="211"/>
                  </a:lnTo>
                  <a:lnTo>
                    <a:pt x="391" y="211"/>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577" name="Freeform 25">
              <a:extLst>
                <a:ext uri="{FF2B5EF4-FFF2-40B4-BE49-F238E27FC236}">
                  <a16:creationId xmlns:a16="http://schemas.microsoft.com/office/drawing/2014/main" id="{8450ED50-F70B-4270-8B73-A0215F58FB2C}"/>
                </a:ext>
              </a:extLst>
            </p:cNvPr>
            <p:cNvSpPr>
              <a:spLocks/>
            </p:cNvSpPr>
            <p:nvPr/>
          </p:nvSpPr>
          <p:spPr bwMode="auto">
            <a:xfrm>
              <a:off x="3711" y="1888"/>
              <a:ext cx="78" cy="77"/>
            </a:xfrm>
            <a:custGeom>
              <a:avLst/>
              <a:gdLst>
                <a:gd name="T0" fmla="*/ 0 w 78"/>
                <a:gd name="T1" fmla="*/ 0 h 77"/>
                <a:gd name="T2" fmla="*/ 78 w 78"/>
                <a:gd name="T3" fmla="*/ 39 h 77"/>
                <a:gd name="T4" fmla="*/ 0 w 78"/>
                <a:gd name="T5" fmla="*/ 77 h 77"/>
                <a:gd name="T6" fmla="*/ 0 w 78"/>
                <a:gd name="T7" fmla="*/ 0 h 77"/>
                <a:gd name="T8" fmla="*/ 0 60000 65536"/>
                <a:gd name="T9" fmla="*/ 0 60000 65536"/>
                <a:gd name="T10" fmla="*/ 0 60000 65536"/>
                <a:gd name="T11" fmla="*/ 0 60000 65536"/>
                <a:gd name="T12" fmla="*/ 0 w 78"/>
                <a:gd name="T13" fmla="*/ 0 h 77"/>
                <a:gd name="T14" fmla="*/ 78 w 78"/>
                <a:gd name="T15" fmla="*/ 77 h 77"/>
              </a:gdLst>
              <a:ahLst/>
              <a:cxnLst>
                <a:cxn ang="T8">
                  <a:pos x="T0" y="T1"/>
                </a:cxn>
                <a:cxn ang="T9">
                  <a:pos x="T2" y="T3"/>
                </a:cxn>
                <a:cxn ang="T10">
                  <a:pos x="T4" y="T5"/>
                </a:cxn>
                <a:cxn ang="T11">
                  <a:pos x="T6" y="T7"/>
                </a:cxn>
              </a:cxnLst>
              <a:rect l="T12" t="T13" r="T14" b="T15"/>
              <a:pathLst>
                <a:path w="78" h="77">
                  <a:moveTo>
                    <a:pt x="0" y="0"/>
                  </a:moveTo>
                  <a:lnTo>
                    <a:pt x="78" y="39"/>
                  </a:lnTo>
                  <a:lnTo>
                    <a:pt x="0" y="77"/>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578" name="Line 26">
              <a:extLst>
                <a:ext uri="{FF2B5EF4-FFF2-40B4-BE49-F238E27FC236}">
                  <a16:creationId xmlns:a16="http://schemas.microsoft.com/office/drawing/2014/main" id="{DEB03071-F22D-4A30-B769-EB62193FD8BA}"/>
                </a:ext>
              </a:extLst>
            </p:cNvPr>
            <p:cNvSpPr>
              <a:spLocks noChangeShapeType="1"/>
            </p:cNvSpPr>
            <p:nvPr/>
          </p:nvSpPr>
          <p:spPr bwMode="auto">
            <a:xfrm>
              <a:off x="3330" y="1083"/>
              <a:ext cx="391" cy="0"/>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3579" name="Freeform 27">
              <a:extLst>
                <a:ext uri="{FF2B5EF4-FFF2-40B4-BE49-F238E27FC236}">
                  <a16:creationId xmlns:a16="http://schemas.microsoft.com/office/drawing/2014/main" id="{D8EC3147-4DFF-4FF4-A24B-D6A4E0B65B21}"/>
                </a:ext>
              </a:extLst>
            </p:cNvPr>
            <p:cNvSpPr>
              <a:spLocks/>
            </p:cNvSpPr>
            <p:nvPr/>
          </p:nvSpPr>
          <p:spPr bwMode="auto">
            <a:xfrm>
              <a:off x="3711" y="1044"/>
              <a:ext cx="78" cy="78"/>
            </a:xfrm>
            <a:custGeom>
              <a:avLst/>
              <a:gdLst>
                <a:gd name="T0" fmla="*/ 0 w 78"/>
                <a:gd name="T1" fmla="*/ 0 h 78"/>
                <a:gd name="T2" fmla="*/ 78 w 78"/>
                <a:gd name="T3" fmla="*/ 39 h 78"/>
                <a:gd name="T4" fmla="*/ 0 w 78"/>
                <a:gd name="T5" fmla="*/ 78 h 78"/>
                <a:gd name="T6" fmla="*/ 0 w 78"/>
                <a:gd name="T7" fmla="*/ 0 h 78"/>
                <a:gd name="T8" fmla="*/ 0 60000 65536"/>
                <a:gd name="T9" fmla="*/ 0 60000 65536"/>
                <a:gd name="T10" fmla="*/ 0 60000 65536"/>
                <a:gd name="T11" fmla="*/ 0 60000 65536"/>
                <a:gd name="T12" fmla="*/ 0 w 78"/>
                <a:gd name="T13" fmla="*/ 0 h 78"/>
                <a:gd name="T14" fmla="*/ 78 w 78"/>
                <a:gd name="T15" fmla="*/ 78 h 78"/>
              </a:gdLst>
              <a:ahLst/>
              <a:cxnLst>
                <a:cxn ang="T8">
                  <a:pos x="T0" y="T1"/>
                </a:cxn>
                <a:cxn ang="T9">
                  <a:pos x="T2" y="T3"/>
                </a:cxn>
                <a:cxn ang="T10">
                  <a:pos x="T4" y="T5"/>
                </a:cxn>
                <a:cxn ang="T11">
                  <a:pos x="T6" y="T7"/>
                </a:cxn>
              </a:cxnLst>
              <a:rect l="T12" t="T13" r="T14" b="T15"/>
              <a:pathLst>
                <a:path w="78" h="78">
                  <a:moveTo>
                    <a:pt x="0" y="0"/>
                  </a:moveTo>
                  <a:lnTo>
                    <a:pt x="78"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580" name="Line 28">
              <a:extLst>
                <a:ext uri="{FF2B5EF4-FFF2-40B4-BE49-F238E27FC236}">
                  <a16:creationId xmlns:a16="http://schemas.microsoft.com/office/drawing/2014/main" id="{AD7849D9-9224-4726-95B0-3B574AE43A46}"/>
                </a:ext>
              </a:extLst>
            </p:cNvPr>
            <p:cNvSpPr>
              <a:spLocks noChangeShapeType="1"/>
            </p:cNvSpPr>
            <p:nvPr/>
          </p:nvSpPr>
          <p:spPr bwMode="auto">
            <a:xfrm>
              <a:off x="1618" y="1083"/>
              <a:ext cx="238" cy="0"/>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3581" name="Freeform 29">
              <a:extLst>
                <a:ext uri="{FF2B5EF4-FFF2-40B4-BE49-F238E27FC236}">
                  <a16:creationId xmlns:a16="http://schemas.microsoft.com/office/drawing/2014/main" id="{B0BBF62C-EFD0-4AA7-85AB-0F94D1E24674}"/>
                </a:ext>
              </a:extLst>
            </p:cNvPr>
            <p:cNvSpPr>
              <a:spLocks/>
            </p:cNvSpPr>
            <p:nvPr/>
          </p:nvSpPr>
          <p:spPr bwMode="auto">
            <a:xfrm>
              <a:off x="1847" y="1044"/>
              <a:ext cx="77" cy="78"/>
            </a:xfrm>
            <a:custGeom>
              <a:avLst/>
              <a:gdLst>
                <a:gd name="T0" fmla="*/ 0 w 77"/>
                <a:gd name="T1" fmla="*/ 0 h 78"/>
                <a:gd name="T2" fmla="*/ 77 w 77"/>
                <a:gd name="T3" fmla="*/ 39 h 78"/>
                <a:gd name="T4" fmla="*/ 0 w 77"/>
                <a:gd name="T5" fmla="*/ 78 h 78"/>
                <a:gd name="T6" fmla="*/ 0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0" y="0"/>
                  </a:moveTo>
                  <a:lnTo>
                    <a:pt x="77"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582" name="Line 30">
              <a:extLst>
                <a:ext uri="{FF2B5EF4-FFF2-40B4-BE49-F238E27FC236}">
                  <a16:creationId xmlns:a16="http://schemas.microsoft.com/office/drawing/2014/main" id="{A61D3E59-8E43-4713-AF0B-715E29D3FD89}"/>
                </a:ext>
              </a:extLst>
            </p:cNvPr>
            <p:cNvSpPr>
              <a:spLocks noChangeShapeType="1"/>
            </p:cNvSpPr>
            <p:nvPr/>
          </p:nvSpPr>
          <p:spPr bwMode="auto">
            <a:xfrm>
              <a:off x="1618" y="1716"/>
              <a:ext cx="238" cy="0"/>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3583" name="Freeform 31">
              <a:extLst>
                <a:ext uri="{FF2B5EF4-FFF2-40B4-BE49-F238E27FC236}">
                  <a16:creationId xmlns:a16="http://schemas.microsoft.com/office/drawing/2014/main" id="{14D4352C-D58F-4820-9526-86B418F166AD}"/>
                </a:ext>
              </a:extLst>
            </p:cNvPr>
            <p:cNvSpPr>
              <a:spLocks/>
            </p:cNvSpPr>
            <p:nvPr/>
          </p:nvSpPr>
          <p:spPr bwMode="auto">
            <a:xfrm>
              <a:off x="1847" y="1677"/>
              <a:ext cx="77" cy="77"/>
            </a:xfrm>
            <a:custGeom>
              <a:avLst/>
              <a:gdLst>
                <a:gd name="T0" fmla="*/ 0 w 77"/>
                <a:gd name="T1" fmla="*/ 0 h 77"/>
                <a:gd name="T2" fmla="*/ 77 w 77"/>
                <a:gd name="T3" fmla="*/ 39 h 77"/>
                <a:gd name="T4" fmla="*/ 0 w 77"/>
                <a:gd name="T5" fmla="*/ 77 h 77"/>
                <a:gd name="T6" fmla="*/ 0 w 77"/>
                <a:gd name="T7" fmla="*/ 0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0" y="0"/>
                  </a:moveTo>
                  <a:lnTo>
                    <a:pt x="77" y="39"/>
                  </a:lnTo>
                  <a:lnTo>
                    <a:pt x="0" y="77"/>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584" name="Line 32">
              <a:extLst>
                <a:ext uri="{FF2B5EF4-FFF2-40B4-BE49-F238E27FC236}">
                  <a16:creationId xmlns:a16="http://schemas.microsoft.com/office/drawing/2014/main" id="{A24C2908-6A29-405D-9858-DBE541184751}"/>
                </a:ext>
              </a:extLst>
            </p:cNvPr>
            <p:cNvSpPr>
              <a:spLocks noChangeShapeType="1"/>
            </p:cNvSpPr>
            <p:nvPr/>
          </p:nvSpPr>
          <p:spPr bwMode="auto">
            <a:xfrm>
              <a:off x="1618" y="2559"/>
              <a:ext cx="238" cy="0"/>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3585" name="Freeform 33">
              <a:extLst>
                <a:ext uri="{FF2B5EF4-FFF2-40B4-BE49-F238E27FC236}">
                  <a16:creationId xmlns:a16="http://schemas.microsoft.com/office/drawing/2014/main" id="{A50EAA38-963B-4E0D-85FE-86F87F391159}"/>
                </a:ext>
              </a:extLst>
            </p:cNvPr>
            <p:cNvSpPr>
              <a:spLocks/>
            </p:cNvSpPr>
            <p:nvPr/>
          </p:nvSpPr>
          <p:spPr bwMode="auto">
            <a:xfrm>
              <a:off x="1847" y="2520"/>
              <a:ext cx="77" cy="78"/>
            </a:xfrm>
            <a:custGeom>
              <a:avLst/>
              <a:gdLst>
                <a:gd name="T0" fmla="*/ 0 w 77"/>
                <a:gd name="T1" fmla="*/ 0 h 78"/>
                <a:gd name="T2" fmla="*/ 77 w 77"/>
                <a:gd name="T3" fmla="*/ 39 h 78"/>
                <a:gd name="T4" fmla="*/ 0 w 77"/>
                <a:gd name="T5" fmla="*/ 78 h 78"/>
                <a:gd name="T6" fmla="*/ 0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0" y="0"/>
                  </a:moveTo>
                  <a:lnTo>
                    <a:pt x="77"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586" name="Line 34">
              <a:extLst>
                <a:ext uri="{FF2B5EF4-FFF2-40B4-BE49-F238E27FC236}">
                  <a16:creationId xmlns:a16="http://schemas.microsoft.com/office/drawing/2014/main" id="{A88F94E2-B684-4ADB-BA73-976EA1B610E0}"/>
                </a:ext>
              </a:extLst>
            </p:cNvPr>
            <p:cNvSpPr>
              <a:spLocks noChangeShapeType="1"/>
            </p:cNvSpPr>
            <p:nvPr/>
          </p:nvSpPr>
          <p:spPr bwMode="auto">
            <a:xfrm>
              <a:off x="915" y="2770"/>
              <a:ext cx="0" cy="354"/>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3587" name="Freeform 35">
              <a:extLst>
                <a:ext uri="{FF2B5EF4-FFF2-40B4-BE49-F238E27FC236}">
                  <a16:creationId xmlns:a16="http://schemas.microsoft.com/office/drawing/2014/main" id="{363731CA-3E18-4FC1-A870-67403AD802A1}"/>
                </a:ext>
              </a:extLst>
            </p:cNvPr>
            <p:cNvSpPr>
              <a:spLocks/>
            </p:cNvSpPr>
            <p:nvPr/>
          </p:nvSpPr>
          <p:spPr bwMode="auto">
            <a:xfrm>
              <a:off x="876" y="3114"/>
              <a:ext cx="77" cy="78"/>
            </a:xfrm>
            <a:custGeom>
              <a:avLst/>
              <a:gdLst>
                <a:gd name="T0" fmla="*/ 77 w 77"/>
                <a:gd name="T1" fmla="*/ 0 h 78"/>
                <a:gd name="T2" fmla="*/ 39 w 77"/>
                <a:gd name="T3" fmla="*/ 78 h 78"/>
                <a:gd name="T4" fmla="*/ 0 w 77"/>
                <a:gd name="T5" fmla="*/ 0 h 78"/>
                <a:gd name="T6" fmla="*/ 77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77" y="0"/>
                  </a:moveTo>
                  <a:lnTo>
                    <a:pt x="39" y="78"/>
                  </a:lnTo>
                  <a:lnTo>
                    <a:pt x="0" y="0"/>
                  </a:lnTo>
                  <a:lnTo>
                    <a:pt x="77"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588" name="Line 36">
              <a:extLst>
                <a:ext uri="{FF2B5EF4-FFF2-40B4-BE49-F238E27FC236}">
                  <a16:creationId xmlns:a16="http://schemas.microsoft.com/office/drawing/2014/main" id="{FCE10059-DA43-4B51-99F0-1CAC0E9BF4EB}"/>
                </a:ext>
              </a:extLst>
            </p:cNvPr>
            <p:cNvSpPr>
              <a:spLocks noChangeShapeType="1"/>
            </p:cNvSpPr>
            <p:nvPr/>
          </p:nvSpPr>
          <p:spPr bwMode="auto">
            <a:xfrm>
              <a:off x="915" y="1927"/>
              <a:ext cx="0" cy="354"/>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3589" name="Freeform 37">
              <a:extLst>
                <a:ext uri="{FF2B5EF4-FFF2-40B4-BE49-F238E27FC236}">
                  <a16:creationId xmlns:a16="http://schemas.microsoft.com/office/drawing/2014/main" id="{34059FBC-DFC1-4FEA-9BA7-30F353CCB41F}"/>
                </a:ext>
              </a:extLst>
            </p:cNvPr>
            <p:cNvSpPr>
              <a:spLocks/>
            </p:cNvSpPr>
            <p:nvPr/>
          </p:nvSpPr>
          <p:spPr bwMode="auto">
            <a:xfrm>
              <a:off x="876" y="2271"/>
              <a:ext cx="77" cy="77"/>
            </a:xfrm>
            <a:custGeom>
              <a:avLst/>
              <a:gdLst>
                <a:gd name="T0" fmla="*/ 77 w 77"/>
                <a:gd name="T1" fmla="*/ 0 h 77"/>
                <a:gd name="T2" fmla="*/ 39 w 77"/>
                <a:gd name="T3" fmla="*/ 77 h 77"/>
                <a:gd name="T4" fmla="*/ 0 w 77"/>
                <a:gd name="T5" fmla="*/ 0 h 77"/>
                <a:gd name="T6" fmla="*/ 77 w 77"/>
                <a:gd name="T7" fmla="*/ 0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77" y="0"/>
                  </a:moveTo>
                  <a:lnTo>
                    <a:pt x="39" y="77"/>
                  </a:lnTo>
                  <a:lnTo>
                    <a:pt x="0" y="0"/>
                  </a:lnTo>
                  <a:lnTo>
                    <a:pt x="77"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590" name="Freeform 38">
              <a:extLst>
                <a:ext uri="{FF2B5EF4-FFF2-40B4-BE49-F238E27FC236}">
                  <a16:creationId xmlns:a16="http://schemas.microsoft.com/office/drawing/2014/main" id="{DF7E9B38-20FF-477B-964E-1103E088E200}"/>
                </a:ext>
              </a:extLst>
            </p:cNvPr>
            <p:cNvSpPr>
              <a:spLocks/>
            </p:cNvSpPr>
            <p:nvPr/>
          </p:nvSpPr>
          <p:spPr bwMode="auto">
            <a:xfrm>
              <a:off x="915" y="383"/>
              <a:ext cx="1630" cy="422"/>
            </a:xfrm>
            <a:custGeom>
              <a:avLst/>
              <a:gdLst>
                <a:gd name="T0" fmla="*/ 1418 w 1630"/>
                <a:gd name="T1" fmla="*/ 0 h 422"/>
                <a:gd name="T2" fmla="*/ 1630 w 1630"/>
                <a:gd name="T3" fmla="*/ 0 h 422"/>
                <a:gd name="T4" fmla="*/ 1630 w 1630"/>
                <a:gd name="T5" fmla="*/ 278 h 422"/>
                <a:gd name="T6" fmla="*/ 0 w 1630"/>
                <a:gd name="T7" fmla="*/ 278 h 422"/>
                <a:gd name="T8" fmla="*/ 0 w 1630"/>
                <a:gd name="T9" fmla="*/ 422 h 422"/>
                <a:gd name="T10" fmla="*/ 0 60000 65536"/>
                <a:gd name="T11" fmla="*/ 0 60000 65536"/>
                <a:gd name="T12" fmla="*/ 0 60000 65536"/>
                <a:gd name="T13" fmla="*/ 0 60000 65536"/>
                <a:gd name="T14" fmla="*/ 0 60000 65536"/>
                <a:gd name="T15" fmla="*/ 0 w 1630"/>
                <a:gd name="T16" fmla="*/ 0 h 422"/>
                <a:gd name="T17" fmla="*/ 1630 w 1630"/>
                <a:gd name="T18" fmla="*/ 422 h 422"/>
              </a:gdLst>
              <a:ahLst/>
              <a:cxnLst>
                <a:cxn ang="T10">
                  <a:pos x="T0" y="T1"/>
                </a:cxn>
                <a:cxn ang="T11">
                  <a:pos x="T2" y="T3"/>
                </a:cxn>
                <a:cxn ang="T12">
                  <a:pos x="T4" y="T5"/>
                </a:cxn>
                <a:cxn ang="T13">
                  <a:pos x="T6" y="T7"/>
                </a:cxn>
                <a:cxn ang="T14">
                  <a:pos x="T8" y="T9"/>
                </a:cxn>
              </a:cxnLst>
              <a:rect l="T15" t="T16" r="T17" b="T18"/>
              <a:pathLst>
                <a:path w="1630" h="422">
                  <a:moveTo>
                    <a:pt x="1418" y="0"/>
                  </a:moveTo>
                  <a:lnTo>
                    <a:pt x="1630" y="0"/>
                  </a:lnTo>
                  <a:lnTo>
                    <a:pt x="1630" y="278"/>
                  </a:lnTo>
                  <a:lnTo>
                    <a:pt x="0" y="278"/>
                  </a:lnTo>
                  <a:lnTo>
                    <a:pt x="0" y="422"/>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591" name="Freeform 39">
              <a:extLst>
                <a:ext uri="{FF2B5EF4-FFF2-40B4-BE49-F238E27FC236}">
                  <a16:creationId xmlns:a16="http://schemas.microsoft.com/office/drawing/2014/main" id="{D4B9C98B-643F-4A8E-A3A1-096924050B9D}"/>
                </a:ext>
              </a:extLst>
            </p:cNvPr>
            <p:cNvSpPr>
              <a:spLocks/>
            </p:cNvSpPr>
            <p:nvPr/>
          </p:nvSpPr>
          <p:spPr bwMode="auto">
            <a:xfrm>
              <a:off x="876" y="795"/>
              <a:ext cx="77" cy="77"/>
            </a:xfrm>
            <a:custGeom>
              <a:avLst/>
              <a:gdLst>
                <a:gd name="T0" fmla="*/ 77 w 77"/>
                <a:gd name="T1" fmla="*/ 0 h 77"/>
                <a:gd name="T2" fmla="*/ 39 w 77"/>
                <a:gd name="T3" fmla="*/ 77 h 77"/>
                <a:gd name="T4" fmla="*/ 0 w 77"/>
                <a:gd name="T5" fmla="*/ 0 h 77"/>
                <a:gd name="T6" fmla="*/ 77 w 77"/>
                <a:gd name="T7" fmla="*/ 0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77" y="0"/>
                  </a:moveTo>
                  <a:lnTo>
                    <a:pt x="39" y="77"/>
                  </a:lnTo>
                  <a:lnTo>
                    <a:pt x="0" y="0"/>
                  </a:lnTo>
                  <a:lnTo>
                    <a:pt x="77"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592" name="Line 40">
              <a:extLst>
                <a:ext uri="{FF2B5EF4-FFF2-40B4-BE49-F238E27FC236}">
                  <a16:creationId xmlns:a16="http://schemas.microsoft.com/office/drawing/2014/main" id="{5969D361-27DC-4264-8ADE-B7110BE70491}"/>
                </a:ext>
              </a:extLst>
            </p:cNvPr>
            <p:cNvSpPr>
              <a:spLocks noChangeShapeType="1"/>
            </p:cNvSpPr>
            <p:nvPr/>
          </p:nvSpPr>
          <p:spPr bwMode="auto">
            <a:xfrm>
              <a:off x="915" y="1294"/>
              <a:ext cx="0" cy="143"/>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3593" name="Freeform 41">
              <a:extLst>
                <a:ext uri="{FF2B5EF4-FFF2-40B4-BE49-F238E27FC236}">
                  <a16:creationId xmlns:a16="http://schemas.microsoft.com/office/drawing/2014/main" id="{1BC3133F-66DA-45E1-B1C3-4FE79AC04F33}"/>
                </a:ext>
              </a:extLst>
            </p:cNvPr>
            <p:cNvSpPr>
              <a:spLocks/>
            </p:cNvSpPr>
            <p:nvPr/>
          </p:nvSpPr>
          <p:spPr bwMode="auto">
            <a:xfrm>
              <a:off x="876" y="1427"/>
              <a:ext cx="77" cy="78"/>
            </a:xfrm>
            <a:custGeom>
              <a:avLst/>
              <a:gdLst>
                <a:gd name="T0" fmla="*/ 77 w 77"/>
                <a:gd name="T1" fmla="*/ 0 h 78"/>
                <a:gd name="T2" fmla="*/ 39 w 77"/>
                <a:gd name="T3" fmla="*/ 78 h 78"/>
                <a:gd name="T4" fmla="*/ 0 w 77"/>
                <a:gd name="T5" fmla="*/ 0 h 78"/>
                <a:gd name="T6" fmla="*/ 77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77" y="0"/>
                  </a:moveTo>
                  <a:lnTo>
                    <a:pt x="39" y="78"/>
                  </a:lnTo>
                  <a:lnTo>
                    <a:pt x="0" y="0"/>
                  </a:lnTo>
                  <a:lnTo>
                    <a:pt x="77"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594" name="Rectangle 42">
              <a:extLst>
                <a:ext uri="{FF2B5EF4-FFF2-40B4-BE49-F238E27FC236}">
                  <a16:creationId xmlns:a16="http://schemas.microsoft.com/office/drawing/2014/main" id="{BAF0C04D-BBAF-42B3-9708-216B9ABA9815}"/>
                </a:ext>
              </a:extLst>
            </p:cNvPr>
            <p:cNvSpPr>
              <a:spLocks noChangeArrowheads="1"/>
            </p:cNvSpPr>
            <p:nvPr/>
          </p:nvSpPr>
          <p:spPr bwMode="auto">
            <a:xfrm>
              <a:off x="3789" y="3438"/>
              <a:ext cx="1054" cy="35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595" name="Rectangle 43">
              <a:extLst>
                <a:ext uri="{FF2B5EF4-FFF2-40B4-BE49-F238E27FC236}">
                  <a16:creationId xmlns:a16="http://schemas.microsoft.com/office/drawing/2014/main" id="{816A7118-E490-4755-8D59-839192180B42}"/>
                </a:ext>
              </a:extLst>
            </p:cNvPr>
            <p:cNvSpPr>
              <a:spLocks noChangeArrowheads="1"/>
            </p:cNvSpPr>
            <p:nvPr/>
          </p:nvSpPr>
          <p:spPr bwMode="auto">
            <a:xfrm>
              <a:off x="3789" y="3438"/>
              <a:ext cx="1054" cy="351"/>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596" name="Rectangle 44">
              <a:extLst>
                <a:ext uri="{FF2B5EF4-FFF2-40B4-BE49-F238E27FC236}">
                  <a16:creationId xmlns:a16="http://schemas.microsoft.com/office/drawing/2014/main" id="{EA40AE55-2794-4D56-B492-D5F10D632F8A}"/>
                </a:ext>
              </a:extLst>
            </p:cNvPr>
            <p:cNvSpPr>
              <a:spLocks noChangeArrowheads="1"/>
            </p:cNvSpPr>
            <p:nvPr/>
          </p:nvSpPr>
          <p:spPr bwMode="auto">
            <a:xfrm>
              <a:off x="4005" y="3561"/>
              <a:ext cx="60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Blameless error</a:t>
              </a:r>
              <a:endParaRPr lang="en-US" altLang="en-US" sz="2800"/>
            </a:p>
          </p:txBody>
        </p:sp>
        <p:sp>
          <p:nvSpPr>
            <p:cNvPr id="23597" name="Rectangle 45">
              <a:extLst>
                <a:ext uri="{FF2B5EF4-FFF2-40B4-BE49-F238E27FC236}">
                  <a16:creationId xmlns:a16="http://schemas.microsoft.com/office/drawing/2014/main" id="{4A8C2BD1-3205-4E30-A535-B962D760434F}"/>
                </a:ext>
              </a:extLst>
            </p:cNvPr>
            <p:cNvSpPr>
              <a:spLocks noChangeArrowheads="1"/>
            </p:cNvSpPr>
            <p:nvPr/>
          </p:nvSpPr>
          <p:spPr bwMode="auto">
            <a:xfrm>
              <a:off x="4604" y="3561"/>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23598" name="Rectangle 46">
              <a:extLst>
                <a:ext uri="{FF2B5EF4-FFF2-40B4-BE49-F238E27FC236}">
                  <a16:creationId xmlns:a16="http://schemas.microsoft.com/office/drawing/2014/main" id="{BBCD0EE2-FBC3-4F54-B748-761EA9D1056B}"/>
                </a:ext>
              </a:extLst>
            </p:cNvPr>
            <p:cNvSpPr>
              <a:spLocks noChangeArrowheads="1"/>
            </p:cNvSpPr>
            <p:nvPr/>
          </p:nvSpPr>
          <p:spPr bwMode="auto">
            <a:xfrm>
              <a:off x="3789" y="3016"/>
              <a:ext cx="1054" cy="351"/>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599" name="Rectangle 47">
              <a:extLst>
                <a:ext uri="{FF2B5EF4-FFF2-40B4-BE49-F238E27FC236}">
                  <a16:creationId xmlns:a16="http://schemas.microsoft.com/office/drawing/2014/main" id="{32A16C0E-7457-4AD2-A475-96FC4B931567}"/>
                </a:ext>
              </a:extLst>
            </p:cNvPr>
            <p:cNvSpPr>
              <a:spLocks noChangeArrowheads="1"/>
            </p:cNvSpPr>
            <p:nvPr/>
          </p:nvSpPr>
          <p:spPr bwMode="auto">
            <a:xfrm>
              <a:off x="3789" y="3016"/>
              <a:ext cx="1054" cy="351"/>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600" name="Rectangle 48">
              <a:extLst>
                <a:ext uri="{FF2B5EF4-FFF2-40B4-BE49-F238E27FC236}">
                  <a16:creationId xmlns:a16="http://schemas.microsoft.com/office/drawing/2014/main" id="{942B28EC-B24E-46F2-A822-AB081EA56806}"/>
                </a:ext>
              </a:extLst>
            </p:cNvPr>
            <p:cNvSpPr>
              <a:spLocks noChangeArrowheads="1"/>
            </p:cNvSpPr>
            <p:nvPr/>
          </p:nvSpPr>
          <p:spPr bwMode="auto">
            <a:xfrm>
              <a:off x="4005" y="3044"/>
              <a:ext cx="60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Blameless error</a:t>
              </a:r>
              <a:endParaRPr lang="en-US" altLang="en-US" sz="2800"/>
            </a:p>
          </p:txBody>
        </p:sp>
        <p:sp>
          <p:nvSpPr>
            <p:cNvPr id="23601" name="Rectangle 49">
              <a:extLst>
                <a:ext uri="{FF2B5EF4-FFF2-40B4-BE49-F238E27FC236}">
                  <a16:creationId xmlns:a16="http://schemas.microsoft.com/office/drawing/2014/main" id="{4EB3C28B-8A37-4449-85DC-9BBE787FBFC0}"/>
                </a:ext>
              </a:extLst>
            </p:cNvPr>
            <p:cNvSpPr>
              <a:spLocks noChangeArrowheads="1"/>
            </p:cNvSpPr>
            <p:nvPr/>
          </p:nvSpPr>
          <p:spPr bwMode="auto">
            <a:xfrm>
              <a:off x="4604" y="3044"/>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23602" name="Rectangle 50">
              <a:extLst>
                <a:ext uri="{FF2B5EF4-FFF2-40B4-BE49-F238E27FC236}">
                  <a16:creationId xmlns:a16="http://schemas.microsoft.com/office/drawing/2014/main" id="{CB53FAA6-B611-47A1-86F1-B397A91A31CA}"/>
                </a:ext>
              </a:extLst>
            </p:cNvPr>
            <p:cNvSpPr>
              <a:spLocks noChangeArrowheads="1"/>
            </p:cNvSpPr>
            <p:nvPr/>
          </p:nvSpPr>
          <p:spPr bwMode="auto">
            <a:xfrm>
              <a:off x="3905" y="3141"/>
              <a:ext cx="31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Training</a:t>
              </a:r>
              <a:endParaRPr lang="en-US" altLang="en-US" sz="2800"/>
            </a:p>
          </p:txBody>
        </p:sp>
        <p:sp>
          <p:nvSpPr>
            <p:cNvPr id="23603" name="Rectangle 51">
              <a:extLst>
                <a:ext uri="{FF2B5EF4-FFF2-40B4-BE49-F238E27FC236}">
                  <a16:creationId xmlns:a16="http://schemas.microsoft.com/office/drawing/2014/main" id="{7C1C9ED8-E6B6-4F8B-8D95-41E4471EC7C5}"/>
                </a:ext>
              </a:extLst>
            </p:cNvPr>
            <p:cNvSpPr>
              <a:spLocks noChangeArrowheads="1"/>
            </p:cNvSpPr>
            <p:nvPr/>
          </p:nvSpPr>
          <p:spPr bwMode="auto">
            <a:xfrm>
              <a:off x="4217" y="314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 </a:t>
              </a:r>
              <a:endParaRPr lang="en-US" altLang="en-US" sz="2800"/>
            </a:p>
          </p:txBody>
        </p:sp>
        <p:sp>
          <p:nvSpPr>
            <p:cNvPr id="23604" name="Rectangle 52">
              <a:extLst>
                <a:ext uri="{FF2B5EF4-FFF2-40B4-BE49-F238E27FC236}">
                  <a16:creationId xmlns:a16="http://schemas.microsoft.com/office/drawing/2014/main" id="{E67D884D-30C1-4ABD-852B-B3FE78CD31E7}"/>
                </a:ext>
              </a:extLst>
            </p:cNvPr>
            <p:cNvSpPr>
              <a:spLocks noChangeArrowheads="1"/>
            </p:cNvSpPr>
            <p:nvPr/>
          </p:nvSpPr>
          <p:spPr bwMode="auto">
            <a:xfrm>
              <a:off x="4262" y="3141"/>
              <a:ext cx="44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counselling</a:t>
              </a:r>
              <a:endParaRPr lang="en-US" altLang="en-US" sz="2800"/>
            </a:p>
          </p:txBody>
        </p:sp>
        <p:sp>
          <p:nvSpPr>
            <p:cNvPr id="23605" name="Rectangle 53">
              <a:extLst>
                <a:ext uri="{FF2B5EF4-FFF2-40B4-BE49-F238E27FC236}">
                  <a16:creationId xmlns:a16="http://schemas.microsoft.com/office/drawing/2014/main" id="{A0AE4DB6-E8DA-4324-8D56-556F0565130F}"/>
                </a:ext>
              </a:extLst>
            </p:cNvPr>
            <p:cNvSpPr>
              <a:spLocks noChangeArrowheads="1"/>
            </p:cNvSpPr>
            <p:nvPr/>
          </p:nvSpPr>
          <p:spPr bwMode="auto">
            <a:xfrm>
              <a:off x="4704" y="314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 </a:t>
              </a:r>
              <a:endParaRPr lang="en-US" altLang="en-US" sz="2800"/>
            </a:p>
          </p:txBody>
        </p:sp>
        <p:sp>
          <p:nvSpPr>
            <p:cNvPr id="23606" name="Rectangle 54">
              <a:extLst>
                <a:ext uri="{FF2B5EF4-FFF2-40B4-BE49-F238E27FC236}">
                  <a16:creationId xmlns:a16="http://schemas.microsoft.com/office/drawing/2014/main" id="{A5AFC944-DCFD-4FA0-8BB2-E87F82B7AC7B}"/>
                </a:ext>
              </a:extLst>
            </p:cNvPr>
            <p:cNvSpPr>
              <a:spLocks noChangeArrowheads="1"/>
            </p:cNvSpPr>
            <p:nvPr/>
          </p:nvSpPr>
          <p:spPr bwMode="auto">
            <a:xfrm>
              <a:off x="3808" y="3238"/>
              <a:ext cx="99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consider suitability for job</a:t>
              </a:r>
              <a:endParaRPr lang="en-US" altLang="en-US" sz="2800"/>
            </a:p>
          </p:txBody>
        </p:sp>
        <p:sp>
          <p:nvSpPr>
            <p:cNvPr id="23607" name="Rectangle 55">
              <a:extLst>
                <a:ext uri="{FF2B5EF4-FFF2-40B4-BE49-F238E27FC236}">
                  <a16:creationId xmlns:a16="http://schemas.microsoft.com/office/drawing/2014/main" id="{78FA31E4-793E-4002-8C0E-717964E6A380}"/>
                </a:ext>
              </a:extLst>
            </p:cNvPr>
            <p:cNvSpPr>
              <a:spLocks noChangeArrowheads="1"/>
            </p:cNvSpPr>
            <p:nvPr/>
          </p:nvSpPr>
          <p:spPr bwMode="auto">
            <a:xfrm>
              <a:off x="4801" y="3238"/>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23608" name="Rectangle 56">
              <a:extLst>
                <a:ext uri="{FF2B5EF4-FFF2-40B4-BE49-F238E27FC236}">
                  <a16:creationId xmlns:a16="http://schemas.microsoft.com/office/drawing/2014/main" id="{5DFD727D-B6FF-471B-9C6A-5CB45FF49FBE}"/>
                </a:ext>
              </a:extLst>
            </p:cNvPr>
            <p:cNvSpPr>
              <a:spLocks noChangeArrowheads="1"/>
            </p:cNvSpPr>
            <p:nvPr/>
          </p:nvSpPr>
          <p:spPr bwMode="auto">
            <a:xfrm>
              <a:off x="3789" y="2594"/>
              <a:ext cx="1054" cy="352"/>
            </a:xfrm>
            <a:prstGeom prst="rect">
              <a:avLst/>
            </a:prstGeom>
            <a:solidFill>
              <a:srgbClr val="8C8C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609" name="Rectangle 57">
              <a:extLst>
                <a:ext uri="{FF2B5EF4-FFF2-40B4-BE49-F238E27FC236}">
                  <a16:creationId xmlns:a16="http://schemas.microsoft.com/office/drawing/2014/main" id="{B8BA93FE-AFA9-464B-9D39-370E9AF40497}"/>
                </a:ext>
              </a:extLst>
            </p:cNvPr>
            <p:cNvSpPr>
              <a:spLocks noChangeArrowheads="1"/>
            </p:cNvSpPr>
            <p:nvPr/>
          </p:nvSpPr>
          <p:spPr bwMode="auto">
            <a:xfrm>
              <a:off x="3789" y="2594"/>
              <a:ext cx="1054" cy="35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610" name="Rectangle 58">
              <a:extLst>
                <a:ext uri="{FF2B5EF4-FFF2-40B4-BE49-F238E27FC236}">
                  <a16:creationId xmlns:a16="http://schemas.microsoft.com/office/drawing/2014/main" id="{8730A7C9-9911-47F2-8743-98B3365C167B}"/>
                </a:ext>
              </a:extLst>
            </p:cNvPr>
            <p:cNvSpPr>
              <a:spLocks noChangeArrowheads="1"/>
            </p:cNvSpPr>
            <p:nvPr/>
          </p:nvSpPr>
          <p:spPr bwMode="auto">
            <a:xfrm>
              <a:off x="3897" y="2721"/>
              <a:ext cx="81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System induced error</a:t>
              </a:r>
              <a:endParaRPr lang="en-US" altLang="en-US" sz="2800"/>
            </a:p>
          </p:txBody>
        </p:sp>
        <p:sp>
          <p:nvSpPr>
            <p:cNvPr id="23611" name="Rectangle 59">
              <a:extLst>
                <a:ext uri="{FF2B5EF4-FFF2-40B4-BE49-F238E27FC236}">
                  <a16:creationId xmlns:a16="http://schemas.microsoft.com/office/drawing/2014/main" id="{FDB8CA80-5727-4BE3-9AAB-23E78DFF4C30}"/>
                </a:ext>
              </a:extLst>
            </p:cNvPr>
            <p:cNvSpPr>
              <a:spLocks noChangeArrowheads="1"/>
            </p:cNvSpPr>
            <p:nvPr/>
          </p:nvSpPr>
          <p:spPr bwMode="auto">
            <a:xfrm>
              <a:off x="4712" y="2721"/>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3612" name="Rectangle 60">
              <a:extLst>
                <a:ext uri="{FF2B5EF4-FFF2-40B4-BE49-F238E27FC236}">
                  <a16:creationId xmlns:a16="http://schemas.microsoft.com/office/drawing/2014/main" id="{80A013F5-9F19-4995-93E9-6153C322212C}"/>
                </a:ext>
              </a:extLst>
            </p:cNvPr>
            <p:cNvSpPr>
              <a:spLocks noChangeArrowheads="1"/>
            </p:cNvSpPr>
            <p:nvPr/>
          </p:nvSpPr>
          <p:spPr bwMode="auto">
            <a:xfrm>
              <a:off x="3789" y="2172"/>
              <a:ext cx="1054" cy="352"/>
            </a:xfrm>
            <a:prstGeom prst="rect">
              <a:avLst/>
            </a:prstGeom>
            <a:solidFill>
              <a:srgbClr val="6969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613" name="Rectangle 61">
              <a:extLst>
                <a:ext uri="{FF2B5EF4-FFF2-40B4-BE49-F238E27FC236}">
                  <a16:creationId xmlns:a16="http://schemas.microsoft.com/office/drawing/2014/main" id="{D4D05C19-A4EA-43CE-9980-E96363F78296}"/>
                </a:ext>
              </a:extLst>
            </p:cNvPr>
            <p:cNvSpPr>
              <a:spLocks noChangeArrowheads="1"/>
            </p:cNvSpPr>
            <p:nvPr/>
          </p:nvSpPr>
          <p:spPr bwMode="auto">
            <a:xfrm>
              <a:off x="3789" y="2172"/>
              <a:ext cx="1054" cy="35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614" name="Rectangle 62">
              <a:extLst>
                <a:ext uri="{FF2B5EF4-FFF2-40B4-BE49-F238E27FC236}">
                  <a16:creationId xmlns:a16="http://schemas.microsoft.com/office/drawing/2014/main" id="{52D9917D-C2AA-4F03-AF9C-01D921B0E5F3}"/>
                </a:ext>
              </a:extLst>
            </p:cNvPr>
            <p:cNvSpPr>
              <a:spLocks noChangeArrowheads="1"/>
            </p:cNvSpPr>
            <p:nvPr/>
          </p:nvSpPr>
          <p:spPr bwMode="auto">
            <a:xfrm>
              <a:off x="3849" y="2249"/>
              <a:ext cx="91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Possible negligent error</a:t>
              </a:r>
              <a:endParaRPr lang="en-US" altLang="en-US" sz="2800"/>
            </a:p>
          </p:txBody>
        </p:sp>
        <p:sp>
          <p:nvSpPr>
            <p:cNvPr id="23615" name="Rectangle 63">
              <a:extLst>
                <a:ext uri="{FF2B5EF4-FFF2-40B4-BE49-F238E27FC236}">
                  <a16:creationId xmlns:a16="http://schemas.microsoft.com/office/drawing/2014/main" id="{4E1E8430-C2A1-4242-A9C2-98FE0C1FE2DA}"/>
                </a:ext>
              </a:extLst>
            </p:cNvPr>
            <p:cNvSpPr>
              <a:spLocks noChangeArrowheads="1"/>
            </p:cNvSpPr>
            <p:nvPr/>
          </p:nvSpPr>
          <p:spPr bwMode="auto">
            <a:xfrm>
              <a:off x="4760" y="2249"/>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3616" name="Rectangle 64">
              <a:extLst>
                <a:ext uri="{FF2B5EF4-FFF2-40B4-BE49-F238E27FC236}">
                  <a16:creationId xmlns:a16="http://schemas.microsoft.com/office/drawing/2014/main" id="{3C785F8D-34B9-41BE-967D-4B0B72B97B24}"/>
                </a:ext>
              </a:extLst>
            </p:cNvPr>
            <p:cNvSpPr>
              <a:spLocks noChangeArrowheads="1"/>
            </p:cNvSpPr>
            <p:nvPr/>
          </p:nvSpPr>
          <p:spPr bwMode="auto">
            <a:xfrm>
              <a:off x="3823" y="234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e</a:t>
              </a:r>
              <a:endParaRPr lang="en-US" altLang="en-US" sz="2800"/>
            </a:p>
          </p:txBody>
        </p:sp>
        <p:sp>
          <p:nvSpPr>
            <p:cNvPr id="23617" name="Rectangle 65">
              <a:extLst>
                <a:ext uri="{FF2B5EF4-FFF2-40B4-BE49-F238E27FC236}">
                  <a16:creationId xmlns:a16="http://schemas.microsoft.com/office/drawing/2014/main" id="{0892B7BB-02EF-4F21-8D96-D981AFAC4277}"/>
                </a:ext>
              </a:extLst>
            </p:cNvPr>
            <p:cNvSpPr>
              <a:spLocks noChangeArrowheads="1"/>
            </p:cNvSpPr>
            <p:nvPr/>
          </p:nvSpPr>
          <p:spPr bwMode="auto">
            <a:xfrm>
              <a:off x="3868" y="2345"/>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3618" name="Rectangle 66">
              <a:extLst>
                <a:ext uri="{FF2B5EF4-FFF2-40B4-BE49-F238E27FC236}">
                  <a16:creationId xmlns:a16="http://schemas.microsoft.com/office/drawing/2014/main" id="{70E03918-7927-4E65-B7E0-08592A83D74E}"/>
                </a:ext>
              </a:extLst>
            </p:cNvPr>
            <p:cNvSpPr>
              <a:spLocks noChangeArrowheads="1"/>
            </p:cNvSpPr>
            <p:nvPr/>
          </p:nvSpPr>
          <p:spPr bwMode="auto">
            <a:xfrm>
              <a:off x="3890" y="2345"/>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g</a:t>
              </a:r>
              <a:endParaRPr lang="en-US" altLang="en-US" sz="2800"/>
            </a:p>
          </p:txBody>
        </p:sp>
        <p:sp>
          <p:nvSpPr>
            <p:cNvPr id="23619" name="Rectangle 67">
              <a:extLst>
                <a:ext uri="{FF2B5EF4-FFF2-40B4-BE49-F238E27FC236}">
                  <a16:creationId xmlns:a16="http://schemas.microsoft.com/office/drawing/2014/main" id="{FC2F722A-C6F9-476C-B26E-7D7A9D4BB2A4}"/>
                </a:ext>
              </a:extLst>
            </p:cNvPr>
            <p:cNvSpPr>
              <a:spLocks noChangeArrowheads="1"/>
            </p:cNvSpPr>
            <p:nvPr/>
          </p:nvSpPr>
          <p:spPr bwMode="auto">
            <a:xfrm>
              <a:off x="3938" y="234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3620" name="Rectangle 68">
              <a:extLst>
                <a:ext uri="{FF2B5EF4-FFF2-40B4-BE49-F238E27FC236}">
                  <a16:creationId xmlns:a16="http://schemas.microsoft.com/office/drawing/2014/main" id="{BEE05B08-CEEA-4878-B745-F3C9270F5E8F}"/>
                </a:ext>
              </a:extLst>
            </p:cNvPr>
            <p:cNvSpPr>
              <a:spLocks noChangeArrowheads="1"/>
            </p:cNvSpPr>
            <p:nvPr/>
          </p:nvSpPr>
          <p:spPr bwMode="auto">
            <a:xfrm>
              <a:off x="3983" y="2345"/>
              <a:ext cx="13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slip</a:t>
              </a:r>
              <a:endParaRPr lang="en-US" altLang="en-US" sz="2800"/>
            </a:p>
          </p:txBody>
        </p:sp>
        <p:sp>
          <p:nvSpPr>
            <p:cNvPr id="23621" name="Rectangle 69">
              <a:extLst>
                <a:ext uri="{FF2B5EF4-FFF2-40B4-BE49-F238E27FC236}">
                  <a16:creationId xmlns:a16="http://schemas.microsoft.com/office/drawing/2014/main" id="{45B4F4D8-6D72-49BF-BBC5-B5010F64EFFD}"/>
                </a:ext>
              </a:extLst>
            </p:cNvPr>
            <p:cNvSpPr>
              <a:spLocks noChangeArrowheads="1"/>
            </p:cNvSpPr>
            <p:nvPr/>
          </p:nvSpPr>
          <p:spPr bwMode="auto">
            <a:xfrm>
              <a:off x="4120" y="234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3622" name="Rectangle 70">
              <a:extLst>
                <a:ext uri="{FF2B5EF4-FFF2-40B4-BE49-F238E27FC236}">
                  <a16:creationId xmlns:a16="http://schemas.microsoft.com/office/drawing/2014/main" id="{11570AC9-A63C-4276-AD93-8F2B30725E91}"/>
                </a:ext>
              </a:extLst>
            </p:cNvPr>
            <p:cNvSpPr>
              <a:spLocks noChangeArrowheads="1"/>
            </p:cNvSpPr>
            <p:nvPr/>
          </p:nvSpPr>
          <p:spPr bwMode="auto">
            <a:xfrm>
              <a:off x="4165" y="2345"/>
              <a:ext cx="6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lapse or mistake</a:t>
              </a:r>
              <a:endParaRPr lang="en-US" altLang="en-US" sz="2800"/>
            </a:p>
          </p:txBody>
        </p:sp>
        <p:sp>
          <p:nvSpPr>
            <p:cNvPr id="23623" name="Rectangle 71">
              <a:extLst>
                <a:ext uri="{FF2B5EF4-FFF2-40B4-BE49-F238E27FC236}">
                  <a16:creationId xmlns:a16="http://schemas.microsoft.com/office/drawing/2014/main" id="{C0DBB0EA-68D0-4A86-8FCD-E24C75352840}"/>
                </a:ext>
              </a:extLst>
            </p:cNvPr>
            <p:cNvSpPr>
              <a:spLocks noChangeArrowheads="1"/>
            </p:cNvSpPr>
            <p:nvPr/>
          </p:nvSpPr>
          <p:spPr bwMode="auto">
            <a:xfrm>
              <a:off x="4786" y="2345"/>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3624" name="Rectangle 72">
              <a:extLst>
                <a:ext uri="{FF2B5EF4-FFF2-40B4-BE49-F238E27FC236}">
                  <a16:creationId xmlns:a16="http://schemas.microsoft.com/office/drawing/2014/main" id="{B113D33C-79BD-4BDD-849E-4EFD3888331A}"/>
                </a:ext>
              </a:extLst>
            </p:cNvPr>
            <p:cNvSpPr>
              <a:spLocks noChangeArrowheads="1"/>
            </p:cNvSpPr>
            <p:nvPr/>
          </p:nvSpPr>
          <p:spPr bwMode="auto">
            <a:xfrm>
              <a:off x="3789" y="1751"/>
              <a:ext cx="1054" cy="351"/>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625" name="Rectangle 73">
              <a:extLst>
                <a:ext uri="{FF2B5EF4-FFF2-40B4-BE49-F238E27FC236}">
                  <a16:creationId xmlns:a16="http://schemas.microsoft.com/office/drawing/2014/main" id="{B73ED92D-D994-4760-8A01-4D3279A7324E}"/>
                </a:ext>
              </a:extLst>
            </p:cNvPr>
            <p:cNvSpPr>
              <a:spLocks noChangeArrowheads="1"/>
            </p:cNvSpPr>
            <p:nvPr/>
          </p:nvSpPr>
          <p:spPr bwMode="auto">
            <a:xfrm>
              <a:off x="3789" y="1751"/>
              <a:ext cx="1054" cy="351"/>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626" name="Rectangle 74">
              <a:extLst>
                <a:ext uri="{FF2B5EF4-FFF2-40B4-BE49-F238E27FC236}">
                  <a16:creationId xmlns:a16="http://schemas.microsoft.com/office/drawing/2014/main" id="{635DB8FC-46FB-42D3-8A30-AE94C01C0C2A}"/>
                </a:ext>
              </a:extLst>
            </p:cNvPr>
            <p:cNvSpPr>
              <a:spLocks noChangeArrowheads="1"/>
            </p:cNvSpPr>
            <p:nvPr/>
          </p:nvSpPr>
          <p:spPr bwMode="auto">
            <a:xfrm>
              <a:off x="3827" y="1877"/>
              <a:ext cx="96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System induced violation</a:t>
              </a:r>
              <a:endParaRPr lang="en-US" altLang="en-US" sz="2800"/>
            </a:p>
          </p:txBody>
        </p:sp>
        <p:sp>
          <p:nvSpPr>
            <p:cNvPr id="23627" name="Rectangle 75">
              <a:extLst>
                <a:ext uri="{FF2B5EF4-FFF2-40B4-BE49-F238E27FC236}">
                  <a16:creationId xmlns:a16="http://schemas.microsoft.com/office/drawing/2014/main" id="{7821025F-FB22-43A5-9CD8-F0263C131070}"/>
                </a:ext>
              </a:extLst>
            </p:cNvPr>
            <p:cNvSpPr>
              <a:spLocks noChangeArrowheads="1"/>
            </p:cNvSpPr>
            <p:nvPr/>
          </p:nvSpPr>
          <p:spPr bwMode="auto">
            <a:xfrm>
              <a:off x="4782" y="1877"/>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3628" name="Rectangle 76">
              <a:extLst>
                <a:ext uri="{FF2B5EF4-FFF2-40B4-BE49-F238E27FC236}">
                  <a16:creationId xmlns:a16="http://schemas.microsoft.com/office/drawing/2014/main" id="{3879ABC0-A168-44D6-B062-8DB02819AF78}"/>
                </a:ext>
              </a:extLst>
            </p:cNvPr>
            <p:cNvSpPr>
              <a:spLocks noChangeArrowheads="1"/>
            </p:cNvSpPr>
            <p:nvPr/>
          </p:nvSpPr>
          <p:spPr bwMode="auto">
            <a:xfrm>
              <a:off x="3789" y="1329"/>
              <a:ext cx="1054" cy="352"/>
            </a:xfrm>
            <a:prstGeom prst="rect">
              <a:avLst/>
            </a:prstGeom>
            <a:solidFill>
              <a:srgbClr val="2323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629" name="Rectangle 77">
              <a:extLst>
                <a:ext uri="{FF2B5EF4-FFF2-40B4-BE49-F238E27FC236}">
                  <a16:creationId xmlns:a16="http://schemas.microsoft.com/office/drawing/2014/main" id="{931204DC-685C-4E90-A8DC-F247774880BA}"/>
                </a:ext>
              </a:extLst>
            </p:cNvPr>
            <p:cNvSpPr>
              <a:spLocks noChangeArrowheads="1"/>
            </p:cNvSpPr>
            <p:nvPr/>
          </p:nvSpPr>
          <p:spPr bwMode="auto">
            <a:xfrm>
              <a:off x="3789" y="1329"/>
              <a:ext cx="1054" cy="35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630" name="Rectangle 78">
              <a:extLst>
                <a:ext uri="{FF2B5EF4-FFF2-40B4-BE49-F238E27FC236}">
                  <a16:creationId xmlns:a16="http://schemas.microsoft.com/office/drawing/2014/main" id="{04CAD259-C5DC-4639-B7A2-31CC571227B8}"/>
                </a:ext>
              </a:extLst>
            </p:cNvPr>
            <p:cNvSpPr>
              <a:spLocks noChangeArrowheads="1"/>
            </p:cNvSpPr>
            <p:nvPr/>
          </p:nvSpPr>
          <p:spPr bwMode="auto">
            <a:xfrm>
              <a:off x="3983" y="1408"/>
              <a:ext cx="6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Possible reckless </a:t>
              </a:r>
              <a:endParaRPr lang="en-US" altLang="en-US" sz="2800"/>
            </a:p>
          </p:txBody>
        </p:sp>
        <p:sp>
          <p:nvSpPr>
            <p:cNvPr id="23631" name="Rectangle 79">
              <a:extLst>
                <a:ext uri="{FF2B5EF4-FFF2-40B4-BE49-F238E27FC236}">
                  <a16:creationId xmlns:a16="http://schemas.microsoft.com/office/drawing/2014/main" id="{41B269DE-D7A9-4A91-BCE6-7D49084A5ABD}"/>
                </a:ext>
              </a:extLst>
            </p:cNvPr>
            <p:cNvSpPr>
              <a:spLocks noChangeArrowheads="1"/>
            </p:cNvSpPr>
            <p:nvPr/>
          </p:nvSpPr>
          <p:spPr bwMode="auto">
            <a:xfrm>
              <a:off x="4143" y="1501"/>
              <a:ext cx="32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violation</a:t>
              </a:r>
              <a:endParaRPr lang="en-US" altLang="en-US" sz="2800"/>
            </a:p>
          </p:txBody>
        </p:sp>
        <p:sp>
          <p:nvSpPr>
            <p:cNvPr id="23632" name="Rectangle 80">
              <a:extLst>
                <a:ext uri="{FF2B5EF4-FFF2-40B4-BE49-F238E27FC236}">
                  <a16:creationId xmlns:a16="http://schemas.microsoft.com/office/drawing/2014/main" id="{68737032-4160-444F-98F9-914CD861B135}"/>
                </a:ext>
              </a:extLst>
            </p:cNvPr>
            <p:cNvSpPr>
              <a:spLocks noChangeArrowheads="1"/>
            </p:cNvSpPr>
            <p:nvPr/>
          </p:nvSpPr>
          <p:spPr bwMode="auto">
            <a:xfrm>
              <a:off x="4466" y="1501"/>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3633" name="Rectangle 81">
              <a:extLst>
                <a:ext uri="{FF2B5EF4-FFF2-40B4-BE49-F238E27FC236}">
                  <a16:creationId xmlns:a16="http://schemas.microsoft.com/office/drawing/2014/main" id="{ECB46E3D-4CDB-4D86-80BC-DC05E5D9FB9E}"/>
                </a:ext>
              </a:extLst>
            </p:cNvPr>
            <p:cNvSpPr>
              <a:spLocks noChangeArrowheads="1"/>
            </p:cNvSpPr>
            <p:nvPr/>
          </p:nvSpPr>
          <p:spPr bwMode="auto">
            <a:xfrm>
              <a:off x="3789" y="908"/>
              <a:ext cx="1054" cy="3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634" name="Rectangle 82">
              <a:extLst>
                <a:ext uri="{FF2B5EF4-FFF2-40B4-BE49-F238E27FC236}">
                  <a16:creationId xmlns:a16="http://schemas.microsoft.com/office/drawing/2014/main" id="{06A3D880-8701-47E7-A7FE-EADEE5836F83}"/>
                </a:ext>
              </a:extLst>
            </p:cNvPr>
            <p:cNvSpPr>
              <a:spLocks noChangeArrowheads="1"/>
            </p:cNvSpPr>
            <p:nvPr/>
          </p:nvSpPr>
          <p:spPr bwMode="auto">
            <a:xfrm>
              <a:off x="3789" y="908"/>
              <a:ext cx="1054" cy="351"/>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635" name="Rectangle 83">
              <a:extLst>
                <a:ext uri="{FF2B5EF4-FFF2-40B4-BE49-F238E27FC236}">
                  <a16:creationId xmlns:a16="http://schemas.microsoft.com/office/drawing/2014/main" id="{F06B9BA3-EB59-4642-A615-AEAA3F90AE41}"/>
                </a:ext>
              </a:extLst>
            </p:cNvPr>
            <p:cNvSpPr>
              <a:spLocks noChangeArrowheads="1"/>
            </p:cNvSpPr>
            <p:nvPr/>
          </p:nvSpPr>
          <p:spPr bwMode="auto">
            <a:xfrm>
              <a:off x="3909" y="984"/>
              <a:ext cx="35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Sabotage</a:t>
              </a:r>
              <a:endParaRPr lang="en-US" altLang="en-US" sz="2800"/>
            </a:p>
          </p:txBody>
        </p:sp>
        <p:sp>
          <p:nvSpPr>
            <p:cNvPr id="23636" name="Rectangle 84">
              <a:extLst>
                <a:ext uri="{FF2B5EF4-FFF2-40B4-BE49-F238E27FC236}">
                  <a16:creationId xmlns:a16="http://schemas.microsoft.com/office/drawing/2014/main" id="{89351645-DCF4-4214-B01B-28044710F291}"/>
                </a:ext>
              </a:extLst>
            </p:cNvPr>
            <p:cNvSpPr>
              <a:spLocks noChangeArrowheads="1"/>
            </p:cNvSpPr>
            <p:nvPr/>
          </p:nvSpPr>
          <p:spPr bwMode="auto">
            <a:xfrm>
              <a:off x="4266" y="984"/>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3637" name="Rectangle 85">
              <a:extLst>
                <a:ext uri="{FF2B5EF4-FFF2-40B4-BE49-F238E27FC236}">
                  <a16:creationId xmlns:a16="http://schemas.microsoft.com/office/drawing/2014/main" id="{99811F65-7DE1-4137-AF5A-18A8FD9B2AF9}"/>
                </a:ext>
              </a:extLst>
            </p:cNvPr>
            <p:cNvSpPr>
              <a:spLocks noChangeArrowheads="1"/>
            </p:cNvSpPr>
            <p:nvPr/>
          </p:nvSpPr>
          <p:spPr bwMode="auto">
            <a:xfrm>
              <a:off x="4310" y="984"/>
              <a:ext cx="43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malevolent </a:t>
              </a:r>
              <a:endParaRPr lang="en-US" altLang="en-US" sz="2800"/>
            </a:p>
          </p:txBody>
        </p:sp>
        <p:sp>
          <p:nvSpPr>
            <p:cNvPr id="23638" name="Rectangle 86">
              <a:extLst>
                <a:ext uri="{FF2B5EF4-FFF2-40B4-BE49-F238E27FC236}">
                  <a16:creationId xmlns:a16="http://schemas.microsoft.com/office/drawing/2014/main" id="{8C182D19-9428-4027-ACDC-3AFA561BE1C4}"/>
                </a:ext>
              </a:extLst>
            </p:cNvPr>
            <p:cNvSpPr>
              <a:spLocks noChangeArrowheads="1"/>
            </p:cNvSpPr>
            <p:nvPr/>
          </p:nvSpPr>
          <p:spPr bwMode="auto">
            <a:xfrm>
              <a:off x="3916" y="1081"/>
              <a:ext cx="30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damage</a:t>
              </a:r>
              <a:endParaRPr lang="en-US" altLang="en-US" sz="2800"/>
            </a:p>
          </p:txBody>
        </p:sp>
        <p:sp>
          <p:nvSpPr>
            <p:cNvPr id="23639" name="Rectangle 87">
              <a:extLst>
                <a:ext uri="{FF2B5EF4-FFF2-40B4-BE49-F238E27FC236}">
                  <a16:creationId xmlns:a16="http://schemas.microsoft.com/office/drawing/2014/main" id="{B2EB6036-4246-418D-89B4-0A2E52545A59}"/>
                </a:ext>
              </a:extLst>
            </p:cNvPr>
            <p:cNvSpPr>
              <a:spLocks noChangeArrowheads="1"/>
            </p:cNvSpPr>
            <p:nvPr/>
          </p:nvSpPr>
          <p:spPr bwMode="auto">
            <a:xfrm>
              <a:off x="4217" y="108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3640" name="Rectangle 88">
              <a:extLst>
                <a:ext uri="{FF2B5EF4-FFF2-40B4-BE49-F238E27FC236}">
                  <a16:creationId xmlns:a16="http://schemas.microsoft.com/office/drawing/2014/main" id="{C549F093-E562-4D17-8E59-0DB924B5F9E0}"/>
                </a:ext>
              </a:extLst>
            </p:cNvPr>
            <p:cNvSpPr>
              <a:spLocks noChangeArrowheads="1"/>
            </p:cNvSpPr>
            <p:nvPr/>
          </p:nvSpPr>
          <p:spPr bwMode="auto">
            <a:xfrm>
              <a:off x="4262" y="1081"/>
              <a:ext cx="27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suicide</a:t>
              </a:r>
              <a:endParaRPr lang="en-US" altLang="en-US" sz="2800"/>
            </a:p>
          </p:txBody>
        </p:sp>
        <p:sp>
          <p:nvSpPr>
            <p:cNvPr id="23641" name="Rectangle 89">
              <a:extLst>
                <a:ext uri="{FF2B5EF4-FFF2-40B4-BE49-F238E27FC236}">
                  <a16:creationId xmlns:a16="http://schemas.microsoft.com/office/drawing/2014/main" id="{661B2AC8-9BA7-4A3B-A31E-E54A0C81FFE3}"/>
                </a:ext>
              </a:extLst>
            </p:cNvPr>
            <p:cNvSpPr>
              <a:spLocks noChangeArrowheads="1"/>
            </p:cNvSpPr>
            <p:nvPr/>
          </p:nvSpPr>
          <p:spPr bwMode="auto">
            <a:xfrm>
              <a:off x="4533" y="108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3642" name="Rectangle 90">
              <a:extLst>
                <a:ext uri="{FF2B5EF4-FFF2-40B4-BE49-F238E27FC236}">
                  <a16:creationId xmlns:a16="http://schemas.microsoft.com/office/drawing/2014/main" id="{FA7CD667-8E48-46CE-BEDE-875C81DC70CD}"/>
                </a:ext>
              </a:extLst>
            </p:cNvPr>
            <p:cNvSpPr>
              <a:spLocks noChangeArrowheads="1"/>
            </p:cNvSpPr>
            <p:nvPr/>
          </p:nvSpPr>
          <p:spPr bwMode="auto">
            <a:xfrm>
              <a:off x="4578" y="1081"/>
              <a:ext cx="11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etc</a:t>
              </a:r>
              <a:endParaRPr lang="en-US" altLang="en-US" sz="2800"/>
            </a:p>
          </p:txBody>
        </p:sp>
        <p:sp>
          <p:nvSpPr>
            <p:cNvPr id="23643" name="Rectangle 91">
              <a:extLst>
                <a:ext uri="{FF2B5EF4-FFF2-40B4-BE49-F238E27FC236}">
                  <a16:creationId xmlns:a16="http://schemas.microsoft.com/office/drawing/2014/main" id="{1B7B2370-07B0-420E-8597-337CCEAEF49B}"/>
                </a:ext>
              </a:extLst>
            </p:cNvPr>
            <p:cNvSpPr>
              <a:spLocks noChangeArrowheads="1"/>
            </p:cNvSpPr>
            <p:nvPr/>
          </p:nvSpPr>
          <p:spPr bwMode="auto">
            <a:xfrm>
              <a:off x="4693" y="1081"/>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3644" name="Rectangle 92">
              <a:extLst>
                <a:ext uri="{FF2B5EF4-FFF2-40B4-BE49-F238E27FC236}">
                  <a16:creationId xmlns:a16="http://schemas.microsoft.com/office/drawing/2014/main" id="{AB59CAA0-A78C-409B-8489-8EB53BA3F23B}"/>
                </a:ext>
              </a:extLst>
            </p:cNvPr>
            <p:cNvSpPr>
              <a:spLocks noChangeArrowheads="1"/>
            </p:cNvSpPr>
            <p:nvPr/>
          </p:nvSpPr>
          <p:spPr bwMode="auto">
            <a:xfrm>
              <a:off x="1242" y="278"/>
              <a:ext cx="1091" cy="210"/>
            </a:xfrm>
            <a:prstGeom prst="rect">
              <a:avLst/>
            </a:prstGeom>
            <a:solidFill>
              <a:srgbClr val="E8EE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645" name="Rectangle 93">
              <a:extLst>
                <a:ext uri="{FF2B5EF4-FFF2-40B4-BE49-F238E27FC236}">
                  <a16:creationId xmlns:a16="http://schemas.microsoft.com/office/drawing/2014/main" id="{F14E23BA-3587-41DC-8791-3A4F2C630431}"/>
                </a:ext>
              </a:extLst>
            </p:cNvPr>
            <p:cNvSpPr>
              <a:spLocks noChangeArrowheads="1"/>
            </p:cNvSpPr>
            <p:nvPr/>
          </p:nvSpPr>
          <p:spPr bwMode="auto">
            <a:xfrm>
              <a:off x="1242" y="278"/>
              <a:ext cx="1091" cy="210"/>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646" name="Rectangle 94">
              <a:extLst>
                <a:ext uri="{FF2B5EF4-FFF2-40B4-BE49-F238E27FC236}">
                  <a16:creationId xmlns:a16="http://schemas.microsoft.com/office/drawing/2014/main" id="{645DA325-9ECB-4024-8078-30EE2A86F13C}"/>
                </a:ext>
              </a:extLst>
            </p:cNvPr>
            <p:cNvSpPr>
              <a:spLocks noChangeArrowheads="1"/>
            </p:cNvSpPr>
            <p:nvPr/>
          </p:nvSpPr>
          <p:spPr bwMode="auto">
            <a:xfrm>
              <a:off x="1294" y="315"/>
              <a:ext cx="95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000000"/>
                  </a:solidFill>
                </a:rPr>
                <a:t>Individual actions</a:t>
              </a:r>
              <a:endParaRPr lang="en-US" altLang="en-US" sz="2800"/>
            </a:p>
          </p:txBody>
        </p:sp>
        <p:sp>
          <p:nvSpPr>
            <p:cNvPr id="23647" name="Rectangle 95">
              <a:extLst>
                <a:ext uri="{FF2B5EF4-FFF2-40B4-BE49-F238E27FC236}">
                  <a16:creationId xmlns:a16="http://schemas.microsoft.com/office/drawing/2014/main" id="{63C0982A-779E-460E-9EA2-B6DCFB199495}"/>
                </a:ext>
              </a:extLst>
            </p:cNvPr>
            <p:cNvSpPr>
              <a:spLocks noChangeArrowheads="1"/>
            </p:cNvSpPr>
            <p:nvPr/>
          </p:nvSpPr>
          <p:spPr bwMode="auto">
            <a:xfrm>
              <a:off x="2216" y="315"/>
              <a:ext cx="6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000000"/>
                  </a:solidFill>
                </a:rPr>
                <a:t>?</a:t>
              </a:r>
              <a:endParaRPr lang="en-US" altLang="en-US" sz="2800"/>
            </a:p>
          </p:txBody>
        </p:sp>
        <p:sp>
          <p:nvSpPr>
            <p:cNvPr id="23648" name="Rectangle 96">
              <a:extLst>
                <a:ext uri="{FF2B5EF4-FFF2-40B4-BE49-F238E27FC236}">
                  <a16:creationId xmlns:a16="http://schemas.microsoft.com/office/drawing/2014/main" id="{1B168E6C-823E-45F4-B578-5D379E0C8C2B}"/>
                </a:ext>
              </a:extLst>
            </p:cNvPr>
            <p:cNvSpPr>
              <a:spLocks noChangeArrowheads="1"/>
            </p:cNvSpPr>
            <p:nvPr/>
          </p:nvSpPr>
          <p:spPr bwMode="auto">
            <a:xfrm>
              <a:off x="2805" y="242"/>
              <a:ext cx="809" cy="282"/>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649" name="Rectangle 97">
              <a:extLst>
                <a:ext uri="{FF2B5EF4-FFF2-40B4-BE49-F238E27FC236}">
                  <a16:creationId xmlns:a16="http://schemas.microsoft.com/office/drawing/2014/main" id="{75C9E823-708E-45B9-A890-98708E4AE82C}"/>
                </a:ext>
              </a:extLst>
            </p:cNvPr>
            <p:cNvSpPr>
              <a:spLocks noChangeArrowheads="1"/>
            </p:cNvSpPr>
            <p:nvPr/>
          </p:nvSpPr>
          <p:spPr bwMode="auto">
            <a:xfrm>
              <a:off x="2805" y="242"/>
              <a:ext cx="809" cy="28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650" name="Rectangle 98">
              <a:extLst>
                <a:ext uri="{FF2B5EF4-FFF2-40B4-BE49-F238E27FC236}">
                  <a16:creationId xmlns:a16="http://schemas.microsoft.com/office/drawing/2014/main" id="{1CBB66C2-535E-4948-8683-A11587A4E1D0}"/>
                </a:ext>
              </a:extLst>
            </p:cNvPr>
            <p:cNvSpPr>
              <a:spLocks noChangeArrowheads="1"/>
            </p:cNvSpPr>
            <p:nvPr/>
          </p:nvSpPr>
          <p:spPr bwMode="auto">
            <a:xfrm>
              <a:off x="2863" y="285"/>
              <a:ext cx="71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Drugs and alcohol </a:t>
              </a:r>
              <a:endParaRPr lang="en-US" altLang="en-US" sz="2800"/>
            </a:p>
          </p:txBody>
        </p:sp>
        <p:sp>
          <p:nvSpPr>
            <p:cNvPr id="23651" name="Rectangle 99">
              <a:extLst>
                <a:ext uri="{FF2B5EF4-FFF2-40B4-BE49-F238E27FC236}">
                  <a16:creationId xmlns:a16="http://schemas.microsoft.com/office/drawing/2014/main" id="{204F603A-901E-4760-9F1D-1484319C9BD7}"/>
                </a:ext>
              </a:extLst>
            </p:cNvPr>
            <p:cNvSpPr>
              <a:spLocks noChangeArrowheads="1"/>
            </p:cNvSpPr>
            <p:nvPr/>
          </p:nvSpPr>
          <p:spPr bwMode="auto">
            <a:xfrm>
              <a:off x="2953" y="382"/>
              <a:ext cx="46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test positive</a:t>
              </a:r>
              <a:endParaRPr lang="en-US" altLang="en-US" sz="2800"/>
            </a:p>
          </p:txBody>
        </p:sp>
        <p:sp>
          <p:nvSpPr>
            <p:cNvPr id="23652" name="Rectangle 100">
              <a:extLst>
                <a:ext uri="{FF2B5EF4-FFF2-40B4-BE49-F238E27FC236}">
                  <a16:creationId xmlns:a16="http://schemas.microsoft.com/office/drawing/2014/main" id="{819A91F8-18B9-4005-B02F-E29AA340EEE0}"/>
                </a:ext>
              </a:extLst>
            </p:cNvPr>
            <p:cNvSpPr>
              <a:spLocks noChangeArrowheads="1"/>
            </p:cNvSpPr>
            <p:nvPr/>
          </p:nvSpPr>
          <p:spPr bwMode="auto">
            <a:xfrm>
              <a:off x="3418" y="382"/>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23653" name="Rectangle 101">
              <a:extLst>
                <a:ext uri="{FF2B5EF4-FFF2-40B4-BE49-F238E27FC236}">
                  <a16:creationId xmlns:a16="http://schemas.microsoft.com/office/drawing/2014/main" id="{B139EFEB-66DE-4818-95B7-33BA95B9090D}"/>
                </a:ext>
              </a:extLst>
            </p:cNvPr>
            <p:cNvSpPr>
              <a:spLocks noChangeArrowheads="1"/>
            </p:cNvSpPr>
            <p:nvPr/>
          </p:nvSpPr>
          <p:spPr bwMode="auto">
            <a:xfrm>
              <a:off x="3891" y="242"/>
              <a:ext cx="977" cy="28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654" name="Rectangle 102">
              <a:extLst>
                <a:ext uri="{FF2B5EF4-FFF2-40B4-BE49-F238E27FC236}">
                  <a16:creationId xmlns:a16="http://schemas.microsoft.com/office/drawing/2014/main" id="{19354091-68EE-485D-948B-5832A170B5CC}"/>
                </a:ext>
              </a:extLst>
            </p:cNvPr>
            <p:cNvSpPr>
              <a:spLocks noChangeArrowheads="1"/>
            </p:cNvSpPr>
            <p:nvPr/>
          </p:nvSpPr>
          <p:spPr bwMode="auto">
            <a:xfrm>
              <a:off x="3891" y="242"/>
              <a:ext cx="977" cy="28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655" name="Rectangle 103">
              <a:extLst>
                <a:ext uri="{FF2B5EF4-FFF2-40B4-BE49-F238E27FC236}">
                  <a16:creationId xmlns:a16="http://schemas.microsoft.com/office/drawing/2014/main" id="{55A1F1AF-F6EF-4E70-A287-E8F2A017D9C0}"/>
                </a:ext>
              </a:extLst>
            </p:cNvPr>
            <p:cNvSpPr>
              <a:spLocks noChangeArrowheads="1"/>
            </p:cNvSpPr>
            <p:nvPr/>
          </p:nvSpPr>
          <p:spPr bwMode="auto">
            <a:xfrm>
              <a:off x="4005" y="273"/>
              <a:ext cx="76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100" b="1">
                  <a:solidFill>
                    <a:srgbClr val="FFFFFF"/>
                  </a:solidFill>
                </a:rPr>
                <a:t>Follow Drugs and </a:t>
              </a:r>
              <a:endParaRPr lang="en-US" altLang="en-US" sz="2800"/>
            </a:p>
          </p:txBody>
        </p:sp>
        <p:sp>
          <p:nvSpPr>
            <p:cNvPr id="23656" name="Rectangle 104">
              <a:extLst>
                <a:ext uri="{FF2B5EF4-FFF2-40B4-BE49-F238E27FC236}">
                  <a16:creationId xmlns:a16="http://schemas.microsoft.com/office/drawing/2014/main" id="{F7B015BE-2B44-4E16-89A3-C5B1C61F71A0}"/>
                </a:ext>
              </a:extLst>
            </p:cNvPr>
            <p:cNvSpPr>
              <a:spLocks noChangeArrowheads="1"/>
            </p:cNvSpPr>
            <p:nvPr/>
          </p:nvSpPr>
          <p:spPr bwMode="auto">
            <a:xfrm>
              <a:off x="4072" y="381"/>
              <a:ext cx="60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100" b="1">
                  <a:solidFill>
                    <a:srgbClr val="FFFFFF"/>
                  </a:solidFill>
                </a:rPr>
                <a:t>Alcohol Policy</a:t>
              </a:r>
              <a:endParaRPr lang="en-US" altLang="en-US" sz="2800"/>
            </a:p>
          </p:txBody>
        </p:sp>
        <p:sp>
          <p:nvSpPr>
            <p:cNvPr id="23657" name="Rectangle 105">
              <a:extLst>
                <a:ext uri="{FF2B5EF4-FFF2-40B4-BE49-F238E27FC236}">
                  <a16:creationId xmlns:a16="http://schemas.microsoft.com/office/drawing/2014/main" id="{5CC1FFEF-795A-4107-ADB2-8717F195DCF0}"/>
                </a:ext>
              </a:extLst>
            </p:cNvPr>
            <p:cNvSpPr>
              <a:spLocks noChangeArrowheads="1"/>
            </p:cNvSpPr>
            <p:nvPr/>
          </p:nvSpPr>
          <p:spPr bwMode="auto">
            <a:xfrm>
              <a:off x="212" y="872"/>
              <a:ext cx="1406" cy="422"/>
            </a:xfrm>
            <a:prstGeom prst="rect">
              <a:avLst/>
            </a:prstGeom>
            <a:solidFill>
              <a:srgbClr val="B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658" name="Rectangle 106">
              <a:extLst>
                <a:ext uri="{FF2B5EF4-FFF2-40B4-BE49-F238E27FC236}">
                  <a16:creationId xmlns:a16="http://schemas.microsoft.com/office/drawing/2014/main" id="{096B7519-184D-4AE0-98FC-B74B95A41F61}"/>
                </a:ext>
              </a:extLst>
            </p:cNvPr>
            <p:cNvSpPr>
              <a:spLocks noChangeArrowheads="1"/>
            </p:cNvSpPr>
            <p:nvPr/>
          </p:nvSpPr>
          <p:spPr bwMode="auto">
            <a:xfrm>
              <a:off x="212" y="872"/>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659" name="Rectangle 107">
              <a:extLst>
                <a:ext uri="{FF2B5EF4-FFF2-40B4-BE49-F238E27FC236}">
                  <a16:creationId xmlns:a16="http://schemas.microsoft.com/office/drawing/2014/main" id="{533FAC14-790F-4E8F-95CC-752BAB24E6BB}"/>
                </a:ext>
              </a:extLst>
            </p:cNvPr>
            <p:cNvSpPr>
              <a:spLocks noChangeArrowheads="1"/>
            </p:cNvSpPr>
            <p:nvPr/>
          </p:nvSpPr>
          <p:spPr bwMode="auto">
            <a:xfrm>
              <a:off x="398" y="1032"/>
              <a:ext cx="99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Were the actions intended</a:t>
              </a:r>
              <a:endParaRPr lang="en-US" altLang="en-US" sz="2800"/>
            </a:p>
          </p:txBody>
        </p:sp>
        <p:sp>
          <p:nvSpPr>
            <p:cNvPr id="23660" name="Rectangle 108">
              <a:extLst>
                <a:ext uri="{FF2B5EF4-FFF2-40B4-BE49-F238E27FC236}">
                  <a16:creationId xmlns:a16="http://schemas.microsoft.com/office/drawing/2014/main" id="{6910334D-DB02-4F23-BBBF-5D1FC7CFBED6}"/>
                </a:ext>
              </a:extLst>
            </p:cNvPr>
            <p:cNvSpPr>
              <a:spLocks noChangeArrowheads="1"/>
            </p:cNvSpPr>
            <p:nvPr/>
          </p:nvSpPr>
          <p:spPr bwMode="auto">
            <a:xfrm>
              <a:off x="1383" y="1032"/>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3661" name="Rectangle 109">
              <a:extLst>
                <a:ext uri="{FF2B5EF4-FFF2-40B4-BE49-F238E27FC236}">
                  <a16:creationId xmlns:a16="http://schemas.microsoft.com/office/drawing/2014/main" id="{DD8D617A-4B5A-41D7-BC9C-A993F71CBB6E}"/>
                </a:ext>
              </a:extLst>
            </p:cNvPr>
            <p:cNvSpPr>
              <a:spLocks noChangeArrowheads="1"/>
            </p:cNvSpPr>
            <p:nvPr/>
          </p:nvSpPr>
          <p:spPr bwMode="auto">
            <a:xfrm>
              <a:off x="1924" y="872"/>
              <a:ext cx="1406" cy="422"/>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662" name="Rectangle 110">
              <a:extLst>
                <a:ext uri="{FF2B5EF4-FFF2-40B4-BE49-F238E27FC236}">
                  <a16:creationId xmlns:a16="http://schemas.microsoft.com/office/drawing/2014/main" id="{5F607A99-1556-46B2-BB55-5C11888E2C7F}"/>
                </a:ext>
              </a:extLst>
            </p:cNvPr>
            <p:cNvSpPr>
              <a:spLocks noChangeArrowheads="1"/>
            </p:cNvSpPr>
            <p:nvPr/>
          </p:nvSpPr>
          <p:spPr bwMode="auto">
            <a:xfrm>
              <a:off x="1924" y="872"/>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663" name="Rectangle 111">
              <a:extLst>
                <a:ext uri="{FF2B5EF4-FFF2-40B4-BE49-F238E27FC236}">
                  <a16:creationId xmlns:a16="http://schemas.microsoft.com/office/drawing/2014/main" id="{99F6676D-4E2B-4825-B530-B05CE5854CF7}"/>
                </a:ext>
              </a:extLst>
            </p:cNvPr>
            <p:cNvSpPr>
              <a:spLocks noChangeArrowheads="1"/>
            </p:cNvSpPr>
            <p:nvPr/>
          </p:nvSpPr>
          <p:spPr bwMode="auto">
            <a:xfrm>
              <a:off x="1971" y="940"/>
              <a:ext cx="126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Were the consequences intended</a:t>
              </a:r>
              <a:endParaRPr lang="en-US" altLang="en-US" sz="2800"/>
            </a:p>
          </p:txBody>
        </p:sp>
        <p:sp>
          <p:nvSpPr>
            <p:cNvPr id="23664" name="Rectangle 112">
              <a:extLst>
                <a:ext uri="{FF2B5EF4-FFF2-40B4-BE49-F238E27FC236}">
                  <a16:creationId xmlns:a16="http://schemas.microsoft.com/office/drawing/2014/main" id="{02DC9A7B-4D6E-4262-9B45-A13734D7547C}"/>
                </a:ext>
              </a:extLst>
            </p:cNvPr>
            <p:cNvSpPr>
              <a:spLocks noChangeArrowheads="1"/>
            </p:cNvSpPr>
            <p:nvPr/>
          </p:nvSpPr>
          <p:spPr bwMode="auto">
            <a:xfrm>
              <a:off x="3232" y="940"/>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3665" name="Rectangle 113">
              <a:extLst>
                <a:ext uri="{FF2B5EF4-FFF2-40B4-BE49-F238E27FC236}">
                  <a16:creationId xmlns:a16="http://schemas.microsoft.com/office/drawing/2014/main" id="{BB591AB8-3701-45CA-A76F-ACC4E4567BC9}"/>
                </a:ext>
              </a:extLst>
            </p:cNvPr>
            <p:cNvSpPr>
              <a:spLocks noChangeArrowheads="1"/>
            </p:cNvSpPr>
            <p:nvPr/>
          </p:nvSpPr>
          <p:spPr bwMode="auto">
            <a:xfrm>
              <a:off x="1993" y="1032"/>
              <a:ext cx="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3666" name="Rectangle 114">
              <a:extLst>
                <a:ext uri="{FF2B5EF4-FFF2-40B4-BE49-F238E27FC236}">
                  <a16:creationId xmlns:a16="http://schemas.microsoft.com/office/drawing/2014/main" id="{0127FEEB-DD4F-45EA-BE59-6FE14CCD10E4}"/>
                </a:ext>
              </a:extLst>
            </p:cNvPr>
            <p:cNvSpPr>
              <a:spLocks noChangeArrowheads="1"/>
            </p:cNvSpPr>
            <p:nvPr/>
          </p:nvSpPr>
          <p:spPr bwMode="auto">
            <a:xfrm>
              <a:off x="2019" y="1032"/>
              <a:ext cx="126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Potential or actual injury or plant </a:t>
              </a:r>
              <a:endParaRPr lang="en-US" altLang="en-US" sz="2800"/>
            </a:p>
          </p:txBody>
        </p:sp>
        <p:sp>
          <p:nvSpPr>
            <p:cNvPr id="23667" name="Rectangle 115">
              <a:extLst>
                <a:ext uri="{FF2B5EF4-FFF2-40B4-BE49-F238E27FC236}">
                  <a16:creationId xmlns:a16="http://schemas.microsoft.com/office/drawing/2014/main" id="{2E201836-263C-4393-94B8-9F042C7F49F7}"/>
                </a:ext>
              </a:extLst>
            </p:cNvPr>
            <p:cNvSpPr>
              <a:spLocks noChangeArrowheads="1"/>
            </p:cNvSpPr>
            <p:nvPr/>
          </p:nvSpPr>
          <p:spPr bwMode="auto">
            <a:xfrm>
              <a:off x="2120" y="1129"/>
              <a:ext cx="14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and</a:t>
              </a:r>
              <a:endParaRPr lang="en-US" altLang="en-US" sz="2800"/>
            </a:p>
          </p:txBody>
        </p:sp>
        <p:sp>
          <p:nvSpPr>
            <p:cNvPr id="23668" name="Rectangle 116">
              <a:extLst>
                <a:ext uri="{FF2B5EF4-FFF2-40B4-BE49-F238E27FC236}">
                  <a16:creationId xmlns:a16="http://schemas.microsoft.com/office/drawing/2014/main" id="{0EBDCC2D-A86C-406C-B0E7-B9618256617C}"/>
                </a:ext>
              </a:extLst>
            </p:cNvPr>
            <p:cNvSpPr>
              <a:spLocks noChangeArrowheads="1"/>
            </p:cNvSpPr>
            <p:nvPr/>
          </p:nvSpPr>
          <p:spPr bwMode="auto">
            <a:xfrm>
              <a:off x="2261" y="1129"/>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3669" name="Rectangle 117">
              <a:extLst>
                <a:ext uri="{FF2B5EF4-FFF2-40B4-BE49-F238E27FC236}">
                  <a16:creationId xmlns:a16="http://schemas.microsoft.com/office/drawing/2014/main" id="{6C4844BB-2A1A-42E2-88F7-00EB22D70BCA}"/>
                </a:ext>
              </a:extLst>
            </p:cNvPr>
            <p:cNvSpPr>
              <a:spLocks noChangeArrowheads="1"/>
            </p:cNvSpPr>
            <p:nvPr/>
          </p:nvSpPr>
          <p:spPr bwMode="auto">
            <a:xfrm>
              <a:off x="2283" y="1129"/>
              <a:ext cx="82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or equipment damage</a:t>
              </a:r>
              <a:endParaRPr lang="en-US" altLang="en-US" sz="2800"/>
            </a:p>
          </p:txBody>
        </p:sp>
        <p:sp>
          <p:nvSpPr>
            <p:cNvPr id="23670" name="Rectangle 118">
              <a:extLst>
                <a:ext uri="{FF2B5EF4-FFF2-40B4-BE49-F238E27FC236}">
                  <a16:creationId xmlns:a16="http://schemas.microsoft.com/office/drawing/2014/main" id="{AA61738A-9278-44DD-BC12-85B149B57EFD}"/>
                </a:ext>
              </a:extLst>
            </p:cNvPr>
            <p:cNvSpPr>
              <a:spLocks noChangeArrowheads="1"/>
            </p:cNvSpPr>
            <p:nvPr/>
          </p:nvSpPr>
          <p:spPr bwMode="auto">
            <a:xfrm>
              <a:off x="3109" y="1129"/>
              <a:ext cx="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3671" name="Rectangle 119">
              <a:extLst>
                <a:ext uri="{FF2B5EF4-FFF2-40B4-BE49-F238E27FC236}">
                  <a16:creationId xmlns:a16="http://schemas.microsoft.com/office/drawing/2014/main" id="{C616A1AA-6422-43E3-838B-DE81360C503E}"/>
                </a:ext>
              </a:extLst>
            </p:cNvPr>
            <p:cNvSpPr>
              <a:spLocks noChangeArrowheads="1"/>
            </p:cNvSpPr>
            <p:nvPr/>
          </p:nvSpPr>
          <p:spPr bwMode="auto">
            <a:xfrm>
              <a:off x="212" y="1505"/>
              <a:ext cx="1406" cy="422"/>
            </a:xfrm>
            <a:prstGeom prst="rect">
              <a:avLst/>
            </a:prstGeom>
            <a:solidFill>
              <a:srgbClr val="FF4A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672" name="Rectangle 120">
              <a:extLst>
                <a:ext uri="{FF2B5EF4-FFF2-40B4-BE49-F238E27FC236}">
                  <a16:creationId xmlns:a16="http://schemas.microsoft.com/office/drawing/2014/main" id="{57E695CE-57F1-4794-9528-5E91009B4DCD}"/>
                </a:ext>
              </a:extLst>
            </p:cNvPr>
            <p:cNvSpPr>
              <a:spLocks noChangeArrowheads="1"/>
            </p:cNvSpPr>
            <p:nvPr/>
          </p:nvSpPr>
          <p:spPr bwMode="auto">
            <a:xfrm>
              <a:off x="212" y="1505"/>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673" name="Rectangle 121">
              <a:extLst>
                <a:ext uri="{FF2B5EF4-FFF2-40B4-BE49-F238E27FC236}">
                  <a16:creationId xmlns:a16="http://schemas.microsoft.com/office/drawing/2014/main" id="{2E7D87F4-6F99-4DD4-81C6-E412B75EC94E}"/>
                </a:ext>
              </a:extLst>
            </p:cNvPr>
            <p:cNvSpPr>
              <a:spLocks noChangeArrowheads="1"/>
            </p:cNvSpPr>
            <p:nvPr/>
          </p:nvSpPr>
          <p:spPr bwMode="auto">
            <a:xfrm>
              <a:off x="554" y="1616"/>
              <a:ext cx="7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Knowingly violated</a:t>
              </a:r>
              <a:endParaRPr lang="en-US" altLang="en-US" sz="2800"/>
            </a:p>
          </p:txBody>
        </p:sp>
        <p:sp>
          <p:nvSpPr>
            <p:cNvPr id="23674" name="Rectangle 122">
              <a:extLst>
                <a:ext uri="{FF2B5EF4-FFF2-40B4-BE49-F238E27FC236}">
                  <a16:creationId xmlns:a16="http://schemas.microsoft.com/office/drawing/2014/main" id="{C1BD68F8-B140-4B57-BE17-4DFFFDF5C1B1}"/>
                </a:ext>
              </a:extLst>
            </p:cNvPr>
            <p:cNvSpPr>
              <a:spLocks noChangeArrowheads="1"/>
            </p:cNvSpPr>
            <p:nvPr/>
          </p:nvSpPr>
          <p:spPr bwMode="auto">
            <a:xfrm>
              <a:off x="390" y="1713"/>
              <a:ext cx="100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safe operating procedures</a:t>
              </a:r>
              <a:endParaRPr lang="en-US" altLang="en-US" sz="2800"/>
            </a:p>
          </p:txBody>
        </p:sp>
        <p:sp>
          <p:nvSpPr>
            <p:cNvPr id="23675" name="Rectangle 123">
              <a:extLst>
                <a:ext uri="{FF2B5EF4-FFF2-40B4-BE49-F238E27FC236}">
                  <a16:creationId xmlns:a16="http://schemas.microsoft.com/office/drawing/2014/main" id="{0C8A86E3-46FE-4359-B9E5-ED359174446D}"/>
                </a:ext>
              </a:extLst>
            </p:cNvPr>
            <p:cNvSpPr>
              <a:spLocks noChangeArrowheads="1"/>
            </p:cNvSpPr>
            <p:nvPr/>
          </p:nvSpPr>
          <p:spPr bwMode="auto">
            <a:xfrm>
              <a:off x="1387" y="1713"/>
              <a:ext cx="7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3676" name="Rectangle 124">
              <a:extLst>
                <a:ext uri="{FF2B5EF4-FFF2-40B4-BE49-F238E27FC236}">
                  <a16:creationId xmlns:a16="http://schemas.microsoft.com/office/drawing/2014/main" id="{7199F330-D307-4841-B9C6-C48EA7DE8974}"/>
                </a:ext>
              </a:extLst>
            </p:cNvPr>
            <p:cNvSpPr>
              <a:spLocks noChangeArrowheads="1"/>
            </p:cNvSpPr>
            <p:nvPr/>
          </p:nvSpPr>
          <p:spPr bwMode="auto">
            <a:xfrm>
              <a:off x="1924" y="1505"/>
              <a:ext cx="1406" cy="42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677" name="Rectangle 125">
              <a:extLst>
                <a:ext uri="{FF2B5EF4-FFF2-40B4-BE49-F238E27FC236}">
                  <a16:creationId xmlns:a16="http://schemas.microsoft.com/office/drawing/2014/main" id="{135F2D14-EB69-45A4-A426-20B715AE0796}"/>
                </a:ext>
              </a:extLst>
            </p:cNvPr>
            <p:cNvSpPr>
              <a:spLocks noChangeArrowheads="1"/>
            </p:cNvSpPr>
            <p:nvPr/>
          </p:nvSpPr>
          <p:spPr bwMode="auto">
            <a:xfrm>
              <a:off x="1924" y="1505"/>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678" name="Rectangle 126">
              <a:extLst>
                <a:ext uri="{FF2B5EF4-FFF2-40B4-BE49-F238E27FC236}">
                  <a16:creationId xmlns:a16="http://schemas.microsoft.com/office/drawing/2014/main" id="{A83B489E-E842-4851-B49C-2425D1D30985}"/>
                </a:ext>
              </a:extLst>
            </p:cNvPr>
            <p:cNvSpPr>
              <a:spLocks noChangeArrowheads="1"/>
            </p:cNvSpPr>
            <p:nvPr/>
          </p:nvSpPr>
          <p:spPr bwMode="auto">
            <a:xfrm>
              <a:off x="2012" y="1572"/>
              <a:ext cx="79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Procedures available</a:t>
              </a:r>
              <a:endParaRPr lang="en-US" altLang="en-US" sz="2800"/>
            </a:p>
          </p:txBody>
        </p:sp>
        <p:sp>
          <p:nvSpPr>
            <p:cNvPr id="23679" name="Rectangle 127">
              <a:extLst>
                <a:ext uri="{FF2B5EF4-FFF2-40B4-BE49-F238E27FC236}">
                  <a16:creationId xmlns:a16="http://schemas.microsoft.com/office/drawing/2014/main" id="{7502CA2D-BAA9-4D23-9B6C-8AB840E61775}"/>
                </a:ext>
              </a:extLst>
            </p:cNvPr>
            <p:cNvSpPr>
              <a:spLocks noChangeArrowheads="1"/>
            </p:cNvSpPr>
            <p:nvPr/>
          </p:nvSpPr>
          <p:spPr bwMode="auto">
            <a:xfrm>
              <a:off x="2804" y="1572"/>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3680" name="Rectangle 128">
              <a:extLst>
                <a:ext uri="{FF2B5EF4-FFF2-40B4-BE49-F238E27FC236}">
                  <a16:creationId xmlns:a16="http://schemas.microsoft.com/office/drawing/2014/main" id="{92741717-101E-49BE-9EFB-1CF7FA1CB9D7}"/>
                </a:ext>
              </a:extLst>
            </p:cNvPr>
            <p:cNvSpPr>
              <a:spLocks noChangeArrowheads="1"/>
            </p:cNvSpPr>
            <p:nvPr/>
          </p:nvSpPr>
          <p:spPr bwMode="auto">
            <a:xfrm>
              <a:off x="2849" y="1572"/>
              <a:ext cx="41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intelligible </a:t>
              </a:r>
              <a:endParaRPr lang="en-US" altLang="en-US" sz="2800"/>
            </a:p>
          </p:txBody>
        </p:sp>
        <p:sp>
          <p:nvSpPr>
            <p:cNvPr id="23681" name="Rectangle 129">
              <a:extLst>
                <a:ext uri="{FF2B5EF4-FFF2-40B4-BE49-F238E27FC236}">
                  <a16:creationId xmlns:a16="http://schemas.microsoft.com/office/drawing/2014/main" id="{2A04F1E0-DB56-47CF-B1C8-11C7FC6EE47D}"/>
                </a:ext>
              </a:extLst>
            </p:cNvPr>
            <p:cNvSpPr>
              <a:spLocks noChangeArrowheads="1"/>
            </p:cNvSpPr>
            <p:nvPr/>
          </p:nvSpPr>
          <p:spPr bwMode="auto">
            <a:xfrm>
              <a:off x="2153" y="1665"/>
              <a:ext cx="89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and well communicated</a:t>
              </a:r>
              <a:endParaRPr lang="en-US" altLang="en-US" sz="2800"/>
            </a:p>
          </p:txBody>
        </p:sp>
        <p:sp>
          <p:nvSpPr>
            <p:cNvPr id="23682" name="Rectangle 130">
              <a:extLst>
                <a:ext uri="{FF2B5EF4-FFF2-40B4-BE49-F238E27FC236}">
                  <a16:creationId xmlns:a16="http://schemas.microsoft.com/office/drawing/2014/main" id="{28F6CFDC-AB7C-4B7D-A8D7-B5F32C238B85}"/>
                </a:ext>
              </a:extLst>
            </p:cNvPr>
            <p:cNvSpPr>
              <a:spLocks noChangeArrowheads="1"/>
            </p:cNvSpPr>
            <p:nvPr/>
          </p:nvSpPr>
          <p:spPr bwMode="auto">
            <a:xfrm>
              <a:off x="3049" y="1665"/>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3683" name="Rectangle 131">
              <a:extLst>
                <a:ext uri="{FF2B5EF4-FFF2-40B4-BE49-F238E27FC236}">
                  <a16:creationId xmlns:a16="http://schemas.microsoft.com/office/drawing/2014/main" id="{463EC683-A28C-45DF-A017-0709CBB30D8B}"/>
                </a:ext>
              </a:extLst>
            </p:cNvPr>
            <p:cNvSpPr>
              <a:spLocks noChangeArrowheads="1"/>
            </p:cNvSpPr>
            <p:nvPr/>
          </p:nvSpPr>
          <p:spPr bwMode="auto">
            <a:xfrm>
              <a:off x="2038" y="1761"/>
              <a:ext cx="113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Employee trained and audited</a:t>
              </a:r>
              <a:endParaRPr lang="en-US" altLang="en-US" sz="2800"/>
            </a:p>
          </p:txBody>
        </p:sp>
        <p:sp>
          <p:nvSpPr>
            <p:cNvPr id="23684" name="Rectangle 132">
              <a:extLst>
                <a:ext uri="{FF2B5EF4-FFF2-40B4-BE49-F238E27FC236}">
                  <a16:creationId xmlns:a16="http://schemas.microsoft.com/office/drawing/2014/main" id="{649A68AA-5125-424B-B66B-531A0AD04E1A}"/>
                </a:ext>
              </a:extLst>
            </p:cNvPr>
            <p:cNvSpPr>
              <a:spLocks noChangeArrowheads="1"/>
            </p:cNvSpPr>
            <p:nvPr/>
          </p:nvSpPr>
          <p:spPr bwMode="auto">
            <a:xfrm>
              <a:off x="3168" y="1761"/>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3685" name="Rectangle 133">
              <a:extLst>
                <a:ext uri="{FF2B5EF4-FFF2-40B4-BE49-F238E27FC236}">
                  <a16:creationId xmlns:a16="http://schemas.microsoft.com/office/drawing/2014/main" id="{2C644D08-59DE-4A86-AF76-5DC467A0F5A0}"/>
                </a:ext>
              </a:extLst>
            </p:cNvPr>
            <p:cNvSpPr>
              <a:spLocks noChangeArrowheads="1"/>
            </p:cNvSpPr>
            <p:nvPr/>
          </p:nvSpPr>
          <p:spPr bwMode="auto">
            <a:xfrm>
              <a:off x="212" y="2348"/>
              <a:ext cx="1406" cy="422"/>
            </a:xfrm>
            <a:prstGeom prst="rect">
              <a:avLst/>
            </a:prstGeom>
            <a:solidFill>
              <a:srgbClr val="FFFF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686" name="Rectangle 134">
              <a:extLst>
                <a:ext uri="{FF2B5EF4-FFF2-40B4-BE49-F238E27FC236}">
                  <a16:creationId xmlns:a16="http://schemas.microsoft.com/office/drawing/2014/main" id="{47FB4F94-8B58-42B1-9A59-A3517A26EA2B}"/>
                </a:ext>
              </a:extLst>
            </p:cNvPr>
            <p:cNvSpPr>
              <a:spLocks noChangeArrowheads="1"/>
            </p:cNvSpPr>
            <p:nvPr/>
          </p:nvSpPr>
          <p:spPr bwMode="auto">
            <a:xfrm>
              <a:off x="212" y="2348"/>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687" name="Rectangle 135">
              <a:extLst>
                <a:ext uri="{FF2B5EF4-FFF2-40B4-BE49-F238E27FC236}">
                  <a16:creationId xmlns:a16="http://schemas.microsoft.com/office/drawing/2014/main" id="{3394D4DD-35EA-4603-8482-F8942AFEF7AC}"/>
                </a:ext>
              </a:extLst>
            </p:cNvPr>
            <p:cNvSpPr>
              <a:spLocks noChangeArrowheads="1"/>
            </p:cNvSpPr>
            <p:nvPr/>
          </p:nvSpPr>
          <p:spPr bwMode="auto">
            <a:xfrm>
              <a:off x="260" y="2408"/>
              <a:ext cx="69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100" b="1">
                  <a:solidFill>
                    <a:srgbClr val="000000"/>
                  </a:solidFill>
                </a:rPr>
                <a:t>Substitution test</a:t>
              </a:r>
              <a:endParaRPr lang="en-US" altLang="en-US" sz="2800"/>
            </a:p>
          </p:txBody>
        </p:sp>
        <p:sp>
          <p:nvSpPr>
            <p:cNvPr id="23688" name="Rectangle 136">
              <a:extLst>
                <a:ext uri="{FF2B5EF4-FFF2-40B4-BE49-F238E27FC236}">
                  <a16:creationId xmlns:a16="http://schemas.microsoft.com/office/drawing/2014/main" id="{F5026890-65D6-4C9E-BAB9-9BE1B07883C6}"/>
                </a:ext>
              </a:extLst>
            </p:cNvPr>
            <p:cNvSpPr>
              <a:spLocks noChangeArrowheads="1"/>
            </p:cNvSpPr>
            <p:nvPr/>
          </p:nvSpPr>
          <p:spPr bwMode="auto">
            <a:xfrm>
              <a:off x="963" y="2416"/>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 </a:t>
              </a:r>
              <a:endParaRPr lang="en-US" altLang="en-US" sz="2800"/>
            </a:p>
          </p:txBody>
        </p:sp>
        <p:sp>
          <p:nvSpPr>
            <p:cNvPr id="23689" name="Rectangle 137">
              <a:extLst>
                <a:ext uri="{FF2B5EF4-FFF2-40B4-BE49-F238E27FC236}">
                  <a16:creationId xmlns:a16="http://schemas.microsoft.com/office/drawing/2014/main" id="{2D708AD9-740F-47B1-830A-164769AC2F2C}"/>
                </a:ext>
              </a:extLst>
            </p:cNvPr>
            <p:cNvSpPr>
              <a:spLocks noChangeArrowheads="1"/>
            </p:cNvSpPr>
            <p:nvPr/>
          </p:nvSpPr>
          <p:spPr bwMode="auto">
            <a:xfrm>
              <a:off x="1011" y="2416"/>
              <a:ext cx="58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Would another </a:t>
              </a:r>
              <a:endParaRPr lang="en-US" altLang="en-US" sz="2800"/>
            </a:p>
          </p:txBody>
        </p:sp>
        <p:sp>
          <p:nvSpPr>
            <p:cNvPr id="23690" name="Rectangle 138">
              <a:extLst>
                <a:ext uri="{FF2B5EF4-FFF2-40B4-BE49-F238E27FC236}">
                  <a16:creationId xmlns:a16="http://schemas.microsoft.com/office/drawing/2014/main" id="{0D562FB6-9422-42CF-81B6-A99CD8BEE50B}"/>
                </a:ext>
              </a:extLst>
            </p:cNvPr>
            <p:cNvSpPr>
              <a:spLocks noChangeArrowheads="1"/>
            </p:cNvSpPr>
            <p:nvPr/>
          </p:nvSpPr>
          <p:spPr bwMode="auto">
            <a:xfrm>
              <a:off x="290" y="2516"/>
              <a:ext cx="127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employee with same training and </a:t>
              </a:r>
              <a:endParaRPr lang="en-US" altLang="en-US" sz="2800"/>
            </a:p>
          </p:txBody>
        </p:sp>
        <p:sp>
          <p:nvSpPr>
            <p:cNvPr id="23691" name="Rectangle 139">
              <a:extLst>
                <a:ext uri="{FF2B5EF4-FFF2-40B4-BE49-F238E27FC236}">
                  <a16:creationId xmlns:a16="http://schemas.microsoft.com/office/drawing/2014/main" id="{A85216C9-EA49-4B6C-9592-CBB999EC975B}"/>
                </a:ext>
              </a:extLst>
            </p:cNvPr>
            <p:cNvSpPr>
              <a:spLocks noChangeArrowheads="1"/>
            </p:cNvSpPr>
            <p:nvPr/>
          </p:nvSpPr>
          <p:spPr bwMode="auto">
            <a:xfrm>
              <a:off x="294" y="2609"/>
              <a:ext cx="119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experience have done the same</a:t>
              </a:r>
              <a:endParaRPr lang="en-US" altLang="en-US" sz="2800"/>
            </a:p>
          </p:txBody>
        </p:sp>
        <p:sp>
          <p:nvSpPr>
            <p:cNvPr id="23692" name="Rectangle 140">
              <a:extLst>
                <a:ext uri="{FF2B5EF4-FFF2-40B4-BE49-F238E27FC236}">
                  <a16:creationId xmlns:a16="http://schemas.microsoft.com/office/drawing/2014/main" id="{C67BAA23-9391-4D43-9769-29D8B3C15356}"/>
                </a:ext>
              </a:extLst>
            </p:cNvPr>
            <p:cNvSpPr>
              <a:spLocks noChangeArrowheads="1"/>
            </p:cNvSpPr>
            <p:nvPr/>
          </p:nvSpPr>
          <p:spPr bwMode="auto">
            <a:xfrm>
              <a:off x="1487" y="2609"/>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23693" name="Rectangle 141">
              <a:extLst>
                <a:ext uri="{FF2B5EF4-FFF2-40B4-BE49-F238E27FC236}">
                  <a16:creationId xmlns:a16="http://schemas.microsoft.com/office/drawing/2014/main" id="{B64F2077-F6FC-467C-B3CD-C27EF7D751D4}"/>
                </a:ext>
              </a:extLst>
            </p:cNvPr>
            <p:cNvSpPr>
              <a:spLocks noChangeArrowheads="1"/>
            </p:cNvSpPr>
            <p:nvPr/>
          </p:nvSpPr>
          <p:spPr bwMode="auto">
            <a:xfrm>
              <a:off x="1924" y="2348"/>
              <a:ext cx="1406" cy="42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694" name="Rectangle 142">
              <a:extLst>
                <a:ext uri="{FF2B5EF4-FFF2-40B4-BE49-F238E27FC236}">
                  <a16:creationId xmlns:a16="http://schemas.microsoft.com/office/drawing/2014/main" id="{45B4A4B9-2747-4B94-AFE3-DC124FCD3161}"/>
                </a:ext>
              </a:extLst>
            </p:cNvPr>
            <p:cNvSpPr>
              <a:spLocks noChangeArrowheads="1"/>
            </p:cNvSpPr>
            <p:nvPr/>
          </p:nvSpPr>
          <p:spPr bwMode="auto">
            <a:xfrm>
              <a:off x="1924" y="2348"/>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695" name="Rectangle 143">
              <a:extLst>
                <a:ext uri="{FF2B5EF4-FFF2-40B4-BE49-F238E27FC236}">
                  <a16:creationId xmlns:a16="http://schemas.microsoft.com/office/drawing/2014/main" id="{21FCA21A-6D18-41D4-96BF-D3E606962951}"/>
                </a:ext>
              </a:extLst>
            </p:cNvPr>
            <p:cNvSpPr>
              <a:spLocks noChangeArrowheads="1"/>
            </p:cNvSpPr>
            <p:nvPr/>
          </p:nvSpPr>
          <p:spPr bwMode="auto">
            <a:xfrm>
              <a:off x="1997" y="2461"/>
              <a:ext cx="87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Deficiencies in training</a:t>
              </a:r>
              <a:endParaRPr lang="en-US" altLang="en-US" sz="2800"/>
            </a:p>
          </p:txBody>
        </p:sp>
        <p:sp>
          <p:nvSpPr>
            <p:cNvPr id="23696" name="Rectangle 144">
              <a:extLst>
                <a:ext uri="{FF2B5EF4-FFF2-40B4-BE49-F238E27FC236}">
                  <a16:creationId xmlns:a16="http://schemas.microsoft.com/office/drawing/2014/main" id="{AFB0EDA5-AC78-4D18-8C38-37F37FAC1B6E}"/>
                </a:ext>
              </a:extLst>
            </p:cNvPr>
            <p:cNvSpPr>
              <a:spLocks noChangeArrowheads="1"/>
            </p:cNvSpPr>
            <p:nvPr/>
          </p:nvSpPr>
          <p:spPr bwMode="auto">
            <a:xfrm>
              <a:off x="2867" y="246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 </a:t>
              </a:r>
              <a:endParaRPr lang="en-US" altLang="en-US" sz="2800"/>
            </a:p>
          </p:txBody>
        </p:sp>
        <p:sp>
          <p:nvSpPr>
            <p:cNvPr id="23697" name="Rectangle 145">
              <a:extLst>
                <a:ext uri="{FF2B5EF4-FFF2-40B4-BE49-F238E27FC236}">
                  <a16:creationId xmlns:a16="http://schemas.microsoft.com/office/drawing/2014/main" id="{2311753A-A999-47CD-A35C-308FEC9A5F92}"/>
                </a:ext>
              </a:extLst>
            </p:cNvPr>
            <p:cNvSpPr>
              <a:spLocks noChangeArrowheads="1"/>
            </p:cNvSpPr>
            <p:nvPr/>
          </p:nvSpPr>
          <p:spPr bwMode="auto">
            <a:xfrm>
              <a:off x="2912" y="2461"/>
              <a:ext cx="36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selection </a:t>
              </a:r>
              <a:endParaRPr lang="en-US" altLang="en-US" sz="2800"/>
            </a:p>
          </p:txBody>
        </p:sp>
        <p:sp>
          <p:nvSpPr>
            <p:cNvPr id="23698" name="Rectangle 146">
              <a:extLst>
                <a:ext uri="{FF2B5EF4-FFF2-40B4-BE49-F238E27FC236}">
                  <a16:creationId xmlns:a16="http://schemas.microsoft.com/office/drawing/2014/main" id="{551BCFE4-5A7A-4CFF-A090-908BC56D684F}"/>
                </a:ext>
              </a:extLst>
            </p:cNvPr>
            <p:cNvSpPr>
              <a:spLocks noChangeArrowheads="1"/>
            </p:cNvSpPr>
            <p:nvPr/>
          </p:nvSpPr>
          <p:spPr bwMode="auto">
            <a:xfrm>
              <a:off x="2261" y="2557"/>
              <a:ext cx="68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and or experience</a:t>
              </a:r>
              <a:endParaRPr lang="en-US" altLang="en-US" sz="2800"/>
            </a:p>
          </p:txBody>
        </p:sp>
        <p:sp>
          <p:nvSpPr>
            <p:cNvPr id="23699" name="Rectangle 147">
              <a:extLst>
                <a:ext uri="{FF2B5EF4-FFF2-40B4-BE49-F238E27FC236}">
                  <a16:creationId xmlns:a16="http://schemas.microsoft.com/office/drawing/2014/main" id="{D2BA4407-6211-4DEE-8587-A3684512E805}"/>
                </a:ext>
              </a:extLst>
            </p:cNvPr>
            <p:cNvSpPr>
              <a:spLocks noChangeArrowheads="1"/>
            </p:cNvSpPr>
            <p:nvPr/>
          </p:nvSpPr>
          <p:spPr bwMode="auto">
            <a:xfrm>
              <a:off x="2942" y="2557"/>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23700" name="Rectangle 148">
              <a:extLst>
                <a:ext uri="{FF2B5EF4-FFF2-40B4-BE49-F238E27FC236}">
                  <a16:creationId xmlns:a16="http://schemas.microsoft.com/office/drawing/2014/main" id="{1437DAC5-8D6B-4C5B-B57A-F942295ED5E1}"/>
                </a:ext>
              </a:extLst>
            </p:cNvPr>
            <p:cNvSpPr>
              <a:spLocks noChangeArrowheads="1"/>
            </p:cNvSpPr>
            <p:nvPr/>
          </p:nvSpPr>
          <p:spPr bwMode="auto">
            <a:xfrm>
              <a:off x="212" y="3192"/>
              <a:ext cx="1406" cy="421"/>
            </a:xfrm>
            <a:prstGeom prst="rect">
              <a:avLst/>
            </a:prstGeom>
            <a:solidFill>
              <a:srgbClr val="D3FE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01" name="Rectangle 149">
              <a:extLst>
                <a:ext uri="{FF2B5EF4-FFF2-40B4-BE49-F238E27FC236}">
                  <a16:creationId xmlns:a16="http://schemas.microsoft.com/office/drawing/2014/main" id="{CA0F605E-C22B-4598-BFDE-3B6528A64396}"/>
                </a:ext>
              </a:extLst>
            </p:cNvPr>
            <p:cNvSpPr>
              <a:spLocks noChangeArrowheads="1"/>
            </p:cNvSpPr>
            <p:nvPr/>
          </p:nvSpPr>
          <p:spPr bwMode="auto">
            <a:xfrm>
              <a:off x="212" y="3192"/>
              <a:ext cx="1406" cy="421"/>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02" name="Rectangle 150">
              <a:extLst>
                <a:ext uri="{FF2B5EF4-FFF2-40B4-BE49-F238E27FC236}">
                  <a16:creationId xmlns:a16="http://schemas.microsoft.com/office/drawing/2014/main" id="{D6D86D75-0049-4177-B1EB-502E50D1DB0A}"/>
                </a:ext>
              </a:extLst>
            </p:cNvPr>
            <p:cNvSpPr>
              <a:spLocks noChangeArrowheads="1"/>
            </p:cNvSpPr>
            <p:nvPr/>
          </p:nvSpPr>
          <p:spPr bwMode="auto">
            <a:xfrm>
              <a:off x="476" y="3353"/>
              <a:ext cx="83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History of unsafe acts</a:t>
              </a:r>
              <a:endParaRPr lang="en-US" altLang="en-US" sz="2800"/>
            </a:p>
          </p:txBody>
        </p:sp>
        <p:sp>
          <p:nvSpPr>
            <p:cNvPr id="23703" name="Rectangle 151">
              <a:extLst>
                <a:ext uri="{FF2B5EF4-FFF2-40B4-BE49-F238E27FC236}">
                  <a16:creationId xmlns:a16="http://schemas.microsoft.com/office/drawing/2014/main" id="{1493A323-3245-4168-A544-DDAC73554E66}"/>
                </a:ext>
              </a:extLst>
            </p:cNvPr>
            <p:cNvSpPr>
              <a:spLocks noChangeArrowheads="1"/>
            </p:cNvSpPr>
            <p:nvPr/>
          </p:nvSpPr>
          <p:spPr bwMode="auto">
            <a:xfrm>
              <a:off x="1305" y="3353"/>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23704" name="Freeform 152">
              <a:extLst>
                <a:ext uri="{FF2B5EF4-FFF2-40B4-BE49-F238E27FC236}">
                  <a16:creationId xmlns:a16="http://schemas.microsoft.com/office/drawing/2014/main" id="{767D41ED-0758-4004-A7DB-8EB9D8A8BC1C}"/>
                </a:ext>
              </a:extLst>
            </p:cNvPr>
            <p:cNvSpPr>
              <a:spLocks noEditPoints="1"/>
            </p:cNvSpPr>
            <p:nvPr/>
          </p:nvSpPr>
          <p:spPr bwMode="auto">
            <a:xfrm>
              <a:off x="2545" y="368"/>
              <a:ext cx="193" cy="30"/>
            </a:xfrm>
            <a:custGeom>
              <a:avLst/>
              <a:gdLst>
                <a:gd name="T0" fmla="*/ 0 w 193"/>
                <a:gd name="T1" fmla="*/ 0 h 30"/>
                <a:gd name="T2" fmla="*/ 60 w 193"/>
                <a:gd name="T3" fmla="*/ 0 h 30"/>
                <a:gd name="T4" fmla="*/ 60 w 193"/>
                <a:gd name="T5" fmla="*/ 30 h 30"/>
                <a:gd name="T6" fmla="*/ 0 w 193"/>
                <a:gd name="T7" fmla="*/ 30 h 30"/>
                <a:gd name="T8" fmla="*/ 0 w 193"/>
                <a:gd name="T9" fmla="*/ 0 h 30"/>
                <a:gd name="T10" fmla="*/ 90 w 193"/>
                <a:gd name="T11" fmla="*/ 0 h 30"/>
                <a:gd name="T12" fmla="*/ 149 w 193"/>
                <a:gd name="T13" fmla="*/ 0 h 30"/>
                <a:gd name="T14" fmla="*/ 149 w 193"/>
                <a:gd name="T15" fmla="*/ 30 h 30"/>
                <a:gd name="T16" fmla="*/ 90 w 193"/>
                <a:gd name="T17" fmla="*/ 30 h 30"/>
                <a:gd name="T18" fmla="*/ 90 w 193"/>
                <a:gd name="T19" fmla="*/ 0 h 30"/>
                <a:gd name="T20" fmla="*/ 179 w 193"/>
                <a:gd name="T21" fmla="*/ 0 h 30"/>
                <a:gd name="T22" fmla="*/ 193 w 193"/>
                <a:gd name="T23" fmla="*/ 0 h 30"/>
                <a:gd name="T24" fmla="*/ 193 w 193"/>
                <a:gd name="T25" fmla="*/ 30 h 30"/>
                <a:gd name="T26" fmla="*/ 179 w 193"/>
                <a:gd name="T27" fmla="*/ 30 h 30"/>
                <a:gd name="T28" fmla="*/ 179 w 193"/>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3"/>
                <a:gd name="T46" fmla="*/ 0 h 30"/>
                <a:gd name="T47" fmla="*/ 193 w 193"/>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3" h="30">
                  <a:moveTo>
                    <a:pt x="0" y="0"/>
                  </a:moveTo>
                  <a:lnTo>
                    <a:pt x="60" y="0"/>
                  </a:lnTo>
                  <a:lnTo>
                    <a:pt x="60" y="30"/>
                  </a:lnTo>
                  <a:lnTo>
                    <a:pt x="0" y="30"/>
                  </a:lnTo>
                  <a:lnTo>
                    <a:pt x="0" y="0"/>
                  </a:lnTo>
                  <a:close/>
                  <a:moveTo>
                    <a:pt x="90" y="0"/>
                  </a:moveTo>
                  <a:lnTo>
                    <a:pt x="149" y="0"/>
                  </a:lnTo>
                  <a:lnTo>
                    <a:pt x="149" y="30"/>
                  </a:lnTo>
                  <a:lnTo>
                    <a:pt x="90" y="30"/>
                  </a:lnTo>
                  <a:lnTo>
                    <a:pt x="90" y="0"/>
                  </a:lnTo>
                  <a:close/>
                  <a:moveTo>
                    <a:pt x="179" y="0"/>
                  </a:moveTo>
                  <a:lnTo>
                    <a:pt x="193" y="0"/>
                  </a:lnTo>
                  <a:lnTo>
                    <a:pt x="193" y="30"/>
                  </a:lnTo>
                  <a:lnTo>
                    <a:pt x="179" y="30"/>
                  </a:lnTo>
                  <a:lnTo>
                    <a:pt x="179" y="0"/>
                  </a:lnTo>
                  <a:close/>
                </a:path>
              </a:pathLst>
            </a:custGeom>
            <a:solidFill>
              <a:srgbClr val="800000"/>
            </a:solidFill>
            <a:ln w="6350" cap="flat">
              <a:solidFill>
                <a:srgbClr val="800000"/>
              </a:solidFill>
              <a:prstDash val="solid"/>
              <a:bevel/>
              <a:headEnd/>
              <a:tailEnd/>
            </a:ln>
          </p:spPr>
          <p:txBody>
            <a:bodyPr/>
            <a:lstStyle/>
            <a:p>
              <a:endParaRPr lang="en-GB"/>
            </a:p>
          </p:txBody>
        </p:sp>
        <p:sp>
          <p:nvSpPr>
            <p:cNvPr id="23705" name="Freeform 153">
              <a:extLst>
                <a:ext uri="{FF2B5EF4-FFF2-40B4-BE49-F238E27FC236}">
                  <a16:creationId xmlns:a16="http://schemas.microsoft.com/office/drawing/2014/main" id="{07176991-82C5-4ACE-B785-E7D1BA23EB1A}"/>
                </a:ext>
              </a:extLst>
            </p:cNvPr>
            <p:cNvSpPr>
              <a:spLocks/>
            </p:cNvSpPr>
            <p:nvPr/>
          </p:nvSpPr>
          <p:spPr bwMode="auto">
            <a:xfrm>
              <a:off x="2728" y="344"/>
              <a:ext cx="77" cy="78"/>
            </a:xfrm>
            <a:custGeom>
              <a:avLst/>
              <a:gdLst>
                <a:gd name="T0" fmla="*/ 0 w 77"/>
                <a:gd name="T1" fmla="*/ 0 h 78"/>
                <a:gd name="T2" fmla="*/ 77 w 77"/>
                <a:gd name="T3" fmla="*/ 39 h 78"/>
                <a:gd name="T4" fmla="*/ 0 w 77"/>
                <a:gd name="T5" fmla="*/ 78 h 78"/>
                <a:gd name="T6" fmla="*/ 0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0" y="0"/>
                  </a:moveTo>
                  <a:lnTo>
                    <a:pt x="77" y="39"/>
                  </a:lnTo>
                  <a:lnTo>
                    <a:pt x="0" y="78"/>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06" name="Freeform 154">
              <a:extLst>
                <a:ext uri="{FF2B5EF4-FFF2-40B4-BE49-F238E27FC236}">
                  <a16:creationId xmlns:a16="http://schemas.microsoft.com/office/drawing/2014/main" id="{30816959-2239-464B-899D-9E4EDCF465FA}"/>
                </a:ext>
              </a:extLst>
            </p:cNvPr>
            <p:cNvSpPr>
              <a:spLocks noEditPoints="1"/>
            </p:cNvSpPr>
            <p:nvPr/>
          </p:nvSpPr>
          <p:spPr bwMode="auto">
            <a:xfrm>
              <a:off x="2613" y="524"/>
              <a:ext cx="611" cy="152"/>
            </a:xfrm>
            <a:custGeom>
              <a:avLst/>
              <a:gdLst>
                <a:gd name="T0" fmla="*/ 611 w 611"/>
                <a:gd name="T1" fmla="*/ 0 h 152"/>
                <a:gd name="T2" fmla="*/ 611 w 611"/>
                <a:gd name="T3" fmla="*/ 59 h 152"/>
                <a:gd name="T4" fmla="*/ 581 w 611"/>
                <a:gd name="T5" fmla="*/ 59 h 152"/>
                <a:gd name="T6" fmla="*/ 581 w 611"/>
                <a:gd name="T7" fmla="*/ 0 h 152"/>
                <a:gd name="T8" fmla="*/ 611 w 611"/>
                <a:gd name="T9" fmla="*/ 0 h 152"/>
                <a:gd name="T10" fmla="*/ 611 w 611"/>
                <a:gd name="T11" fmla="*/ 89 h 152"/>
                <a:gd name="T12" fmla="*/ 611 w 611"/>
                <a:gd name="T13" fmla="*/ 152 h 152"/>
                <a:gd name="T14" fmla="*/ 585 w 611"/>
                <a:gd name="T15" fmla="*/ 152 h 152"/>
                <a:gd name="T16" fmla="*/ 585 w 611"/>
                <a:gd name="T17" fmla="*/ 122 h 152"/>
                <a:gd name="T18" fmla="*/ 596 w 611"/>
                <a:gd name="T19" fmla="*/ 122 h 152"/>
                <a:gd name="T20" fmla="*/ 581 w 611"/>
                <a:gd name="T21" fmla="*/ 137 h 152"/>
                <a:gd name="T22" fmla="*/ 581 w 611"/>
                <a:gd name="T23" fmla="*/ 89 h 152"/>
                <a:gd name="T24" fmla="*/ 611 w 611"/>
                <a:gd name="T25" fmla="*/ 89 h 152"/>
                <a:gd name="T26" fmla="*/ 556 w 611"/>
                <a:gd name="T27" fmla="*/ 152 h 152"/>
                <a:gd name="T28" fmla="*/ 496 w 611"/>
                <a:gd name="T29" fmla="*/ 152 h 152"/>
                <a:gd name="T30" fmla="*/ 496 w 611"/>
                <a:gd name="T31" fmla="*/ 122 h 152"/>
                <a:gd name="T32" fmla="*/ 556 w 611"/>
                <a:gd name="T33" fmla="*/ 122 h 152"/>
                <a:gd name="T34" fmla="*/ 556 w 611"/>
                <a:gd name="T35" fmla="*/ 152 h 152"/>
                <a:gd name="T36" fmla="*/ 466 w 611"/>
                <a:gd name="T37" fmla="*/ 152 h 152"/>
                <a:gd name="T38" fmla="*/ 407 w 611"/>
                <a:gd name="T39" fmla="*/ 152 h 152"/>
                <a:gd name="T40" fmla="*/ 407 w 611"/>
                <a:gd name="T41" fmla="*/ 122 h 152"/>
                <a:gd name="T42" fmla="*/ 466 w 611"/>
                <a:gd name="T43" fmla="*/ 122 h 152"/>
                <a:gd name="T44" fmla="*/ 466 w 611"/>
                <a:gd name="T45" fmla="*/ 152 h 152"/>
                <a:gd name="T46" fmla="*/ 377 w 611"/>
                <a:gd name="T47" fmla="*/ 152 h 152"/>
                <a:gd name="T48" fmla="*/ 318 w 611"/>
                <a:gd name="T49" fmla="*/ 152 h 152"/>
                <a:gd name="T50" fmla="*/ 318 w 611"/>
                <a:gd name="T51" fmla="*/ 122 h 152"/>
                <a:gd name="T52" fmla="*/ 377 w 611"/>
                <a:gd name="T53" fmla="*/ 122 h 152"/>
                <a:gd name="T54" fmla="*/ 377 w 611"/>
                <a:gd name="T55" fmla="*/ 152 h 152"/>
                <a:gd name="T56" fmla="*/ 288 w 611"/>
                <a:gd name="T57" fmla="*/ 152 h 152"/>
                <a:gd name="T58" fmla="*/ 228 w 611"/>
                <a:gd name="T59" fmla="*/ 152 h 152"/>
                <a:gd name="T60" fmla="*/ 228 w 611"/>
                <a:gd name="T61" fmla="*/ 122 h 152"/>
                <a:gd name="T62" fmla="*/ 288 w 611"/>
                <a:gd name="T63" fmla="*/ 122 h 152"/>
                <a:gd name="T64" fmla="*/ 288 w 611"/>
                <a:gd name="T65" fmla="*/ 152 h 152"/>
                <a:gd name="T66" fmla="*/ 199 w 611"/>
                <a:gd name="T67" fmla="*/ 152 h 152"/>
                <a:gd name="T68" fmla="*/ 139 w 611"/>
                <a:gd name="T69" fmla="*/ 152 h 152"/>
                <a:gd name="T70" fmla="*/ 139 w 611"/>
                <a:gd name="T71" fmla="*/ 122 h 152"/>
                <a:gd name="T72" fmla="*/ 199 w 611"/>
                <a:gd name="T73" fmla="*/ 122 h 152"/>
                <a:gd name="T74" fmla="*/ 199 w 611"/>
                <a:gd name="T75" fmla="*/ 152 h 152"/>
                <a:gd name="T76" fmla="*/ 109 w 611"/>
                <a:gd name="T77" fmla="*/ 152 h 152"/>
                <a:gd name="T78" fmla="*/ 50 w 611"/>
                <a:gd name="T79" fmla="*/ 152 h 152"/>
                <a:gd name="T80" fmla="*/ 50 w 611"/>
                <a:gd name="T81" fmla="*/ 122 h 152"/>
                <a:gd name="T82" fmla="*/ 109 w 611"/>
                <a:gd name="T83" fmla="*/ 122 h 152"/>
                <a:gd name="T84" fmla="*/ 109 w 611"/>
                <a:gd name="T85" fmla="*/ 152 h 152"/>
                <a:gd name="T86" fmla="*/ 20 w 611"/>
                <a:gd name="T87" fmla="*/ 152 h 152"/>
                <a:gd name="T88" fmla="*/ 0 w 611"/>
                <a:gd name="T89" fmla="*/ 152 h 152"/>
                <a:gd name="T90" fmla="*/ 0 w 611"/>
                <a:gd name="T91" fmla="*/ 122 h 152"/>
                <a:gd name="T92" fmla="*/ 20 w 611"/>
                <a:gd name="T93" fmla="*/ 122 h 152"/>
                <a:gd name="T94" fmla="*/ 20 w 611"/>
                <a:gd name="T95" fmla="*/ 152 h 1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1"/>
                <a:gd name="T145" fmla="*/ 0 h 152"/>
                <a:gd name="T146" fmla="*/ 611 w 611"/>
                <a:gd name="T147" fmla="*/ 152 h 1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1" h="152">
                  <a:moveTo>
                    <a:pt x="611" y="0"/>
                  </a:moveTo>
                  <a:lnTo>
                    <a:pt x="611" y="59"/>
                  </a:lnTo>
                  <a:lnTo>
                    <a:pt x="581" y="59"/>
                  </a:lnTo>
                  <a:lnTo>
                    <a:pt x="581" y="0"/>
                  </a:lnTo>
                  <a:lnTo>
                    <a:pt x="611" y="0"/>
                  </a:lnTo>
                  <a:close/>
                  <a:moveTo>
                    <a:pt x="611" y="89"/>
                  </a:moveTo>
                  <a:lnTo>
                    <a:pt x="611" y="152"/>
                  </a:lnTo>
                  <a:lnTo>
                    <a:pt x="585" y="152"/>
                  </a:lnTo>
                  <a:lnTo>
                    <a:pt x="585" y="122"/>
                  </a:lnTo>
                  <a:lnTo>
                    <a:pt x="596" y="122"/>
                  </a:lnTo>
                  <a:lnTo>
                    <a:pt x="581" y="137"/>
                  </a:lnTo>
                  <a:lnTo>
                    <a:pt x="581" y="89"/>
                  </a:lnTo>
                  <a:lnTo>
                    <a:pt x="611" y="89"/>
                  </a:lnTo>
                  <a:close/>
                  <a:moveTo>
                    <a:pt x="556" y="152"/>
                  </a:moveTo>
                  <a:lnTo>
                    <a:pt x="496" y="152"/>
                  </a:lnTo>
                  <a:lnTo>
                    <a:pt x="496" y="122"/>
                  </a:lnTo>
                  <a:lnTo>
                    <a:pt x="556" y="122"/>
                  </a:lnTo>
                  <a:lnTo>
                    <a:pt x="556" y="152"/>
                  </a:lnTo>
                  <a:close/>
                  <a:moveTo>
                    <a:pt x="466" y="152"/>
                  </a:moveTo>
                  <a:lnTo>
                    <a:pt x="407" y="152"/>
                  </a:lnTo>
                  <a:lnTo>
                    <a:pt x="407" y="122"/>
                  </a:lnTo>
                  <a:lnTo>
                    <a:pt x="466" y="122"/>
                  </a:lnTo>
                  <a:lnTo>
                    <a:pt x="466" y="152"/>
                  </a:lnTo>
                  <a:close/>
                  <a:moveTo>
                    <a:pt x="377" y="152"/>
                  </a:moveTo>
                  <a:lnTo>
                    <a:pt x="318" y="152"/>
                  </a:lnTo>
                  <a:lnTo>
                    <a:pt x="318" y="122"/>
                  </a:lnTo>
                  <a:lnTo>
                    <a:pt x="377" y="122"/>
                  </a:lnTo>
                  <a:lnTo>
                    <a:pt x="377" y="152"/>
                  </a:lnTo>
                  <a:close/>
                  <a:moveTo>
                    <a:pt x="288" y="152"/>
                  </a:moveTo>
                  <a:lnTo>
                    <a:pt x="228" y="152"/>
                  </a:lnTo>
                  <a:lnTo>
                    <a:pt x="228" y="122"/>
                  </a:lnTo>
                  <a:lnTo>
                    <a:pt x="288" y="122"/>
                  </a:lnTo>
                  <a:lnTo>
                    <a:pt x="288" y="152"/>
                  </a:lnTo>
                  <a:close/>
                  <a:moveTo>
                    <a:pt x="199" y="152"/>
                  </a:moveTo>
                  <a:lnTo>
                    <a:pt x="139" y="152"/>
                  </a:lnTo>
                  <a:lnTo>
                    <a:pt x="139" y="122"/>
                  </a:lnTo>
                  <a:lnTo>
                    <a:pt x="199" y="122"/>
                  </a:lnTo>
                  <a:lnTo>
                    <a:pt x="199" y="152"/>
                  </a:lnTo>
                  <a:close/>
                  <a:moveTo>
                    <a:pt x="109" y="152"/>
                  </a:moveTo>
                  <a:lnTo>
                    <a:pt x="50" y="152"/>
                  </a:lnTo>
                  <a:lnTo>
                    <a:pt x="50" y="122"/>
                  </a:lnTo>
                  <a:lnTo>
                    <a:pt x="109" y="122"/>
                  </a:lnTo>
                  <a:lnTo>
                    <a:pt x="109" y="152"/>
                  </a:lnTo>
                  <a:close/>
                  <a:moveTo>
                    <a:pt x="20" y="152"/>
                  </a:moveTo>
                  <a:lnTo>
                    <a:pt x="0" y="152"/>
                  </a:lnTo>
                  <a:lnTo>
                    <a:pt x="0" y="122"/>
                  </a:lnTo>
                  <a:lnTo>
                    <a:pt x="20" y="122"/>
                  </a:lnTo>
                  <a:lnTo>
                    <a:pt x="20" y="152"/>
                  </a:lnTo>
                  <a:close/>
                </a:path>
              </a:pathLst>
            </a:custGeom>
            <a:solidFill>
              <a:srgbClr val="800000"/>
            </a:solidFill>
            <a:ln w="6350" cap="flat">
              <a:solidFill>
                <a:srgbClr val="800000"/>
              </a:solidFill>
              <a:prstDash val="solid"/>
              <a:bevel/>
              <a:headEnd/>
              <a:tailEnd/>
            </a:ln>
          </p:spPr>
          <p:txBody>
            <a:bodyPr/>
            <a:lstStyle/>
            <a:p>
              <a:endParaRPr lang="en-GB"/>
            </a:p>
          </p:txBody>
        </p:sp>
        <p:sp>
          <p:nvSpPr>
            <p:cNvPr id="23707" name="Freeform 155">
              <a:extLst>
                <a:ext uri="{FF2B5EF4-FFF2-40B4-BE49-F238E27FC236}">
                  <a16:creationId xmlns:a16="http://schemas.microsoft.com/office/drawing/2014/main" id="{D36E952C-652D-45FE-AB11-C67897614C77}"/>
                </a:ext>
              </a:extLst>
            </p:cNvPr>
            <p:cNvSpPr>
              <a:spLocks/>
            </p:cNvSpPr>
            <p:nvPr/>
          </p:nvSpPr>
          <p:spPr bwMode="auto">
            <a:xfrm>
              <a:off x="2545" y="623"/>
              <a:ext cx="78" cy="77"/>
            </a:xfrm>
            <a:custGeom>
              <a:avLst/>
              <a:gdLst>
                <a:gd name="T0" fmla="*/ 78 w 78"/>
                <a:gd name="T1" fmla="*/ 77 h 77"/>
                <a:gd name="T2" fmla="*/ 0 w 78"/>
                <a:gd name="T3" fmla="*/ 38 h 77"/>
                <a:gd name="T4" fmla="*/ 78 w 78"/>
                <a:gd name="T5" fmla="*/ 0 h 77"/>
                <a:gd name="T6" fmla="*/ 78 w 78"/>
                <a:gd name="T7" fmla="*/ 77 h 77"/>
                <a:gd name="T8" fmla="*/ 0 60000 65536"/>
                <a:gd name="T9" fmla="*/ 0 60000 65536"/>
                <a:gd name="T10" fmla="*/ 0 60000 65536"/>
                <a:gd name="T11" fmla="*/ 0 60000 65536"/>
                <a:gd name="T12" fmla="*/ 0 w 78"/>
                <a:gd name="T13" fmla="*/ 0 h 77"/>
                <a:gd name="T14" fmla="*/ 78 w 78"/>
                <a:gd name="T15" fmla="*/ 77 h 77"/>
              </a:gdLst>
              <a:ahLst/>
              <a:cxnLst>
                <a:cxn ang="T8">
                  <a:pos x="T0" y="T1"/>
                </a:cxn>
                <a:cxn ang="T9">
                  <a:pos x="T2" y="T3"/>
                </a:cxn>
                <a:cxn ang="T10">
                  <a:pos x="T4" y="T5"/>
                </a:cxn>
                <a:cxn ang="T11">
                  <a:pos x="T6" y="T7"/>
                </a:cxn>
              </a:cxnLst>
              <a:rect l="T12" t="T13" r="T14" b="T15"/>
              <a:pathLst>
                <a:path w="78" h="77">
                  <a:moveTo>
                    <a:pt x="78" y="77"/>
                  </a:moveTo>
                  <a:lnTo>
                    <a:pt x="0" y="38"/>
                  </a:lnTo>
                  <a:lnTo>
                    <a:pt x="78" y="0"/>
                  </a:lnTo>
                  <a:lnTo>
                    <a:pt x="78" y="77"/>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08" name="Line 156">
              <a:extLst>
                <a:ext uri="{FF2B5EF4-FFF2-40B4-BE49-F238E27FC236}">
                  <a16:creationId xmlns:a16="http://schemas.microsoft.com/office/drawing/2014/main" id="{0AD8C1B5-779F-406B-A1F5-87902240D80A}"/>
                </a:ext>
              </a:extLst>
            </p:cNvPr>
            <p:cNvSpPr>
              <a:spLocks noChangeShapeType="1"/>
            </p:cNvSpPr>
            <p:nvPr/>
          </p:nvSpPr>
          <p:spPr bwMode="auto">
            <a:xfrm>
              <a:off x="3614" y="383"/>
              <a:ext cx="209" cy="0"/>
            </a:xfrm>
            <a:prstGeom prst="line">
              <a:avLst/>
            </a:prstGeom>
            <a:noFill/>
            <a:ln w="47625">
              <a:solidFill>
                <a:srgbClr val="8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3709" name="Freeform 157">
              <a:extLst>
                <a:ext uri="{FF2B5EF4-FFF2-40B4-BE49-F238E27FC236}">
                  <a16:creationId xmlns:a16="http://schemas.microsoft.com/office/drawing/2014/main" id="{B37B82D5-E031-4CCF-B524-2804928F086B}"/>
                </a:ext>
              </a:extLst>
            </p:cNvPr>
            <p:cNvSpPr>
              <a:spLocks/>
            </p:cNvSpPr>
            <p:nvPr/>
          </p:nvSpPr>
          <p:spPr bwMode="auto">
            <a:xfrm>
              <a:off x="3814" y="344"/>
              <a:ext cx="77" cy="78"/>
            </a:xfrm>
            <a:custGeom>
              <a:avLst/>
              <a:gdLst>
                <a:gd name="T0" fmla="*/ 0 w 77"/>
                <a:gd name="T1" fmla="*/ 0 h 78"/>
                <a:gd name="T2" fmla="*/ 77 w 77"/>
                <a:gd name="T3" fmla="*/ 39 h 78"/>
                <a:gd name="T4" fmla="*/ 0 w 77"/>
                <a:gd name="T5" fmla="*/ 78 h 78"/>
                <a:gd name="T6" fmla="*/ 0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0" y="0"/>
                  </a:moveTo>
                  <a:lnTo>
                    <a:pt x="77" y="39"/>
                  </a:lnTo>
                  <a:lnTo>
                    <a:pt x="0" y="78"/>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10" name="Line 158">
              <a:extLst>
                <a:ext uri="{FF2B5EF4-FFF2-40B4-BE49-F238E27FC236}">
                  <a16:creationId xmlns:a16="http://schemas.microsoft.com/office/drawing/2014/main" id="{CB417473-4DC0-4E70-B2A3-1FDE514A9EAB}"/>
                </a:ext>
              </a:extLst>
            </p:cNvPr>
            <p:cNvSpPr>
              <a:spLocks noChangeShapeType="1"/>
            </p:cNvSpPr>
            <p:nvPr/>
          </p:nvSpPr>
          <p:spPr bwMode="auto">
            <a:xfrm>
              <a:off x="1069" y="383"/>
              <a:ext cx="105" cy="0"/>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3711" name="Freeform 159">
              <a:extLst>
                <a:ext uri="{FF2B5EF4-FFF2-40B4-BE49-F238E27FC236}">
                  <a16:creationId xmlns:a16="http://schemas.microsoft.com/office/drawing/2014/main" id="{A1632C64-708E-4025-93C8-FD08AC6D8353}"/>
                </a:ext>
              </a:extLst>
            </p:cNvPr>
            <p:cNvSpPr>
              <a:spLocks/>
            </p:cNvSpPr>
            <p:nvPr/>
          </p:nvSpPr>
          <p:spPr bwMode="auto">
            <a:xfrm>
              <a:off x="1164" y="344"/>
              <a:ext cx="78" cy="78"/>
            </a:xfrm>
            <a:custGeom>
              <a:avLst/>
              <a:gdLst>
                <a:gd name="T0" fmla="*/ 0 w 78"/>
                <a:gd name="T1" fmla="*/ 0 h 78"/>
                <a:gd name="T2" fmla="*/ 78 w 78"/>
                <a:gd name="T3" fmla="*/ 39 h 78"/>
                <a:gd name="T4" fmla="*/ 0 w 78"/>
                <a:gd name="T5" fmla="*/ 78 h 78"/>
                <a:gd name="T6" fmla="*/ 0 w 78"/>
                <a:gd name="T7" fmla="*/ 0 h 78"/>
                <a:gd name="T8" fmla="*/ 0 60000 65536"/>
                <a:gd name="T9" fmla="*/ 0 60000 65536"/>
                <a:gd name="T10" fmla="*/ 0 60000 65536"/>
                <a:gd name="T11" fmla="*/ 0 60000 65536"/>
                <a:gd name="T12" fmla="*/ 0 w 78"/>
                <a:gd name="T13" fmla="*/ 0 h 78"/>
                <a:gd name="T14" fmla="*/ 78 w 78"/>
                <a:gd name="T15" fmla="*/ 78 h 78"/>
              </a:gdLst>
              <a:ahLst/>
              <a:cxnLst>
                <a:cxn ang="T8">
                  <a:pos x="T0" y="T1"/>
                </a:cxn>
                <a:cxn ang="T9">
                  <a:pos x="T2" y="T3"/>
                </a:cxn>
                <a:cxn ang="T10">
                  <a:pos x="T4" y="T5"/>
                </a:cxn>
                <a:cxn ang="T11">
                  <a:pos x="T6" y="T7"/>
                </a:cxn>
              </a:cxnLst>
              <a:rect l="T12" t="T13" r="T14" b="T15"/>
              <a:pathLst>
                <a:path w="78" h="78">
                  <a:moveTo>
                    <a:pt x="0" y="0"/>
                  </a:moveTo>
                  <a:lnTo>
                    <a:pt x="78"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12" name="Rectangle 160">
              <a:extLst>
                <a:ext uri="{FF2B5EF4-FFF2-40B4-BE49-F238E27FC236}">
                  <a16:creationId xmlns:a16="http://schemas.microsoft.com/office/drawing/2014/main" id="{CFE981DF-3F3A-4A1A-8703-D237EA1D56E4}"/>
                </a:ext>
              </a:extLst>
            </p:cNvPr>
            <p:cNvSpPr>
              <a:spLocks noChangeArrowheads="1"/>
            </p:cNvSpPr>
            <p:nvPr/>
          </p:nvSpPr>
          <p:spPr bwMode="auto">
            <a:xfrm>
              <a:off x="3674" y="270"/>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3713" name="Rectangle 161">
              <a:extLst>
                <a:ext uri="{FF2B5EF4-FFF2-40B4-BE49-F238E27FC236}">
                  <a16:creationId xmlns:a16="http://schemas.microsoft.com/office/drawing/2014/main" id="{5F063B2D-43D7-4B6B-B62B-2739866EE839}"/>
                </a:ext>
              </a:extLst>
            </p:cNvPr>
            <p:cNvSpPr>
              <a:spLocks noChangeArrowheads="1"/>
            </p:cNvSpPr>
            <p:nvPr/>
          </p:nvSpPr>
          <p:spPr bwMode="auto">
            <a:xfrm>
              <a:off x="2373" y="270"/>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3714" name="Rectangle 162">
              <a:extLst>
                <a:ext uri="{FF2B5EF4-FFF2-40B4-BE49-F238E27FC236}">
                  <a16:creationId xmlns:a16="http://schemas.microsoft.com/office/drawing/2014/main" id="{E4DE2FE9-1322-4F54-883E-578B2E1AFCF2}"/>
                </a:ext>
              </a:extLst>
            </p:cNvPr>
            <p:cNvSpPr>
              <a:spLocks noChangeArrowheads="1"/>
            </p:cNvSpPr>
            <p:nvPr/>
          </p:nvSpPr>
          <p:spPr bwMode="auto">
            <a:xfrm>
              <a:off x="1699" y="965"/>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3715" name="Rectangle 163">
              <a:extLst>
                <a:ext uri="{FF2B5EF4-FFF2-40B4-BE49-F238E27FC236}">
                  <a16:creationId xmlns:a16="http://schemas.microsoft.com/office/drawing/2014/main" id="{2B5687BB-A92A-48C9-8AA2-98549B8A883E}"/>
                </a:ext>
              </a:extLst>
            </p:cNvPr>
            <p:cNvSpPr>
              <a:spLocks noChangeArrowheads="1"/>
            </p:cNvSpPr>
            <p:nvPr/>
          </p:nvSpPr>
          <p:spPr bwMode="auto">
            <a:xfrm>
              <a:off x="1699" y="1598"/>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3716" name="Rectangle 164">
              <a:extLst>
                <a:ext uri="{FF2B5EF4-FFF2-40B4-BE49-F238E27FC236}">
                  <a16:creationId xmlns:a16="http://schemas.microsoft.com/office/drawing/2014/main" id="{F0DBBEBF-3B31-42EB-9818-5AD54E1E6DA8}"/>
                </a:ext>
              </a:extLst>
            </p:cNvPr>
            <p:cNvSpPr>
              <a:spLocks noChangeArrowheads="1"/>
            </p:cNvSpPr>
            <p:nvPr/>
          </p:nvSpPr>
          <p:spPr bwMode="auto">
            <a:xfrm>
              <a:off x="725" y="3037"/>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3717" name="Rectangle 165">
              <a:extLst>
                <a:ext uri="{FF2B5EF4-FFF2-40B4-BE49-F238E27FC236}">
                  <a16:creationId xmlns:a16="http://schemas.microsoft.com/office/drawing/2014/main" id="{A5CCBE74-4029-4624-B622-223D759C285B}"/>
                </a:ext>
              </a:extLst>
            </p:cNvPr>
            <p:cNvSpPr>
              <a:spLocks noChangeArrowheads="1"/>
            </p:cNvSpPr>
            <p:nvPr/>
          </p:nvSpPr>
          <p:spPr bwMode="auto">
            <a:xfrm>
              <a:off x="3566" y="965"/>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3718" name="Rectangle 166">
              <a:extLst>
                <a:ext uri="{FF2B5EF4-FFF2-40B4-BE49-F238E27FC236}">
                  <a16:creationId xmlns:a16="http://schemas.microsoft.com/office/drawing/2014/main" id="{1313F42F-EC4E-4294-A8D5-F3633B36CA73}"/>
                </a:ext>
              </a:extLst>
            </p:cNvPr>
            <p:cNvSpPr>
              <a:spLocks noChangeArrowheads="1"/>
            </p:cNvSpPr>
            <p:nvPr/>
          </p:nvSpPr>
          <p:spPr bwMode="auto">
            <a:xfrm>
              <a:off x="3551" y="1386"/>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3719" name="Rectangle 167">
              <a:extLst>
                <a:ext uri="{FF2B5EF4-FFF2-40B4-BE49-F238E27FC236}">
                  <a16:creationId xmlns:a16="http://schemas.microsoft.com/office/drawing/2014/main" id="{1C019BA0-8785-42DB-9F51-E8F1D30524FD}"/>
                </a:ext>
              </a:extLst>
            </p:cNvPr>
            <p:cNvSpPr>
              <a:spLocks noChangeArrowheads="1"/>
            </p:cNvSpPr>
            <p:nvPr/>
          </p:nvSpPr>
          <p:spPr bwMode="auto">
            <a:xfrm>
              <a:off x="3555" y="2650"/>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3720" name="Rectangle 168">
              <a:extLst>
                <a:ext uri="{FF2B5EF4-FFF2-40B4-BE49-F238E27FC236}">
                  <a16:creationId xmlns:a16="http://schemas.microsoft.com/office/drawing/2014/main" id="{5285D008-8AE8-4411-8DCA-96DC298C4C61}"/>
                </a:ext>
              </a:extLst>
            </p:cNvPr>
            <p:cNvSpPr>
              <a:spLocks noChangeArrowheads="1"/>
            </p:cNvSpPr>
            <p:nvPr/>
          </p:nvSpPr>
          <p:spPr bwMode="auto">
            <a:xfrm>
              <a:off x="3570" y="1806"/>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3721" name="Rectangle 169">
              <a:extLst>
                <a:ext uri="{FF2B5EF4-FFF2-40B4-BE49-F238E27FC236}">
                  <a16:creationId xmlns:a16="http://schemas.microsoft.com/office/drawing/2014/main" id="{9DEBA70A-40F8-49CF-B531-72CD9D904E51}"/>
                </a:ext>
              </a:extLst>
            </p:cNvPr>
            <p:cNvSpPr>
              <a:spLocks noChangeArrowheads="1"/>
            </p:cNvSpPr>
            <p:nvPr/>
          </p:nvSpPr>
          <p:spPr bwMode="auto">
            <a:xfrm>
              <a:off x="3570" y="2230"/>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3722" name="Rectangle 170">
              <a:extLst>
                <a:ext uri="{FF2B5EF4-FFF2-40B4-BE49-F238E27FC236}">
                  <a16:creationId xmlns:a16="http://schemas.microsoft.com/office/drawing/2014/main" id="{8869163F-9AF3-45C6-BF19-6A46BDDECE3F}"/>
                </a:ext>
              </a:extLst>
            </p:cNvPr>
            <p:cNvSpPr>
              <a:spLocks noChangeArrowheads="1"/>
            </p:cNvSpPr>
            <p:nvPr/>
          </p:nvSpPr>
          <p:spPr bwMode="auto">
            <a:xfrm>
              <a:off x="3551" y="3070"/>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3723" name="Rectangle 171">
              <a:extLst>
                <a:ext uri="{FF2B5EF4-FFF2-40B4-BE49-F238E27FC236}">
                  <a16:creationId xmlns:a16="http://schemas.microsoft.com/office/drawing/2014/main" id="{CE9666B5-CAFB-43FA-8D4E-6E3705A19112}"/>
                </a:ext>
              </a:extLst>
            </p:cNvPr>
            <p:cNvSpPr>
              <a:spLocks noChangeArrowheads="1"/>
            </p:cNvSpPr>
            <p:nvPr/>
          </p:nvSpPr>
          <p:spPr bwMode="auto">
            <a:xfrm>
              <a:off x="3570" y="3494"/>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3724" name="Rectangle 172">
              <a:extLst>
                <a:ext uri="{FF2B5EF4-FFF2-40B4-BE49-F238E27FC236}">
                  <a16:creationId xmlns:a16="http://schemas.microsoft.com/office/drawing/2014/main" id="{5FEF46F2-C230-4F5A-941D-3DCF660A73E7}"/>
                </a:ext>
              </a:extLst>
            </p:cNvPr>
            <p:cNvSpPr>
              <a:spLocks noChangeArrowheads="1"/>
            </p:cNvSpPr>
            <p:nvPr/>
          </p:nvSpPr>
          <p:spPr bwMode="auto">
            <a:xfrm>
              <a:off x="744" y="1356"/>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3725" name="Rectangle 173">
              <a:extLst>
                <a:ext uri="{FF2B5EF4-FFF2-40B4-BE49-F238E27FC236}">
                  <a16:creationId xmlns:a16="http://schemas.microsoft.com/office/drawing/2014/main" id="{87B887BA-7166-4FDA-A647-B15CFA2564F0}"/>
                </a:ext>
              </a:extLst>
            </p:cNvPr>
            <p:cNvSpPr>
              <a:spLocks noChangeArrowheads="1"/>
            </p:cNvSpPr>
            <p:nvPr/>
          </p:nvSpPr>
          <p:spPr bwMode="auto">
            <a:xfrm>
              <a:off x="740" y="2193"/>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3726" name="Rectangle 174">
              <a:extLst>
                <a:ext uri="{FF2B5EF4-FFF2-40B4-BE49-F238E27FC236}">
                  <a16:creationId xmlns:a16="http://schemas.microsoft.com/office/drawing/2014/main" id="{45955AF0-8C8C-4BAA-9749-2B3721665412}"/>
                </a:ext>
              </a:extLst>
            </p:cNvPr>
            <p:cNvSpPr>
              <a:spLocks noChangeArrowheads="1"/>
            </p:cNvSpPr>
            <p:nvPr/>
          </p:nvSpPr>
          <p:spPr bwMode="auto">
            <a:xfrm>
              <a:off x="1718" y="2438"/>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3727" name="Freeform 175">
              <a:extLst>
                <a:ext uri="{FF2B5EF4-FFF2-40B4-BE49-F238E27FC236}">
                  <a16:creationId xmlns:a16="http://schemas.microsoft.com/office/drawing/2014/main" id="{275E44FD-A189-40F0-A39F-1E1054B97748}"/>
                </a:ext>
              </a:extLst>
            </p:cNvPr>
            <p:cNvSpPr>
              <a:spLocks/>
            </p:cNvSpPr>
            <p:nvPr/>
          </p:nvSpPr>
          <p:spPr bwMode="auto">
            <a:xfrm>
              <a:off x="4994" y="575"/>
              <a:ext cx="675" cy="492"/>
            </a:xfrm>
            <a:custGeom>
              <a:avLst/>
              <a:gdLst>
                <a:gd name="T0" fmla="*/ 0 w 2903"/>
                <a:gd name="T1" fmla="*/ 1 h 2117"/>
                <a:gd name="T2" fmla="*/ 2 w 2903"/>
                <a:gd name="T3" fmla="*/ 1 h 2117"/>
                <a:gd name="T4" fmla="*/ 2 w 2903"/>
                <a:gd name="T5" fmla="*/ 1 h 2117"/>
                <a:gd name="T6" fmla="*/ 2 w 2903"/>
                <a:gd name="T7" fmla="*/ 1 h 2117"/>
                <a:gd name="T8" fmla="*/ 2 w 2903"/>
                <a:gd name="T9" fmla="*/ 1 h 2117"/>
                <a:gd name="T10" fmla="*/ 2 w 2903"/>
                <a:gd name="T11" fmla="*/ 0 h 2117"/>
                <a:gd name="T12" fmla="*/ 2 w 2903"/>
                <a:gd name="T13" fmla="*/ 0 h 2117"/>
                <a:gd name="T14" fmla="*/ 2 w 2903"/>
                <a:gd name="T15" fmla="*/ 0 h 2117"/>
                <a:gd name="T16" fmla="*/ 0 w 2903"/>
                <a:gd name="T17" fmla="*/ 0 h 2117"/>
                <a:gd name="T18" fmla="*/ 0 w 2903"/>
                <a:gd name="T19" fmla="*/ 0 h 2117"/>
                <a:gd name="T20" fmla="*/ 0 w 2903"/>
                <a:gd name="T21" fmla="*/ 1 h 2117"/>
                <a:gd name="T22" fmla="*/ 0 w 2903"/>
                <a:gd name="T23" fmla="*/ 1 h 21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03"/>
                <a:gd name="T37" fmla="*/ 0 h 2117"/>
                <a:gd name="T38" fmla="*/ 2903 w 2903"/>
                <a:gd name="T39" fmla="*/ 2117 h 21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03" h="2117">
                  <a:moveTo>
                    <a:pt x="303" y="2117"/>
                  </a:moveTo>
                  <a:lnTo>
                    <a:pt x="2601" y="2117"/>
                  </a:lnTo>
                  <a:cubicBezTo>
                    <a:pt x="2768" y="2117"/>
                    <a:pt x="2903" y="1981"/>
                    <a:pt x="2903" y="1814"/>
                  </a:cubicBezTo>
                  <a:cubicBezTo>
                    <a:pt x="2903" y="1814"/>
                    <a:pt x="2903" y="1814"/>
                    <a:pt x="2903" y="1814"/>
                  </a:cubicBezTo>
                  <a:lnTo>
                    <a:pt x="2903" y="302"/>
                  </a:lnTo>
                  <a:cubicBezTo>
                    <a:pt x="2903" y="135"/>
                    <a:pt x="2768" y="0"/>
                    <a:pt x="2601" y="0"/>
                  </a:cubicBezTo>
                  <a:lnTo>
                    <a:pt x="303" y="0"/>
                  </a:lnTo>
                  <a:cubicBezTo>
                    <a:pt x="136" y="0"/>
                    <a:pt x="0" y="135"/>
                    <a:pt x="0" y="302"/>
                  </a:cubicBezTo>
                  <a:lnTo>
                    <a:pt x="0" y="1814"/>
                  </a:lnTo>
                  <a:cubicBezTo>
                    <a:pt x="0" y="1981"/>
                    <a:pt x="136" y="2117"/>
                    <a:pt x="303" y="2117"/>
                  </a:cubicBezTo>
                  <a:close/>
                </a:path>
              </a:pathLst>
            </a:custGeom>
            <a:solidFill>
              <a:srgbClr val="FF00FF"/>
            </a:solidFill>
            <a:ln w="0">
              <a:solidFill>
                <a:srgbClr val="000000"/>
              </a:solidFill>
              <a:prstDash val="solid"/>
              <a:round/>
              <a:headEnd/>
              <a:tailEnd/>
            </a:ln>
          </p:spPr>
          <p:txBody>
            <a:bodyPr/>
            <a:lstStyle/>
            <a:p>
              <a:endParaRPr lang="en-GB"/>
            </a:p>
          </p:txBody>
        </p:sp>
        <p:sp>
          <p:nvSpPr>
            <p:cNvPr id="23728" name="Freeform 176">
              <a:extLst>
                <a:ext uri="{FF2B5EF4-FFF2-40B4-BE49-F238E27FC236}">
                  <a16:creationId xmlns:a16="http://schemas.microsoft.com/office/drawing/2014/main" id="{DB96B844-369A-453B-B4AD-310CF6617C8E}"/>
                </a:ext>
              </a:extLst>
            </p:cNvPr>
            <p:cNvSpPr>
              <a:spLocks/>
            </p:cNvSpPr>
            <p:nvPr/>
          </p:nvSpPr>
          <p:spPr bwMode="auto">
            <a:xfrm>
              <a:off x="4994" y="575"/>
              <a:ext cx="675" cy="492"/>
            </a:xfrm>
            <a:custGeom>
              <a:avLst/>
              <a:gdLst>
                <a:gd name="T0" fmla="*/ 0 w 2903"/>
                <a:gd name="T1" fmla="*/ 1 h 2117"/>
                <a:gd name="T2" fmla="*/ 2 w 2903"/>
                <a:gd name="T3" fmla="*/ 1 h 2117"/>
                <a:gd name="T4" fmla="*/ 2 w 2903"/>
                <a:gd name="T5" fmla="*/ 1 h 2117"/>
                <a:gd name="T6" fmla="*/ 2 w 2903"/>
                <a:gd name="T7" fmla="*/ 1 h 2117"/>
                <a:gd name="T8" fmla="*/ 2 w 2903"/>
                <a:gd name="T9" fmla="*/ 1 h 2117"/>
                <a:gd name="T10" fmla="*/ 2 w 2903"/>
                <a:gd name="T11" fmla="*/ 0 h 2117"/>
                <a:gd name="T12" fmla="*/ 2 w 2903"/>
                <a:gd name="T13" fmla="*/ 0 h 2117"/>
                <a:gd name="T14" fmla="*/ 2 w 2903"/>
                <a:gd name="T15" fmla="*/ 0 h 2117"/>
                <a:gd name="T16" fmla="*/ 0 w 2903"/>
                <a:gd name="T17" fmla="*/ 0 h 2117"/>
                <a:gd name="T18" fmla="*/ 0 w 2903"/>
                <a:gd name="T19" fmla="*/ 0 h 2117"/>
                <a:gd name="T20" fmla="*/ 0 w 2903"/>
                <a:gd name="T21" fmla="*/ 1 h 2117"/>
                <a:gd name="T22" fmla="*/ 0 w 2903"/>
                <a:gd name="T23" fmla="*/ 1 h 21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03"/>
                <a:gd name="T37" fmla="*/ 0 h 2117"/>
                <a:gd name="T38" fmla="*/ 2903 w 2903"/>
                <a:gd name="T39" fmla="*/ 2117 h 21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03" h="2117">
                  <a:moveTo>
                    <a:pt x="303" y="2117"/>
                  </a:moveTo>
                  <a:lnTo>
                    <a:pt x="2601" y="2117"/>
                  </a:lnTo>
                  <a:cubicBezTo>
                    <a:pt x="2768" y="2117"/>
                    <a:pt x="2903" y="1981"/>
                    <a:pt x="2903" y="1814"/>
                  </a:cubicBezTo>
                  <a:cubicBezTo>
                    <a:pt x="2903" y="1814"/>
                    <a:pt x="2903" y="1814"/>
                    <a:pt x="2903" y="1814"/>
                  </a:cubicBezTo>
                  <a:lnTo>
                    <a:pt x="2903" y="302"/>
                  </a:lnTo>
                  <a:cubicBezTo>
                    <a:pt x="2903" y="135"/>
                    <a:pt x="2768" y="0"/>
                    <a:pt x="2601" y="0"/>
                  </a:cubicBezTo>
                  <a:lnTo>
                    <a:pt x="303" y="0"/>
                  </a:lnTo>
                  <a:cubicBezTo>
                    <a:pt x="136" y="0"/>
                    <a:pt x="0" y="135"/>
                    <a:pt x="0" y="302"/>
                  </a:cubicBezTo>
                  <a:lnTo>
                    <a:pt x="0" y="1814"/>
                  </a:lnTo>
                  <a:cubicBezTo>
                    <a:pt x="0" y="1981"/>
                    <a:pt x="136" y="2117"/>
                    <a:pt x="303" y="2117"/>
                  </a:cubicBezTo>
                  <a:close/>
                </a:path>
              </a:pathLst>
            </a:custGeom>
            <a:noFill/>
            <a:ln w="254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729" name="Rectangle 177">
              <a:extLst>
                <a:ext uri="{FF2B5EF4-FFF2-40B4-BE49-F238E27FC236}">
                  <a16:creationId xmlns:a16="http://schemas.microsoft.com/office/drawing/2014/main" id="{BC998C9E-1055-4068-9D7A-BE4FAFEB75C7}"/>
                </a:ext>
              </a:extLst>
            </p:cNvPr>
            <p:cNvSpPr>
              <a:spLocks noChangeArrowheads="1"/>
            </p:cNvSpPr>
            <p:nvPr/>
          </p:nvSpPr>
          <p:spPr bwMode="auto">
            <a:xfrm>
              <a:off x="5180" y="623"/>
              <a:ext cx="34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Apply </a:t>
              </a:r>
              <a:endParaRPr lang="en-US" altLang="en-US" sz="2800"/>
            </a:p>
          </p:txBody>
        </p:sp>
        <p:sp>
          <p:nvSpPr>
            <p:cNvPr id="23730" name="Rectangle 178">
              <a:extLst>
                <a:ext uri="{FF2B5EF4-FFF2-40B4-BE49-F238E27FC236}">
                  <a16:creationId xmlns:a16="http://schemas.microsoft.com/office/drawing/2014/main" id="{5DB1B6BE-E25D-4087-8B60-543F3959BEEA}"/>
                </a:ext>
              </a:extLst>
            </p:cNvPr>
            <p:cNvSpPr>
              <a:spLocks noChangeArrowheads="1"/>
            </p:cNvSpPr>
            <p:nvPr/>
          </p:nvSpPr>
          <p:spPr bwMode="auto">
            <a:xfrm>
              <a:off x="5028" y="754"/>
              <a:ext cx="6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disciplinary </a:t>
              </a:r>
              <a:endParaRPr lang="en-US" altLang="en-US" sz="2800"/>
            </a:p>
          </p:txBody>
        </p:sp>
        <p:sp>
          <p:nvSpPr>
            <p:cNvPr id="23731" name="Rectangle 179">
              <a:extLst>
                <a:ext uri="{FF2B5EF4-FFF2-40B4-BE49-F238E27FC236}">
                  <a16:creationId xmlns:a16="http://schemas.microsoft.com/office/drawing/2014/main" id="{EE9D5A73-C446-4CEE-9D65-741D55DEA5A4}"/>
                </a:ext>
              </a:extLst>
            </p:cNvPr>
            <p:cNvSpPr>
              <a:spLocks noChangeArrowheads="1"/>
            </p:cNvSpPr>
            <p:nvPr/>
          </p:nvSpPr>
          <p:spPr bwMode="auto">
            <a:xfrm>
              <a:off x="5173" y="884"/>
              <a:ext cx="3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policy</a:t>
              </a:r>
              <a:endParaRPr lang="en-US" altLang="en-US" sz="2800"/>
            </a:p>
          </p:txBody>
        </p:sp>
        <p:sp>
          <p:nvSpPr>
            <p:cNvPr id="23732" name="Freeform 180">
              <a:extLst>
                <a:ext uri="{FF2B5EF4-FFF2-40B4-BE49-F238E27FC236}">
                  <a16:creationId xmlns:a16="http://schemas.microsoft.com/office/drawing/2014/main" id="{C00D76CF-A0E5-4907-B817-C8ED7B888D7B}"/>
                </a:ext>
              </a:extLst>
            </p:cNvPr>
            <p:cNvSpPr>
              <a:spLocks/>
            </p:cNvSpPr>
            <p:nvPr/>
          </p:nvSpPr>
          <p:spPr bwMode="auto">
            <a:xfrm>
              <a:off x="4993" y="3668"/>
              <a:ext cx="675" cy="492"/>
            </a:xfrm>
            <a:custGeom>
              <a:avLst/>
              <a:gdLst>
                <a:gd name="T0" fmla="*/ 0 w 2903"/>
                <a:gd name="T1" fmla="*/ 1 h 2116"/>
                <a:gd name="T2" fmla="*/ 2 w 2903"/>
                <a:gd name="T3" fmla="*/ 1 h 2116"/>
                <a:gd name="T4" fmla="*/ 2 w 2903"/>
                <a:gd name="T5" fmla="*/ 1 h 2116"/>
                <a:gd name="T6" fmla="*/ 2 w 2903"/>
                <a:gd name="T7" fmla="*/ 1 h 2116"/>
                <a:gd name="T8" fmla="*/ 2 w 2903"/>
                <a:gd name="T9" fmla="*/ 1 h 2116"/>
                <a:gd name="T10" fmla="*/ 2 w 2903"/>
                <a:gd name="T11" fmla="*/ 0 h 2116"/>
                <a:gd name="T12" fmla="*/ 2 w 2903"/>
                <a:gd name="T13" fmla="*/ 0 h 2116"/>
                <a:gd name="T14" fmla="*/ 0 w 2903"/>
                <a:gd name="T15" fmla="*/ 0 h 2116"/>
                <a:gd name="T16" fmla="*/ 0 w 2903"/>
                <a:gd name="T17" fmla="*/ 0 h 2116"/>
                <a:gd name="T18" fmla="*/ 0 w 2903"/>
                <a:gd name="T19" fmla="*/ 1 h 2116"/>
                <a:gd name="T20" fmla="*/ 0 w 2903"/>
                <a:gd name="T21" fmla="*/ 1 h 2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3"/>
                <a:gd name="T34" fmla="*/ 0 h 2116"/>
                <a:gd name="T35" fmla="*/ 2903 w 2903"/>
                <a:gd name="T36" fmla="*/ 2116 h 2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3" h="2116">
                  <a:moveTo>
                    <a:pt x="303" y="2116"/>
                  </a:moveTo>
                  <a:lnTo>
                    <a:pt x="2601" y="2116"/>
                  </a:lnTo>
                  <a:cubicBezTo>
                    <a:pt x="2768" y="2116"/>
                    <a:pt x="2903" y="1981"/>
                    <a:pt x="2903" y="1814"/>
                  </a:cubicBezTo>
                  <a:cubicBezTo>
                    <a:pt x="2903" y="1814"/>
                    <a:pt x="2903" y="1814"/>
                    <a:pt x="2903" y="1814"/>
                  </a:cubicBezTo>
                  <a:lnTo>
                    <a:pt x="2903" y="302"/>
                  </a:lnTo>
                  <a:cubicBezTo>
                    <a:pt x="2903" y="135"/>
                    <a:pt x="2768" y="0"/>
                    <a:pt x="2601" y="0"/>
                  </a:cubicBezTo>
                  <a:lnTo>
                    <a:pt x="303" y="0"/>
                  </a:lnTo>
                  <a:cubicBezTo>
                    <a:pt x="136" y="0"/>
                    <a:pt x="0" y="135"/>
                    <a:pt x="0" y="302"/>
                  </a:cubicBezTo>
                  <a:lnTo>
                    <a:pt x="0" y="1814"/>
                  </a:lnTo>
                  <a:cubicBezTo>
                    <a:pt x="0" y="1981"/>
                    <a:pt x="136" y="2116"/>
                    <a:pt x="303" y="2116"/>
                  </a:cubicBezTo>
                  <a:close/>
                </a:path>
              </a:pathLst>
            </a:custGeom>
            <a:solidFill>
              <a:srgbClr val="FF00FF"/>
            </a:solidFill>
            <a:ln w="0">
              <a:solidFill>
                <a:srgbClr val="000000"/>
              </a:solidFill>
              <a:prstDash val="solid"/>
              <a:round/>
              <a:headEnd/>
              <a:tailEnd/>
            </a:ln>
          </p:spPr>
          <p:txBody>
            <a:bodyPr/>
            <a:lstStyle/>
            <a:p>
              <a:endParaRPr lang="en-GB"/>
            </a:p>
          </p:txBody>
        </p:sp>
        <p:sp>
          <p:nvSpPr>
            <p:cNvPr id="23733" name="Freeform 181">
              <a:extLst>
                <a:ext uri="{FF2B5EF4-FFF2-40B4-BE49-F238E27FC236}">
                  <a16:creationId xmlns:a16="http://schemas.microsoft.com/office/drawing/2014/main" id="{1FB4AB45-A48A-47C6-BE10-3C6D6ED45440}"/>
                </a:ext>
              </a:extLst>
            </p:cNvPr>
            <p:cNvSpPr>
              <a:spLocks/>
            </p:cNvSpPr>
            <p:nvPr/>
          </p:nvSpPr>
          <p:spPr bwMode="auto">
            <a:xfrm>
              <a:off x="4993" y="3668"/>
              <a:ext cx="675" cy="492"/>
            </a:xfrm>
            <a:custGeom>
              <a:avLst/>
              <a:gdLst>
                <a:gd name="T0" fmla="*/ 0 w 2903"/>
                <a:gd name="T1" fmla="*/ 1 h 2116"/>
                <a:gd name="T2" fmla="*/ 2 w 2903"/>
                <a:gd name="T3" fmla="*/ 1 h 2116"/>
                <a:gd name="T4" fmla="*/ 2 w 2903"/>
                <a:gd name="T5" fmla="*/ 1 h 2116"/>
                <a:gd name="T6" fmla="*/ 2 w 2903"/>
                <a:gd name="T7" fmla="*/ 1 h 2116"/>
                <a:gd name="T8" fmla="*/ 2 w 2903"/>
                <a:gd name="T9" fmla="*/ 1 h 2116"/>
                <a:gd name="T10" fmla="*/ 2 w 2903"/>
                <a:gd name="T11" fmla="*/ 0 h 2116"/>
                <a:gd name="T12" fmla="*/ 2 w 2903"/>
                <a:gd name="T13" fmla="*/ 0 h 2116"/>
                <a:gd name="T14" fmla="*/ 0 w 2903"/>
                <a:gd name="T15" fmla="*/ 0 h 2116"/>
                <a:gd name="T16" fmla="*/ 0 w 2903"/>
                <a:gd name="T17" fmla="*/ 0 h 2116"/>
                <a:gd name="T18" fmla="*/ 0 w 2903"/>
                <a:gd name="T19" fmla="*/ 1 h 2116"/>
                <a:gd name="T20" fmla="*/ 0 w 2903"/>
                <a:gd name="T21" fmla="*/ 1 h 2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3"/>
                <a:gd name="T34" fmla="*/ 0 h 2116"/>
                <a:gd name="T35" fmla="*/ 2903 w 2903"/>
                <a:gd name="T36" fmla="*/ 2116 h 2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3" h="2116">
                  <a:moveTo>
                    <a:pt x="303" y="2116"/>
                  </a:moveTo>
                  <a:lnTo>
                    <a:pt x="2601" y="2116"/>
                  </a:lnTo>
                  <a:cubicBezTo>
                    <a:pt x="2768" y="2116"/>
                    <a:pt x="2903" y="1981"/>
                    <a:pt x="2903" y="1814"/>
                  </a:cubicBezTo>
                  <a:cubicBezTo>
                    <a:pt x="2903" y="1814"/>
                    <a:pt x="2903" y="1814"/>
                    <a:pt x="2903" y="1814"/>
                  </a:cubicBezTo>
                  <a:lnTo>
                    <a:pt x="2903" y="302"/>
                  </a:lnTo>
                  <a:cubicBezTo>
                    <a:pt x="2903" y="135"/>
                    <a:pt x="2768" y="0"/>
                    <a:pt x="2601" y="0"/>
                  </a:cubicBezTo>
                  <a:lnTo>
                    <a:pt x="303" y="0"/>
                  </a:lnTo>
                  <a:cubicBezTo>
                    <a:pt x="136" y="0"/>
                    <a:pt x="0" y="135"/>
                    <a:pt x="0" y="302"/>
                  </a:cubicBezTo>
                  <a:lnTo>
                    <a:pt x="0" y="1814"/>
                  </a:lnTo>
                  <a:cubicBezTo>
                    <a:pt x="0" y="1981"/>
                    <a:pt x="136" y="2116"/>
                    <a:pt x="303" y="2116"/>
                  </a:cubicBezTo>
                  <a:close/>
                </a:path>
              </a:pathLst>
            </a:custGeom>
            <a:noFill/>
            <a:ln w="254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734" name="Rectangle 182">
              <a:extLst>
                <a:ext uri="{FF2B5EF4-FFF2-40B4-BE49-F238E27FC236}">
                  <a16:creationId xmlns:a16="http://schemas.microsoft.com/office/drawing/2014/main" id="{8FB05AAC-98B3-4013-9A8E-3EE72E6CC108}"/>
                </a:ext>
              </a:extLst>
            </p:cNvPr>
            <p:cNvSpPr>
              <a:spLocks noChangeArrowheads="1"/>
            </p:cNvSpPr>
            <p:nvPr/>
          </p:nvSpPr>
          <p:spPr bwMode="auto">
            <a:xfrm>
              <a:off x="5136" y="3714"/>
              <a:ext cx="43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Identify </a:t>
              </a:r>
              <a:endParaRPr lang="en-US" altLang="en-US" sz="2800"/>
            </a:p>
          </p:txBody>
        </p:sp>
        <p:sp>
          <p:nvSpPr>
            <p:cNvPr id="23735" name="Rectangle 183">
              <a:extLst>
                <a:ext uri="{FF2B5EF4-FFF2-40B4-BE49-F238E27FC236}">
                  <a16:creationId xmlns:a16="http://schemas.microsoft.com/office/drawing/2014/main" id="{67DD2727-66B1-4DAA-96A1-C99D70C6F2BE}"/>
                </a:ext>
              </a:extLst>
            </p:cNvPr>
            <p:cNvSpPr>
              <a:spLocks noChangeArrowheads="1"/>
            </p:cNvSpPr>
            <p:nvPr/>
          </p:nvSpPr>
          <p:spPr bwMode="auto">
            <a:xfrm>
              <a:off x="5106" y="3848"/>
              <a:ext cx="49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SYSTEM </a:t>
              </a:r>
              <a:endParaRPr lang="en-US" altLang="en-US" sz="2800"/>
            </a:p>
          </p:txBody>
        </p:sp>
        <p:sp>
          <p:nvSpPr>
            <p:cNvPr id="23736" name="Rectangle 184">
              <a:extLst>
                <a:ext uri="{FF2B5EF4-FFF2-40B4-BE49-F238E27FC236}">
                  <a16:creationId xmlns:a16="http://schemas.microsoft.com/office/drawing/2014/main" id="{F78ECB1A-8228-4215-A2C7-AE2EA0CADBAC}"/>
                </a:ext>
              </a:extLst>
            </p:cNvPr>
            <p:cNvSpPr>
              <a:spLocks noChangeArrowheads="1"/>
            </p:cNvSpPr>
            <p:nvPr/>
          </p:nvSpPr>
          <p:spPr bwMode="auto">
            <a:xfrm>
              <a:off x="5136" y="3978"/>
              <a:ext cx="40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failures</a:t>
              </a:r>
              <a:endParaRPr lang="en-US" altLang="en-US" sz="2800"/>
            </a:p>
          </p:txBody>
        </p:sp>
        <p:sp>
          <p:nvSpPr>
            <p:cNvPr id="23737" name="Freeform 185">
              <a:extLst>
                <a:ext uri="{FF2B5EF4-FFF2-40B4-BE49-F238E27FC236}">
                  <a16:creationId xmlns:a16="http://schemas.microsoft.com/office/drawing/2014/main" id="{47E4D8D8-31B8-4C64-AA6C-845AA37242F6}"/>
                </a:ext>
              </a:extLst>
            </p:cNvPr>
            <p:cNvSpPr>
              <a:spLocks/>
            </p:cNvSpPr>
            <p:nvPr/>
          </p:nvSpPr>
          <p:spPr bwMode="auto">
            <a:xfrm>
              <a:off x="976" y="1927"/>
              <a:ext cx="3959" cy="204"/>
            </a:xfrm>
            <a:custGeom>
              <a:avLst/>
              <a:gdLst>
                <a:gd name="T0" fmla="*/ 3867 w 3959"/>
                <a:gd name="T1" fmla="*/ 0 h 204"/>
                <a:gd name="T2" fmla="*/ 3959 w 3959"/>
                <a:gd name="T3" fmla="*/ 0 h 204"/>
                <a:gd name="T4" fmla="*/ 3959 w 3959"/>
                <a:gd name="T5" fmla="*/ 204 h 204"/>
                <a:gd name="T6" fmla="*/ 0 w 3959"/>
                <a:gd name="T7" fmla="*/ 204 h 204"/>
                <a:gd name="T8" fmla="*/ 0 60000 65536"/>
                <a:gd name="T9" fmla="*/ 0 60000 65536"/>
                <a:gd name="T10" fmla="*/ 0 60000 65536"/>
                <a:gd name="T11" fmla="*/ 0 60000 65536"/>
                <a:gd name="T12" fmla="*/ 0 w 3959"/>
                <a:gd name="T13" fmla="*/ 0 h 204"/>
                <a:gd name="T14" fmla="*/ 3959 w 3959"/>
                <a:gd name="T15" fmla="*/ 204 h 204"/>
              </a:gdLst>
              <a:ahLst/>
              <a:cxnLst>
                <a:cxn ang="T8">
                  <a:pos x="T0" y="T1"/>
                </a:cxn>
                <a:cxn ang="T9">
                  <a:pos x="T2" y="T3"/>
                </a:cxn>
                <a:cxn ang="T10">
                  <a:pos x="T4" y="T5"/>
                </a:cxn>
                <a:cxn ang="T11">
                  <a:pos x="T6" y="T7"/>
                </a:cxn>
              </a:cxnLst>
              <a:rect l="T12" t="T13" r="T14" b="T15"/>
              <a:pathLst>
                <a:path w="3959" h="204">
                  <a:moveTo>
                    <a:pt x="3867" y="0"/>
                  </a:moveTo>
                  <a:lnTo>
                    <a:pt x="3959" y="0"/>
                  </a:lnTo>
                  <a:lnTo>
                    <a:pt x="3959" y="204"/>
                  </a:lnTo>
                  <a:lnTo>
                    <a:pt x="0" y="204"/>
                  </a:lnTo>
                </a:path>
              </a:pathLst>
            </a:custGeom>
            <a:noFill/>
            <a:ln w="25400"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738" name="Freeform 186">
              <a:extLst>
                <a:ext uri="{FF2B5EF4-FFF2-40B4-BE49-F238E27FC236}">
                  <a16:creationId xmlns:a16="http://schemas.microsoft.com/office/drawing/2014/main" id="{D071AB5F-6376-46E4-896B-390FBF184FB7}"/>
                </a:ext>
              </a:extLst>
            </p:cNvPr>
            <p:cNvSpPr>
              <a:spLocks/>
            </p:cNvSpPr>
            <p:nvPr/>
          </p:nvSpPr>
          <p:spPr bwMode="auto">
            <a:xfrm>
              <a:off x="915" y="2096"/>
              <a:ext cx="70" cy="70"/>
            </a:xfrm>
            <a:custGeom>
              <a:avLst/>
              <a:gdLst>
                <a:gd name="T0" fmla="*/ 70 w 70"/>
                <a:gd name="T1" fmla="*/ 70 h 70"/>
                <a:gd name="T2" fmla="*/ 0 w 70"/>
                <a:gd name="T3" fmla="*/ 35 h 70"/>
                <a:gd name="T4" fmla="*/ 70 w 70"/>
                <a:gd name="T5" fmla="*/ 0 h 70"/>
                <a:gd name="T6" fmla="*/ 70 w 70"/>
                <a:gd name="T7" fmla="*/ 70 h 70"/>
                <a:gd name="T8" fmla="*/ 0 60000 65536"/>
                <a:gd name="T9" fmla="*/ 0 60000 65536"/>
                <a:gd name="T10" fmla="*/ 0 60000 65536"/>
                <a:gd name="T11" fmla="*/ 0 60000 65536"/>
                <a:gd name="T12" fmla="*/ 0 w 70"/>
                <a:gd name="T13" fmla="*/ 0 h 70"/>
                <a:gd name="T14" fmla="*/ 70 w 70"/>
                <a:gd name="T15" fmla="*/ 70 h 70"/>
              </a:gdLst>
              <a:ahLst/>
              <a:cxnLst>
                <a:cxn ang="T8">
                  <a:pos x="T0" y="T1"/>
                </a:cxn>
                <a:cxn ang="T9">
                  <a:pos x="T2" y="T3"/>
                </a:cxn>
                <a:cxn ang="T10">
                  <a:pos x="T4" y="T5"/>
                </a:cxn>
                <a:cxn ang="T11">
                  <a:pos x="T6" y="T7"/>
                </a:cxn>
              </a:cxnLst>
              <a:rect l="T12" t="T13" r="T14" b="T15"/>
              <a:pathLst>
                <a:path w="70" h="70">
                  <a:moveTo>
                    <a:pt x="70" y="70"/>
                  </a:moveTo>
                  <a:lnTo>
                    <a:pt x="0" y="35"/>
                  </a:lnTo>
                  <a:lnTo>
                    <a:pt x="70" y="0"/>
                  </a:lnTo>
                  <a:lnTo>
                    <a:pt x="70" y="7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39" name="Freeform 187">
              <a:extLst>
                <a:ext uri="{FF2B5EF4-FFF2-40B4-BE49-F238E27FC236}">
                  <a16:creationId xmlns:a16="http://schemas.microsoft.com/office/drawing/2014/main" id="{F68374EA-3826-4675-A0D2-5B5FF9B90B79}"/>
                </a:ext>
              </a:extLst>
            </p:cNvPr>
            <p:cNvSpPr>
              <a:spLocks/>
            </p:cNvSpPr>
            <p:nvPr/>
          </p:nvSpPr>
          <p:spPr bwMode="auto">
            <a:xfrm>
              <a:off x="89" y="690"/>
              <a:ext cx="4904" cy="3224"/>
            </a:xfrm>
            <a:custGeom>
              <a:avLst/>
              <a:gdLst>
                <a:gd name="T0" fmla="*/ 14 w 21098"/>
                <a:gd name="T1" fmla="*/ 9 h 13872"/>
                <a:gd name="T2" fmla="*/ 0 w 21098"/>
                <a:gd name="T3" fmla="*/ 9 h 13872"/>
                <a:gd name="T4" fmla="*/ 0 w 21098"/>
                <a:gd name="T5" fmla="*/ 9 h 13872"/>
                <a:gd name="T6" fmla="*/ 0 w 21098"/>
                <a:gd name="T7" fmla="*/ 9 h 13872"/>
                <a:gd name="T8" fmla="*/ 0 w 21098"/>
                <a:gd name="T9" fmla="*/ 0 h 13872"/>
                <a:gd name="T10" fmla="*/ 0 w 21098"/>
                <a:gd name="T11" fmla="*/ 0 h 13872"/>
                <a:gd name="T12" fmla="*/ 0 w 21098"/>
                <a:gd name="T13" fmla="*/ 0 h 13872"/>
                <a:gd name="T14" fmla="*/ 1 w 21098"/>
                <a:gd name="T15" fmla="*/ 0 h 13872"/>
                <a:gd name="T16" fmla="*/ 1 w 21098"/>
                <a:gd name="T17" fmla="*/ 0 h 13872"/>
                <a:gd name="T18" fmla="*/ 1 w 21098"/>
                <a:gd name="T19" fmla="*/ 0 h 13872"/>
                <a:gd name="T20" fmla="*/ 1 w 21098"/>
                <a:gd name="T21" fmla="*/ 0 h 138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098"/>
                <a:gd name="T34" fmla="*/ 0 h 13872"/>
                <a:gd name="T35" fmla="*/ 21098 w 21098"/>
                <a:gd name="T36" fmla="*/ 13872 h 138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098" h="13872">
                  <a:moveTo>
                    <a:pt x="21098" y="13872"/>
                  </a:moveTo>
                  <a:lnTo>
                    <a:pt x="302" y="13872"/>
                  </a:lnTo>
                  <a:cubicBezTo>
                    <a:pt x="135" y="13872"/>
                    <a:pt x="0" y="13736"/>
                    <a:pt x="0" y="13569"/>
                  </a:cubicBezTo>
                  <a:lnTo>
                    <a:pt x="0" y="611"/>
                  </a:lnTo>
                  <a:cubicBezTo>
                    <a:pt x="0" y="444"/>
                    <a:pt x="135" y="308"/>
                    <a:pt x="302" y="308"/>
                  </a:cubicBezTo>
                  <a:lnTo>
                    <a:pt x="1727" y="308"/>
                  </a:lnTo>
                  <a:cubicBezTo>
                    <a:pt x="1875" y="308"/>
                    <a:pt x="1995" y="188"/>
                    <a:pt x="1995" y="40"/>
                  </a:cubicBezTo>
                  <a:cubicBezTo>
                    <a:pt x="1995" y="40"/>
                    <a:pt x="1995" y="40"/>
                    <a:pt x="1995" y="40"/>
                  </a:cubicBezTo>
                  <a:lnTo>
                    <a:pt x="1995" y="0"/>
                  </a:ln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740" name="Freeform 188">
              <a:extLst>
                <a:ext uri="{FF2B5EF4-FFF2-40B4-BE49-F238E27FC236}">
                  <a16:creationId xmlns:a16="http://schemas.microsoft.com/office/drawing/2014/main" id="{29CC8CA6-DB9E-4103-9FB3-9CD4DCE4F5D3}"/>
                </a:ext>
              </a:extLst>
            </p:cNvPr>
            <p:cNvSpPr>
              <a:spLocks/>
            </p:cNvSpPr>
            <p:nvPr/>
          </p:nvSpPr>
          <p:spPr bwMode="auto">
            <a:xfrm>
              <a:off x="522" y="637"/>
              <a:ext cx="61" cy="60"/>
            </a:xfrm>
            <a:custGeom>
              <a:avLst/>
              <a:gdLst>
                <a:gd name="T0" fmla="*/ 0 w 61"/>
                <a:gd name="T1" fmla="*/ 60 h 60"/>
                <a:gd name="T2" fmla="*/ 31 w 61"/>
                <a:gd name="T3" fmla="*/ 0 h 60"/>
                <a:gd name="T4" fmla="*/ 61 w 61"/>
                <a:gd name="T5" fmla="*/ 60 h 60"/>
                <a:gd name="T6" fmla="*/ 0 w 61"/>
                <a:gd name="T7" fmla="*/ 60 h 60"/>
                <a:gd name="T8" fmla="*/ 0 60000 65536"/>
                <a:gd name="T9" fmla="*/ 0 60000 65536"/>
                <a:gd name="T10" fmla="*/ 0 60000 65536"/>
                <a:gd name="T11" fmla="*/ 0 60000 65536"/>
                <a:gd name="T12" fmla="*/ 0 w 61"/>
                <a:gd name="T13" fmla="*/ 0 h 60"/>
                <a:gd name="T14" fmla="*/ 61 w 61"/>
                <a:gd name="T15" fmla="*/ 60 h 60"/>
              </a:gdLst>
              <a:ahLst/>
              <a:cxnLst>
                <a:cxn ang="T8">
                  <a:pos x="T0" y="T1"/>
                </a:cxn>
                <a:cxn ang="T9">
                  <a:pos x="T2" y="T3"/>
                </a:cxn>
                <a:cxn ang="T10">
                  <a:pos x="T4" y="T5"/>
                </a:cxn>
                <a:cxn ang="T11">
                  <a:pos x="T6" y="T7"/>
                </a:cxn>
              </a:cxnLst>
              <a:rect l="T12" t="T13" r="T14" b="T15"/>
              <a:pathLst>
                <a:path w="61" h="60">
                  <a:moveTo>
                    <a:pt x="0" y="60"/>
                  </a:moveTo>
                  <a:lnTo>
                    <a:pt x="31" y="0"/>
                  </a:lnTo>
                  <a:lnTo>
                    <a:pt x="61" y="60"/>
                  </a:ln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41" name="Rectangle 189">
              <a:extLst>
                <a:ext uri="{FF2B5EF4-FFF2-40B4-BE49-F238E27FC236}">
                  <a16:creationId xmlns:a16="http://schemas.microsoft.com/office/drawing/2014/main" id="{E130865B-1BB6-4C48-AD98-07FE57D9496D}"/>
                </a:ext>
              </a:extLst>
            </p:cNvPr>
            <p:cNvSpPr>
              <a:spLocks noChangeArrowheads="1"/>
            </p:cNvSpPr>
            <p:nvPr/>
          </p:nvSpPr>
          <p:spPr bwMode="auto">
            <a:xfrm>
              <a:off x="5117" y="1672"/>
              <a:ext cx="435" cy="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42" name="Rectangle 190">
              <a:extLst>
                <a:ext uri="{FF2B5EF4-FFF2-40B4-BE49-F238E27FC236}">
                  <a16:creationId xmlns:a16="http://schemas.microsoft.com/office/drawing/2014/main" id="{D9DBB74B-67B9-4197-908F-3DC689D56CBF}"/>
                </a:ext>
              </a:extLst>
            </p:cNvPr>
            <p:cNvSpPr>
              <a:spLocks noChangeArrowheads="1"/>
            </p:cNvSpPr>
            <p:nvPr/>
          </p:nvSpPr>
          <p:spPr bwMode="auto">
            <a:xfrm>
              <a:off x="5117" y="1675"/>
              <a:ext cx="435" cy="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43" name="Rectangle 191">
              <a:extLst>
                <a:ext uri="{FF2B5EF4-FFF2-40B4-BE49-F238E27FC236}">
                  <a16:creationId xmlns:a16="http://schemas.microsoft.com/office/drawing/2014/main" id="{60716BF7-6170-4C95-84DA-372854FF6FF6}"/>
                </a:ext>
              </a:extLst>
            </p:cNvPr>
            <p:cNvSpPr>
              <a:spLocks noChangeArrowheads="1"/>
            </p:cNvSpPr>
            <p:nvPr/>
          </p:nvSpPr>
          <p:spPr bwMode="auto">
            <a:xfrm>
              <a:off x="5117" y="1687"/>
              <a:ext cx="435" cy="15"/>
            </a:xfrm>
            <a:prstGeom prst="rect">
              <a:avLst/>
            </a:prstGeom>
            <a:solidFill>
              <a:srgbClr val="FDFE0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44" name="Rectangle 192">
              <a:extLst>
                <a:ext uri="{FF2B5EF4-FFF2-40B4-BE49-F238E27FC236}">
                  <a16:creationId xmlns:a16="http://schemas.microsoft.com/office/drawing/2014/main" id="{E0D857BB-426A-4BF2-AF4F-336DF8F71AC9}"/>
                </a:ext>
              </a:extLst>
            </p:cNvPr>
            <p:cNvSpPr>
              <a:spLocks noChangeArrowheads="1"/>
            </p:cNvSpPr>
            <p:nvPr/>
          </p:nvSpPr>
          <p:spPr bwMode="auto">
            <a:xfrm>
              <a:off x="5117" y="1702"/>
              <a:ext cx="435" cy="14"/>
            </a:xfrm>
            <a:prstGeom prst="rect">
              <a:avLst/>
            </a:prstGeom>
            <a:solidFill>
              <a:srgbClr val="FBFD0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45" name="Rectangle 193">
              <a:extLst>
                <a:ext uri="{FF2B5EF4-FFF2-40B4-BE49-F238E27FC236}">
                  <a16:creationId xmlns:a16="http://schemas.microsoft.com/office/drawing/2014/main" id="{19A3B3CD-D8EA-49AB-B18B-21A419502520}"/>
                </a:ext>
              </a:extLst>
            </p:cNvPr>
            <p:cNvSpPr>
              <a:spLocks noChangeArrowheads="1"/>
            </p:cNvSpPr>
            <p:nvPr/>
          </p:nvSpPr>
          <p:spPr bwMode="auto">
            <a:xfrm>
              <a:off x="5117" y="1716"/>
              <a:ext cx="435" cy="15"/>
            </a:xfrm>
            <a:prstGeom prst="rect">
              <a:avLst/>
            </a:prstGeom>
            <a:solidFill>
              <a:srgbClr val="F9F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46" name="Rectangle 194">
              <a:extLst>
                <a:ext uri="{FF2B5EF4-FFF2-40B4-BE49-F238E27FC236}">
                  <a16:creationId xmlns:a16="http://schemas.microsoft.com/office/drawing/2014/main" id="{526EFAF1-C41F-4A73-8C9B-C5A075EF572B}"/>
                </a:ext>
              </a:extLst>
            </p:cNvPr>
            <p:cNvSpPr>
              <a:spLocks noChangeArrowheads="1"/>
            </p:cNvSpPr>
            <p:nvPr/>
          </p:nvSpPr>
          <p:spPr bwMode="auto">
            <a:xfrm>
              <a:off x="5117" y="1731"/>
              <a:ext cx="435" cy="19"/>
            </a:xfrm>
            <a:prstGeom prst="rect">
              <a:avLst/>
            </a:prstGeom>
            <a:solidFill>
              <a:srgbClr val="F7FB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47" name="Rectangle 195">
              <a:extLst>
                <a:ext uri="{FF2B5EF4-FFF2-40B4-BE49-F238E27FC236}">
                  <a16:creationId xmlns:a16="http://schemas.microsoft.com/office/drawing/2014/main" id="{4D7F7036-8D9F-4B58-BE20-302995A96E6C}"/>
                </a:ext>
              </a:extLst>
            </p:cNvPr>
            <p:cNvSpPr>
              <a:spLocks noChangeArrowheads="1"/>
            </p:cNvSpPr>
            <p:nvPr/>
          </p:nvSpPr>
          <p:spPr bwMode="auto">
            <a:xfrm>
              <a:off x="5117" y="1750"/>
              <a:ext cx="435" cy="15"/>
            </a:xfrm>
            <a:prstGeom prst="rect">
              <a:avLst/>
            </a:prstGeom>
            <a:solidFill>
              <a:srgbClr val="F5FA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48" name="Rectangle 196">
              <a:extLst>
                <a:ext uri="{FF2B5EF4-FFF2-40B4-BE49-F238E27FC236}">
                  <a16:creationId xmlns:a16="http://schemas.microsoft.com/office/drawing/2014/main" id="{585057DD-C817-4C9C-B364-140EC690E118}"/>
                </a:ext>
              </a:extLst>
            </p:cNvPr>
            <p:cNvSpPr>
              <a:spLocks noChangeArrowheads="1"/>
            </p:cNvSpPr>
            <p:nvPr/>
          </p:nvSpPr>
          <p:spPr bwMode="auto">
            <a:xfrm>
              <a:off x="5117" y="1765"/>
              <a:ext cx="435" cy="15"/>
            </a:xfrm>
            <a:prstGeom prst="rect">
              <a:avLst/>
            </a:prstGeom>
            <a:solidFill>
              <a:srgbClr val="F3F90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49" name="Rectangle 197">
              <a:extLst>
                <a:ext uri="{FF2B5EF4-FFF2-40B4-BE49-F238E27FC236}">
                  <a16:creationId xmlns:a16="http://schemas.microsoft.com/office/drawing/2014/main" id="{DB315DE9-492C-47F3-B930-20373FC423B6}"/>
                </a:ext>
              </a:extLst>
            </p:cNvPr>
            <p:cNvSpPr>
              <a:spLocks noChangeArrowheads="1"/>
            </p:cNvSpPr>
            <p:nvPr/>
          </p:nvSpPr>
          <p:spPr bwMode="auto">
            <a:xfrm>
              <a:off x="5117" y="1780"/>
              <a:ext cx="435" cy="15"/>
            </a:xfrm>
            <a:prstGeom prst="rect">
              <a:avLst/>
            </a:prstGeom>
            <a:solidFill>
              <a:srgbClr val="F1F80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50" name="Rectangle 198">
              <a:extLst>
                <a:ext uri="{FF2B5EF4-FFF2-40B4-BE49-F238E27FC236}">
                  <a16:creationId xmlns:a16="http://schemas.microsoft.com/office/drawing/2014/main" id="{AB9DBD64-1F3C-4959-8217-173FEF29B627}"/>
                </a:ext>
              </a:extLst>
            </p:cNvPr>
            <p:cNvSpPr>
              <a:spLocks noChangeArrowheads="1"/>
            </p:cNvSpPr>
            <p:nvPr/>
          </p:nvSpPr>
          <p:spPr bwMode="auto">
            <a:xfrm>
              <a:off x="5117" y="1795"/>
              <a:ext cx="435" cy="14"/>
            </a:xfrm>
            <a:prstGeom prst="rect">
              <a:avLst/>
            </a:prstGeom>
            <a:solidFill>
              <a:srgbClr val="EFF70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51" name="Rectangle 199">
              <a:extLst>
                <a:ext uri="{FF2B5EF4-FFF2-40B4-BE49-F238E27FC236}">
                  <a16:creationId xmlns:a16="http://schemas.microsoft.com/office/drawing/2014/main" id="{CDAD641F-E9D8-4979-B780-5ADBBD933E9B}"/>
                </a:ext>
              </a:extLst>
            </p:cNvPr>
            <p:cNvSpPr>
              <a:spLocks noChangeArrowheads="1"/>
            </p:cNvSpPr>
            <p:nvPr/>
          </p:nvSpPr>
          <p:spPr bwMode="auto">
            <a:xfrm>
              <a:off x="5117" y="1809"/>
              <a:ext cx="435" cy="19"/>
            </a:xfrm>
            <a:prstGeom prst="rect">
              <a:avLst/>
            </a:prstGeom>
            <a:solidFill>
              <a:srgbClr val="EDF6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52" name="Rectangle 200">
              <a:extLst>
                <a:ext uri="{FF2B5EF4-FFF2-40B4-BE49-F238E27FC236}">
                  <a16:creationId xmlns:a16="http://schemas.microsoft.com/office/drawing/2014/main" id="{35511A34-F244-4C8A-BFD7-D3CA2BC95120}"/>
                </a:ext>
              </a:extLst>
            </p:cNvPr>
            <p:cNvSpPr>
              <a:spLocks noChangeArrowheads="1"/>
            </p:cNvSpPr>
            <p:nvPr/>
          </p:nvSpPr>
          <p:spPr bwMode="auto">
            <a:xfrm>
              <a:off x="5117" y="1828"/>
              <a:ext cx="435" cy="15"/>
            </a:xfrm>
            <a:prstGeom prst="rect">
              <a:avLst/>
            </a:prstGeom>
            <a:solidFill>
              <a:srgbClr val="EBF5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53" name="Rectangle 201">
              <a:extLst>
                <a:ext uri="{FF2B5EF4-FFF2-40B4-BE49-F238E27FC236}">
                  <a16:creationId xmlns:a16="http://schemas.microsoft.com/office/drawing/2014/main" id="{0ECB7F9A-4DE3-4A21-B11A-DFCF7D6D201D}"/>
                </a:ext>
              </a:extLst>
            </p:cNvPr>
            <p:cNvSpPr>
              <a:spLocks noChangeArrowheads="1"/>
            </p:cNvSpPr>
            <p:nvPr/>
          </p:nvSpPr>
          <p:spPr bwMode="auto">
            <a:xfrm>
              <a:off x="5117" y="1843"/>
              <a:ext cx="435" cy="15"/>
            </a:xfrm>
            <a:prstGeom prst="rect">
              <a:avLst/>
            </a:prstGeom>
            <a:solidFill>
              <a:srgbClr val="E9F40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54" name="Rectangle 202">
              <a:extLst>
                <a:ext uri="{FF2B5EF4-FFF2-40B4-BE49-F238E27FC236}">
                  <a16:creationId xmlns:a16="http://schemas.microsoft.com/office/drawing/2014/main" id="{256CCF5C-DDC2-48FF-A981-119D697B30D5}"/>
                </a:ext>
              </a:extLst>
            </p:cNvPr>
            <p:cNvSpPr>
              <a:spLocks noChangeArrowheads="1"/>
            </p:cNvSpPr>
            <p:nvPr/>
          </p:nvSpPr>
          <p:spPr bwMode="auto">
            <a:xfrm>
              <a:off x="5117" y="1858"/>
              <a:ext cx="435" cy="15"/>
            </a:xfrm>
            <a:prstGeom prst="rect">
              <a:avLst/>
            </a:prstGeom>
            <a:solidFill>
              <a:srgbClr val="E7F3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55" name="Rectangle 203">
              <a:extLst>
                <a:ext uri="{FF2B5EF4-FFF2-40B4-BE49-F238E27FC236}">
                  <a16:creationId xmlns:a16="http://schemas.microsoft.com/office/drawing/2014/main" id="{3F83D683-96D0-45CD-8D3E-4EE2D5448A8E}"/>
                </a:ext>
              </a:extLst>
            </p:cNvPr>
            <p:cNvSpPr>
              <a:spLocks noChangeArrowheads="1"/>
            </p:cNvSpPr>
            <p:nvPr/>
          </p:nvSpPr>
          <p:spPr bwMode="auto">
            <a:xfrm>
              <a:off x="5117" y="1873"/>
              <a:ext cx="435" cy="14"/>
            </a:xfrm>
            <a:prstGeom prst="rect">
              <a:avLst/>
            </a:prstGeom>
            <a:solidFill>
              <a:srgbClr val="E5F20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56" name="Rectangle 204">
              <a:extLst>
                <a:ext uri="{FF2B5EF4-FFF2-40B4-BE49-F238E27FC236}">
                  <a16:creationId xmlns:a16="http://schemas.microsoft.com/office/drawing/2014/main" id="{AADAFD4F-4EC6-4B09-A3F5-744300309FED}"/>
                </a:ext>
              </a:extLst>
            </p:cNvPr>
            <p:cNvSpPr>
              <a:spLocks noChangeArrowheads="1"/>
            </p:cNvSpPr>
            <p:nvPr/>
          </p:nvSpPr>
          <p:spPr bwMode="auto">
            <a:xfrm>
              <a:off x="5117" y="1887"/>
              <a:ext cx="435" cy="15"/>
            </a:xfrm>
            <a:prstGeom prst="rect">
              <a:avLst/>
            </a:prstGeom>
            <a:solidFill>
              <a:srgbClr val="E3F1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57" name="Rectangle 205">
              <a:extLst>
                <a:ext uri="{FF2B5EF4-FFF2-40B4-BE49-F238E27FC236}">
                  <a16:creationId xmlns:a16="http://schemas.microsoft.com/office/drawing/2014/main" id="{386A6CC2-DD05-4513-9F9F-9DE2457B8708}"/>
                </a:ext>
              </a:extLst>
            </p:cNvPr>
            <p:cNvSpPr>
              <a:spLocks noChangeArrowheads="1"/>
            </p:cNvSpPr>
            <p:nvPr/>
          </p:nvSpPr>
          <p:spPr bwMode="auto">
            <a:xfrm>
              <a:off x="5117" y="1902"/>
              <a:ext cx="435" cy="19"/>
            </a:xfrm>
            <a:prstGeom prst="rect">
              <a:avLst/>
            </a:prstGeom>
            <a:solidFill>
              <a:srgbClr val="E1F00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58" name="Rectangle 206">
              <a:extLst>
                <a:ext uri="{FF2B5EF4-FFF2-40B4-BE49-F238E27FC236}">
                  <a16:creationId xmlns:a16="http://schemas.microsoft.com/office/drawing/2014/main" id="{9C6AEF9F-03DA-420A-B910-C0BE7896A969}"/>
                </a:ext>
              </a:extLst>
            </p:cNvPr>
            <p:cNvSpPr>
              <a:spLocks noChangeArrowheads="1"/>
            </p:cNvSpPr>
            <p:nvPr/>
          </p:nvSpPr>
          <p:spPr bwMode="auto">
            <a:xfrm>
              <a:off x="5117" y="1921"/>
              <a:ext cx="435" cy="15"/>
            </a:xfrm>
            <a:prstGeom prst="rect">
              <a:avLst/>
            </a:prstGeom>
            <a:solidFill>
              <a:srgbClr val="DFEF1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59" name="Rectangle 207">
              <a:extLst>
                <a:ext uri="{FF2B5EF4-FFF2-40B4-BE49-F238E27FC236}">
                  <a16:creationId xmlns:a16="http://schemas.microsoft.com/office/drawing/2014/main" id="{A540EC86-49A8-4FD4-8382-316C3F2D3DB0}"/>
                </a:ext>
              </a:extLst>
            </p:cNvPr>
            <p:cNvSpPr>
              <a:spLocks noChangeArrowheads="1"/>
            </p:cNvSpPr>
            <p:nvPr/>
          </p:nvSpPr>
          <p:spPr bwMode="auto">
            <a:xfrm>
              <a:off x="5117" y="1936"/>
              <a:ext cx="435" cy="15"/>
            </a:xfrm>
            <a:prstGeom prst="rect">
              <a:avLst/>
            </a:prstGeom>
            <a:solidFill>
              <a:srgbClr val="DDEE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60" name="Rectangle 208">
              <a:extLst>
                <a:ext uri="{FF2B5EF4-FFF2-40B4-BE49-F238E27FC236}">
                  <a16:creationId xmlns:a16="http://schemas.microsoft.com/office/drawing/2014/main" id="{00BD0327-6BD8-4D26-8633-4E3F437BA430}"/>
                </a:ext>
              </a:extLst>
            </p:cNvPr>
            <p:cNvSpPr>
              <a:spLocks noChangeArrowheads="1"/>
            </p:cNvSpPr>
            <p:nvPr/>
          </p:nvSpPr>
          <p:spPr bwMode="auto">
            <a:xfrm>
              <a:off x="5117" y="1951"/>
              <a:ext cx="435" cy="15"/>
            </a:xfrm>
            <a:prstGeom prst="rect">
              <a:avLst/>
            </a:prstGeom>
            <a:solidFill>
              <a:srgbClr val="DBED1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61" name="Rectangle 209">
              <a:extLst>
                <a:ext uri="{FF2B5EF4-FFF2-40B4-BE49-F238E27FC236}">
                  <a16:creationId xmlns:a16="http://schemas.microsoft.com/office/drawing/2014/main" id="{162CF721-E4EB-41E7-9AD5-CC739C4BB31D}"/>
                </a:ext>
              </a:extLst>
            </p:cNvPr>
            <p:cNvSpPr>
              <a:spLocks noChangeArrowheads="1"/>
            </p:cNvSpPr>
            <p:nvPr/>
          </p:nvSpPr>
          <p:spPr bwMode="auto">
            <a:xfrm>
              <a:off x="5117" y="1966"/>
              <a:ext cx="435" cy="14"/>
            </a:xfrm>
            <a:prstGeom prst="rect">
              <a:avLst/>
            </a:prstGeom>
            <a:solidFill>
              <a:srgbClr val="D9EC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62" name="Rectangle 210">
              <a:extLst>
                <a:ext uri="{FF2B5EF4-FFF2-40B4-BE49-F238E27FC236}">
                  <a16:creationId xmlns:a16="http://schemas.microsoft.com/office/drawing/2014/main" id="{5563D45D-CFFA-47D1-9C22-B4720E35763D}"/>
                </a:ext>
              </a:extLst>
            </p:cNvPr>
            <p:cNvSpPr>
              <a:spLocks noChangeArrowheads="1"/>
            </p:cNvSpPr>
            <p:nvPr/>
          </p:nvSpPr>
          <p:spPr bwMode="auto">
            <a:xfrm>
              <a:off x="5117" y="1980"/>
              <a:ext cx="435" cy="19"/>
            </a:xfrm>
            <a:prstGeom prst="rect">
              <a:avLst/>
            </a:prstGeom>
            <a:solidFill>
              <a:srgbClr val="D7EB1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63" name="Rectangle 211">
              <a:extLst>
                <a:ext uri="{FF2B5EF4-FFF2-40B4-BE49-F238E27FC236}">
                  <a16:creationId xmlns:a16="http://schemas.microsoft.com/office/drawing/2014/main" id="{F1FCB4C1-311E-4191-A2B4-954903D9C379}"/>
                </a:ext>
              </a:extLst>
            </p:cNvPr>
            <p:cNvSpPr>
              <a:spLocks noChangeArrowheads="1"/>
            </p:cNvSpPr>
            <p:nvPr/>
          </p:nvSpPr>
          <p:spPr bwMode="auto">
            <a:xfrm>
              <a:off x="5117" y="1999"/>
              <a:ext cx="435" cy="15"/>
            </a:xfrm>
            <a:prstGeom prst="rect">
              <a:avLst/>
            </a:prstGeom>
            <a:solidFill>
              <a:srgbClr val="D5EA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64" name="Rectangle 212">
              <a:extLst>
                <a:ext uri="{FF2B5EF4-FFF2-40B4-BE49-F238E27FC236}">
                  <a16:creationId xmlns:a16="http://schemas.microsoft.com/office/drawing/2014/main" id="{F92B4BF7-3BC2-45CC-A740-C85B61BE2874}"/>
                </a:ext>
              </a:extLst>
            </p:cNvPr>
            <p:cNvSpPr>
              <a:spLocks noChangeArrowheads="1"/>
            </p:cNvSpPr>
            <p:nvPr/>
          </p:nvSpPr>
          <p:spPr bwMode="auto">
            <a:xfrm>
              <a:off x="5117" y="2014"/>
              <a:ext cx="435" cy="15"/>
            </a:xfrm>
            <a:prstGeom prst="rect">
              <a:avLst/>
            </a:prstGeom>
            <a:solidFill>
              <a:srgbClr val="D3E91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65" name="Rectangle 213">
              <a:extLst>
                <a:ext uri="{FF2B5EF4-FFF2-40B4-BE49-F238E27FC236}">
                  <a16:creationId xmlns:a16="http://schemas.microsoft.com/office/drawing/2014/main" id="{D5D06F20-73F3-45EA-B315-86FAF201C6CE}"/>
                </a:ext>
              </a:extLst>
            </p:cNvPr>
            <p:cNvSpPr>
              <a:spLocks noChangeArrowheads="1"/>
            </p:cNvSpPr>
            <p:nvPr/>
          </p:nvSpPr>
          <p:spPr bwMode="auto">
            <a:xfrm>
              <a:off x="5117" y="2029"/>
              <a:ext cx="435" cy="15"/>
            </a:xfrm>
            <a:prstGeom prst="rect">
              <a:avLst/>
            </a:prstGeom>
            <a:solidFill>
              <a:srgbClr val="D1E8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grpSp>
          <p:nvGrpSpPr>
            <p:cNvPr id="23766" name="Group 214">
              <a:extLst>
                <a:ext uri="{FF2B5EF4-FFF2-40B4-BE49-F238E27FC236}">
                  <a16:creationId xmlns:a16="http://schemas.microsoft.com/office/drawing/2014/main" id="{D703DBF6-5659-40F0-BD3B-8B33350C366D}"/>
                </a:ext>
              </a:extLst>
            </p:cNvPr>
            <p:cNvGrpSpPr>
              <a:grpSpLocks/>
            </p:cNvGrpSpPr>
            <p:nvPr/>
          </p:nvGrpSpPr>
          <p:grpSpPr bwMode="auto">
            <a:xfrm>
              <a:off x="982" y="575"/>
              <a:ext cx="4570" cy="3094"/>
              <a:chOff x="982" y="575"/>
              <a:chExt cx="4570" cy="3094"/>
            </a:xfrm>
          </p:grpSpPr>
          <p:sp>
            <p:nvSpPr>
              <p:cNvPr id="23794" name="Rectangle 215">
                <a:extLst>
                  <a:ext uri="{FF2B5EF4-FFF2-40B4-BE49-F238E27FC236}">
                    <a16:creationId xmlns:a16="http://schemas.microsoft.com/office/drawing/2014/main" id="{49ECA5B6-99BD-4BD3-A2E3-F3B02367E2C2}"/>
                  </a:ext>
                </a:extLst>
              </p:cNvPr>
              <p:cNvSpPr>
                <a:spLocks noChangeArrowheads="1"/>
              </p:cNvSpPr>
              <p:nvPr/>
            </p:nvSpPr>
            <p:spPr bwMode="auto">
              <a:xfrm>
                <a:off x="5117" y="2044"/>
                <a:ext cx="435" cy="15"/>
              </a:xfrm>
              <a:prstGeom prst="rect">
                <a:avLst/>
              </a:prstGeom>
              <a:solidFill>
                <a:srgbClr val="CFE7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95" name="Rectangle 216">
                <a:extLst>
                  <a:ext uri="{FF2B5EF4-FFF2-40B4-BE49-F238E27FC236}">
                    <a16:creationId xmlns:a16="http://schemas.microsoft.com/office/drawing/2014/main" id="{CA5E3C0E-1441-4A9E-819B-F7A22B8F3C06}"/>
                  </a:ext>
                </a:extLst>
              </p:cNvPr>
              <p:cNvSpPr>
                <a:spLocks noChangeArrowheads="1"/>
              </p:cNvSpPr>
              <p:nvPr/>
            </p:nvSpPr>
            <p:spPr bwMode="auto">
              <a:xfrm>
                <a:off x="5117" y="2059"/>
                <a:ext cx="435" cy="14"/>
              </a:xfrm>
              <a:prstGeom prst="rect">
                <a:avLst/>
              </a:prstGeom>
              <a:solidFill>
                <a:srgbClr val="CDE6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96" name="Rectangle 217">
                <a:extLst>
                  <a:ext uri="{FF2B5EF4-FFF2-40B4-BE49-F238E27FC236}">
                    <a16:creationId xmlns:a16="http://schemas.microsoft.com/office/drawing/2014/main" id="{78AFA697-23DB-4822-A161-022B1D74D1DC}"/>
                  </a:ext>
                </a:extLst>
              </p:cNvPr>
              <p:cNvSpPr>
                <a:spLocks noChangeArrowheads="1"/>
              </p:cNvSpPr>
              <p:nvPr/>
            </p:nvSpPr>
            <p:spPr bwMode="auto">
              <a:xfrm>
                <a:off x="5117" y="2073"/>
                <a:ext cx="435" cy="19"/>
              </a:xfrm>
              <a:prstGeom prst="rect">
                <a:avLst/>
              </a:prstGeom>
              <a:solidFill>
                <a:srgbClr val="CBE5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97" name="Rectangle 218">
                <a:extLst>
                  <a:ext uri="{FF2B5EF4-FFF2-40B4-BE49-F238E27FC236}">
                    <a16:creationId xmlns:a16="http://schemas.microsoft.com/office/drawing/2014/main" id="{E2F30DBC-A89A-4A87-9429-6626514B8E81}"/>
                  </a:ext>
                </a:extLst>
              </p:cNvPr>
              <p:cNvSpPr>
                <a:spLocks noChangeArrowheads="1"/>
              </p:cNvSpPr>
              <p:nvPr/>
            </p:nvSpPr>
            <p:spPr bwMode="auto">
              <a:xfrm>
                <a:off x="5117" y="2092"/>
                <a:ext cx="435" cy="15"/>
              </a:xfrm>
              <a:prstGeom prst="rect">
                <a:avLst/>
              </a:prstGeom>
              <a:solidFill>
                <a:srgbClr val="C9E41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98" name="Rectangle 219">
                <a:extLst>
                  <a:ext uri="{FF2B5EF4-FFF2-40B4-BE49-F238E27FC236}">
                    <a16:creationId xmlns:a16="http://schemas.microsoft.com/office/drawing/2014/main" id="{746D1BCB-604B-418B-B9B9-3AEF32F5D5A3}"/>
                  </a:ext>
                </a:extLst>
              </p:cNvPr>
              <p:cNvSpPr>
                <a:spLocks noChangeArrowheads="1"/>
              </p:cNvSpPr>
              <p:nvPr/>
            </p:nvSpPr>
            <p:spPr bwMode="auto">
              <a:xfrm>
                <a:off x="5117" y="2107"/>
                <a:ext cx="435" cy="15"/>
              </a:xfrm>
              <a:prstGeom prst="rect">
                <a:avLst/>
              </a:prstGeom>
              <a:solidFill>
                <a:srgbClr val="C7E3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99" name="Rectangle 220">
                <a:extLst>
                  <a:ext uri="{FF2B5EF4-FFF2-40B4-BE49-F238E27FC236}">
                    <a16:creationId xmlns:a16="http://schemas.microsoft.com/office/drawing/2014/main" id="{9F80B4AE-5254-443C-8619-437AA8938B21}"/>
                  </a:ext>
                </a:extLst>
              </p:cNvPr>
              <p:cNvSpPr>
                <a:spLocks noChangeArrowheads="1"/>
              </p:cNvSpPr>
              <p:nvPr/>
            </p:nvSpPr>
            <p:spPr bwMode="auto">
              <a:xfrm>
                <a:off x="5117" y="2122"/>
                <a:ext cx="435" cy="15"/>
              </a:xfrm>
              <a:prstGeom prst="rect">
                <a:avLst/>
              </a:prstGeom>
              <a:solidFill>
                <a:srgbClr val="C5E2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00" name="Rectangle 221">
                <a:extLst>
                  <a:ext uri="{FF2B5EF4-FFF2-40B4-BE49-F238E27FC236}">
                    <a16:creationId xmlns:a16="http://schemas.microsoft.com/office/drawing/2014/main" id="{4ED1791E-413E-49A9-9406-F2AB533C994B}"/>
                  </a:ext>
                </a:extLst>
              </p:cNvPr>
              <p:cNvSpPr>
                <a:spLocks noChangeArrowheads="1"/>
              </p:cNvSpPr>
              <p:nvPr/>
            </p:nvSpPr>
            <p:spPr bwMode="auto">
              <a:xfrm>
                <a:off x="5117" y="2137"/>
                <a:ext cx="435" cy="15"/>
              </a:xfrm>
              <a:prstGeom prst="rect">
                <a:avLst/>
              </a:prstGeom>
              <a:solidFill>
                <a:srgbClr val="C3E1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01" name="Rectangle 222">
                <a:extLst>
                  <a:ext uri="{FF2B5EF4-FFF2-40B4-BE49-F238E27FC236}">
                    <a16:creationId xmlns:a16="http://schemas.microsoft.com/office/drawing/2014/main" id="{B6240D79-0E96-466E-9D8A-C9C0D0E5946C}"/>
                  </a:ext>
                </a:extLst>
              </p:cNvPr>
              <p:cNvSpPr>
                <a:spLocks noChangeArrowheads="1"/>
              </p:cNvSpPr>
              <p:nvPr/>
            </p:nvSpPr>
            <p:spPr bwMode="auto">
              <a:xfrm>
                <a:off x="5117" y="2152"/>
                <a:ext cx="435" cy="18"/>
              </a:xfrm>
              <a:prstGeom prst="rect">
                <a:avLst/>
              </a:prstGeom>
              <a:solidFill>
                <a:srgbClr val="C1E01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02" name="Rectangle 223">
                <a:extLst>
                  <a:ext uri="{FF2B5EF4-FFF2-40B4-BE49-F238E27FC236}">
                    <a16:creationId xmlns:a16="http://schemas.microsoft.com/office/drawing/2014/main" id="{3F889F21-F5DC-446E-9C34-E64EBDF17566}"/>
                  </a:ext>
                </a:extLst>
              </p:cNvPr>
              <p:cNvSpPr>
                <a:spLocks noChangeArrowheads="1"/>
              </p:cNvSpPr>
              <p:nvPr/>
            </p:nvSpPr>
            <p:spPr bwMode="auto">
              <a:xfrm>
                <a:off x="5117" y="2170"/>
                <a:ext cx="435" cy="15"/>
              </a:xfrm>
              <a:prstGeom prst="rect">
                <a:avLst/>
              </a:prstGeom>
              <a:solidFill>
                <a:srgbClr val="BFDF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03" name="Rectangle 224">
                <a:extLst>
                  <a:ext uri="{FF2B5EF4-FFF2-40B4-BE49-F238E27FC236}">
                    <a16:creationId xmlns:a16="http://schemas.microsoft.com/office/drawing/2014/main" id="{A5DD680C-A01E-4FA7-8496-699CE801181A}"/>
                  </a:ext>
                </a:extLst>
              </p:cNvPr>
              <p:cNvSpPr>
                <a:spLocks noChangeArrowheads="1"/>
              </p:cNvSpPr>
              <p:nvPr/>
            </p:nvSpPr>
            <p:spPr bwMode="auto">
              <a:xfrm>
                <a:off x="5117" y="2185"/>
                <a:ext cx="435" cy="15"/>
              </a:xfrm>
              <a:prstGeom prst="rect">
                <a:avLst/>
              </a:prstGeom>
              <a:solidFill>
                <a:srgbClr val="BDDE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04" name="Rectangle 225">
                <a:extLst>
                  <a:ext uri="{FF2B5EF4-FFF2-40B4-BE49-F238E27FC236}">
                    <a16:creationId xmlns:a16="http://schemas.microsoft.com/office/drawing/2014/main" id="{9B959618-DCAC-4551-8EBF-DF1015CFC0DD}"/>
                  </a:ext>
                </a:extLst>
              </p:cNvPr>
              <p:cNvSpPr>
                <a:spLocks noChangeArrowheads="1"/>
              </p:cNvSpPr>
              <p:nvPr/>
            </p:nvSpPr>
            <p:spPr bwMode="auto">
              <a:xfrm>
                <a:off x="5117" y="2200"/>
                <a:ext cx="435" cy="15"/>
              </a:xfrm>
              <a:prstGeom prst="rect">
                <a:avLst/>
              </a:prstGeom>
              <a:solidFill>
                <a:srgbClr val="BBDD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05" name="Rectangle 226">
                <a:extLst>
                  <a:ext uri="{FF2B5EF4-FFF2-40B4-BE49-F238E27FC236}">
                    <a16:creationId xmlns:a16="http://schemas.microsoft.com/office/drawing/2014/main" id="{F385FF17-4DCF-419F-B44F-940F78D3CE49}"/>
                  </a:ext>
                </a:extLst>
              </p:cNvPr>
              <p:cNvSpPr>
                <a:spLocks noChangeArrowheads="1"/>
              </p:cNvSpPr>
              <p:nvPr/>
            </p:nvSpPr>
            <p:spPr bwMode="auto">
              <a:xfrm>
                <a:off x="5117" y="2215"/>
                <a:ext cx="435" cy="15"/>
              </a:xfrm>
              <a:prstGeom prst="rect">
                <a:avLst/>
              </a:prstGeom>
              <a:solidFill>
                <a:srgbClr val="B9DC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06" name="Rectangle 227">
                <a:extLst>
                  <a:ext uri="{FF2B5EF4-FFF2-40B4-BE49-F238E27FC236}">
                    <a16:creationId xmlns:a16="http://schemas.microsoft.com/office/drawing/2014/main" id="{183B8F35-62B0-42E6-9A5D-803854174FA7}"/>
                  </a:ext>
                </a:extLst>
              </p:cNvPr>
              <p:cNvSpPr>
                <a:spLocks noChangeArrowheads="1"/>
              </p:cNvSpPr>
              <p:nvPr/>
            </p:nvSpPr>
            <p:spPr bwMode="auto">
              <a:xfrm>
                <a:off x="5117" y="2230"/>
                <a:ext cx="435" cy="14"/>
              </a:xfrm>
              <a:prstGeom prst="rect">
                <a:avLst/>
              </a:prstGeom>
              <a:solidFill>
                <a:srgbClr val="B7DB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07" name="Rectangle 228">
                <a:extLst>
                  <a:ext uri="{FF2B5EF4-FFF2-40B4-BE49-F238E27FC236}">
                    <a16:creationId xmlns:a16="http://schemas.microsoft.com/office/drawing/2014/main" id="{839C7AFD-D51E-4D87-B5C5-97A76029EE77}"/>
                  </a:ext>
                </a:extLst>
              </p:cNvPr>
              <p:cNvSpPr>
                <a:spLocks noChangeArrowheads="1"/>
              </p:cNvSpPr>
              <p:nvPr/>
            </p:nvSpPr>
            <p:spPr bwMode="auto">
              <a:xfrm>
                <a:off x="5117" y="2244"/>
                <a:ext cx="435" cy="19"/>
              </a:xfrm>
              <a:prstGeom prst="rect">
                <a:avLst/>
              </a:prstGeom>
              <a:solidFill>
                <a:srgbClr val="B5DA2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08" name="Rectangle 229">
                <a:extLst>
                  <a:ext uri="{FF2B5EF4-FFF2-40B4-BE49-F238E27FC236}">
                    <a16:creationId xmlns:a16="http://schemas.microsoft.com/office/drawing/2014/main" id="{32993DFB-7244-4F49-B3BB-08374FD27522}"/>
                  </a:ext>
                </a:extLst>
              </p:cNvPr>
              <p:cNvSpPr>
                <a:spLocks noChangeArrowheads="1"/>
              </p:cNvSpPr>
              <p:nvPr/>
            </p:nvSpPr>
            <p:spPr bwMode="auto">
              <a:xfrm>
                <a:off x="5117" y="2263"/>
                <a:ext cx="435" cy="15"/>
              </a:xfrm>
              <a:prstGeom prst="rect">
                <a:avLst/>
              </a:prstGeom>
              <a:solidFill>
                <a:srgbClr val="B3D9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09" name="Rectangle 230">
                <a:extLst>
                  <a:ext uri="{FF2B5EF4-FFF2-40B4-BE49-F238E27FC236}">
                    <a16:creationId xmlns:a16="http://schemas.microsoft.com/office/drawing/2014/main" id="{D1CE4208-EFA3-41AE-9D82-0A07AA0544AA}"/>
                  </a:ext>
                </a:extLst>
              </p:cNvPr>
              <p:cNvSpPr>
                <a:spLocks noChangeArrowheads="1"/>
              </p:cNvSpPr>
              <p:nvPr/>
            </p:nvSpPr>
            <p:spPr bwMode="auto">
              <a:xfrm>
                <a:off x="5117" y="2278"/>
                <a:ext cx="435" cy="15"/>
              </a:xfrm>
              <a:prstGeom prst="rect">
                <a:avLst/>
              </a:prstGeom>
              <a:solidFill>
                <a:srgbClr val="B1D82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10" name="Rectangle 231">
                <a:extLst>
                  <a:ext uri="{FF2B5EF4-FFF2-40B4-BE49-F238E27FC236}">
                    <a16:creationId xmlns:a16="http://schemas.microsoft.com/office/drawing/2014/main" id="{915FCE0B-0F7C-409F-80FF-1784769DAFAD}"/>
                  </a:ext>
                </a:extLst>
              </p:cNvPr>
              <p:cNvSpPr>
                <a:spLocks noChangeArrowheads="1"/>
              </p:cNvSpPr>
              <p:nvPr/>
            </p:nvSpPr>
            <p:spPr bwMode="auto">
              <a:xfrm>
                <a:off x="5117" y="2293"/>
                <a:ext cx="435" cy="15"/>
              </a:xfrm>
              <a:prstGeom prst="rect">
                <a:avLst/>
              </a:prstGeom>
              <a:solidFill>
                <a:srgbClr val="AFD7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11" name="Rectangle 232">
                <a:extLst>
                  <a:ext uri="{FF2B5EF4-FFF2-40B4-BE49-F238E27FC236}">
                    <a16:creationId xmlns:a16="http://schemas.microsoft.com/office/drawing/2014/main" id="{3ADFB3E8-8BFD-4990-BA80-A8DB3F534786}"/>
                  </a:ext>
                </a:extLst>
              </p:cNvPr>
              <p:cNvSpPr>
                <a:spLocks noChangeArrowheads="1"/>
              </p:cNvSpPr>
              <p:nvPr/>
            </p:nvSpPr>
            <p:spPr bwMode="auto">
              <a:xfrm>
                <a:off x="5117" y="2308"/>
                <a:ext cx="435" cy="15"/>
              </a:xfrm>
              <a:prstGeom prst="rect">
                <a:avLst/>
              </a:prstGeom>
              <a:solidFill>
                <a:srgbClr val="ADD6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12" name="Rectangle 233">
                <a:extLst>
                  <a:ext uri="{FF2B5EF4-FFF2-40B4-BE49-F238E27FC236}">
                    <a16:creationId xmlns:a16="http://schemas.microsoft.com/office/drawing/2014/main" id="{CF24FCDD-43FD-44CD-AD56-E9E71BDB2097}"/>
                  </a:ext>
                </a:extLst>
              </p:cNvPr>
              <p:cNvSpPr>
                <a:spLocks noChangeArrowheads="1"/>
              </p:cNvSpPr>
              <p:nvPr/>
            </p:nvSpPr>
            <p:spPr bwMode="auto">
              <a:xfrm>
                <a:off x="5117" y="2323"/>
                <a:ext cx="435" cy="18"/>
              </a:xfrm>
              <a:prstGeom prst="rect">
                <a:avLst/>
              </a:prstGeom>
              <a:solidFill>
                <a:srgbClr val="ABD52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13" name="Rectangle 234">
                <a:extLst>
                  <a:ext uri="{FF2B5EF4-FFF2-40B4-BE49-F238E27FC236}">
                    <a16:creationId xmlns:a16="http://schemas.microsoft.com/office/drawing/2014/main" id="{BFF57C02-ED85-4A6D-97EB-A876747CAE54}"/>
                  </a:ext>
                </a:extLst>
              </p:cNvPr>
              <p:cNvSpPr>
                <a:spLocks noChangeArrowheads="1"/>
              </p:cNvSpPr>
              <p:nvPr/>
            </p:nvSpPr>
            <p:spPr bwMode="auto">
              <a:xfrm>
                <a:off x="5117" y="2341"/>
                <a:ext cx="435" cy="15"/>
              </a:xfrm>
              <a:prstGeom prst="rect">
                <a:avLst/>
              </a:prstGeom>
              <a:solidFill>
                <a:srgbClr val="A9D4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14" name="Rectangle 235">
                <a:extLst>
                  <a:ext uri="{FF2B5EF4-FFF2-40B4-BE49-F238E27FC236}">
                    <a16:creationId xmlns:a16="http://schemas.microsoft.com/office/drawing/2014/main" id="{70605679-FBCE-469A-B1F4-E35A8FEE1492}"/>
                  </a:ext>
                </a:extLst>
              </p:cNvPr>
              <p:cNvSpPr>
                <a:spLocks noChangeArrowheads="1"/>
              </p:cNvSpPr>
              <p:nvPr/>
            </p:nvSpPr>
            <p:spPr bwMode="auto">
              <a:xfrm>
                <a:off x="5117" y="2356"/>
                <a:ext cx="435" cy="15"/>
              </a:xfrm>
              <a:prstGeom prst="rect">
                <a:avLst/>
              </a:prstGeom>
              <a:solidFill>
                <a:srgbClr val="A7D32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15" name="Rectangle 236">
                <a:extLst>
                  <a:ext uri="{FF2B5EF4-FFF2-40B4-BE49-F238E27FC236}">
                    <a16:creationId xmlns:a16="http://schemas.microsoft.com/office/drawing/2014/main" id="{8563794A-AAE7-45CF-8627-31C8A818DEF5}"/>
                  </a:ext>
                </a:extLst>
              </p:cNvPr>
              <p:cNvSpPr>
                <a:spLocks noChangeArrowheads="1"/>
              </p:cNvSpPr>
              <p:nvPr/>
            </p:nvSpPr>
            <p:spPr bwMode="auto">
              <a:xfrm>
                <a:off x="5117" y="2371"/>
                <a:ext cx="435" cy="15"/>
              </a:xfrm>
              <a:prstGeom prst="rect">
                <a:avLst/>
              </a:prstGeom>
              <a:solidFill>
                <a:srgbClr val="A5D2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16" name="Rectangle 237">
                <a:extLst>
                  <a:ext uri="{FF2B5EF4-FFF2-40B4-BE49-F238E27FC236}">
                    <a16:creationId xmlns:a16="http://schemas.microsoft.com/office/drawing/2014/main" id="{F3F63EBF-1E18-45A9-9C87-2610E3B19B67}"/>
                  </a:ext>
                </a:extLst>
              </p:cNvPr>
              <p:cNvSpPr>
                <a:spLocks noChangeArrowheads="1"/>
              </p:cNvSpPr>
              <p:nvPr/>
            </p:nvSpPr>
            <p:spPr bwMode="auto">
              <a:xfrm>
                <a:off x="5117" y="2386"/>
                <a:ext cx="435" cy="15"/>
              </a:xfrm>
              <a:prstGeom prst="rect">
                <a:avLst/>
              </a:prstGeom>
              <a:solidFill>
                <a:srgbClr val="A3D1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17" name="Rectangle 238">
                <a:extLst>
                  <a:ext uri="{FF2B5EF4-FFF2-40B4-BE49-F238E27FC236}">
                    <a16:creationId xmlns:a16="http://schemas.microsoft.com/office/drawing/2014/main" id="{4FB86984-E72D-4612-B611-B753FB2E2BE3}"/>
                  </a:ext>
                </a:extLst>
              </p:cNvPr>
              <p:cNvSpPr>
                <a:spLocks noChangeArrowheads="1"/>
              </p:cNvSpPr>
              <p:nvPr/>
            </p:nvSpPr>
            <p:spPr bwMode="auto">
              <a:xfrm>
                <a:off x="5117" y="2401"/>
                <a:ext cx="435" cy="15"/>
              </a:xfrm>
              <a:prstGeom prst="rect">
                <a:avLst/>
              </a:prstGeom>
              <a:solidFill>
                <a:srgbClr val="A1D0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18" name="Rectangle 239">
                <a:extLst>
                  <a:ext uri="{FF2B5EF4-FFF2-40B4-BE49-F238E27FC236}">
                    <a16:creationId xmlns:a16="http://schemas.microsoft.com/office/drawing/2014/main" id="{8A0A73FC-C795-41FA-87B0-58F352F1BD53}"/>
                  </a:ext>
                </a:extLst>
              </p:cNvPr>
              <p:cNvSpPr>
                <a:spLocks noChangeArrowheads="1"/>
              </p:cNvSpPr>
              <p:nvPr/>
            </p:nvSpPr>
            <p:spPr bwMode="auto">
              <a:xfrm>
                <a:off x="5117" y="2416"/>
                <a:ext cx="435" cy="18"/>
              </a:xfrm>
              <a:prstGeom prst="rect">
                <a:avLst/>
              </a:prstGeom>
              <a:solidFill>
                <a:srgbClr val="9FCF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19" name="Rectangle 240">
                <a:extLst>
                  <a:ext uri="{FF2B5EF4-FFF2-40B4-BE49-F238E27FC236}">
                    <a16:creationId xmlns:a16="http://schemas.microsoft.com/office/drawing/2014/main" id="{12F03B2F-0DC8-42B5-804B-4CA5A77CDA5B}"/>
                  </a:ext>
                </a:extLst>
              </p:cNvPr>
              <p:cNvSpPr>
                <a:spLocks noChangeArrowheads="1"/>
              </p:cNvSpPr>
              <p:nvPr/>
            </p:nvSpPr>
            <p:spPr bwMode="auto">
              <a:xfrm>
                <a:off x="5117" y="2434"/>
                <a:ext cx="435" cy="15"/>
              </a:xfrm>
              <a:prstGeom prst="rect">
                <a:avLst/>
              </a:prstGeom>
              <a:solidFill>
                <a:srgbClr val="9DCE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20" name="Rectangle 241">
                <a:extLst>
                  <a:ext uri="{FF2B5EF4-FFF2-40B4-BE49-F238E27FC236}">
                    <a16:creationId xmlns:a16="http://schemas.microsoft.com/office/drawing/2014/main" id="{B7EB8D9A-979A-4E19-9B9C-CAC9A4F151EF}"/>
                  </a:ext>
                </a:extLst>
              </p:cNvPr>
              <p:cNvSpPr>
                <a:spLocks noChangeArrowheads="1"/>
              </p:cNvSpPr>
              <p:nvPr/>
            </p:nvSpPr>
            <p:spPr bwMode="auto">
              <a:xfrm>
                <a:off x="5117" y="2449"/>
                <a:ext cx="435" cy="15"/>
              </a:xfrm>
              <a:prstGeom prst="rect">
                <a:avLst/>
              </a:prstGeom>
              <a:solidFill>
                <a:srgbClr val="9BCD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21" name="Rectangle 242">
                <a:extLst>
                  <a:ext uri="{FF2B5EF4-FFF2-40B4-BE49-F238E27FC236}">
                    <a16:creationId xmlns:a16="http://schemas.microsoft.com/office/drawing/2014/main" id="{B9F4141E-8C68-4889-9AD5-7E8CF2B8B9F0}"/>
                  </a:ext>
                </a:extLst>
              </p:cNvPr>
              <p:cNvSpPr>
                <a:spLocks noChangeArrowheads="1"/>
              </p:cNvSpPr>
              <p:nvPr/>
            </p:nvSpPr>
            <p:spPr bwMode="auto">
              <a:xfrm>
                <a:off x="5117" y="2464"/>
                <a:ext cx="435" cy="15"/>
              </a:xfrm>
              <a:prstGeom prst="rect">
                <a:avLst/>
              </a:prstGeom>
              <a:solidFill>
                <a:srgbClr val="99CC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22" name="Rectangle 243">
                <a:extLst>
                  <a:ext uri="{FF2B5EF4-FFF2-40B4-BE49-F238E27FC236}">
                    <a16:creationId xmlns:a16="http://schemas.microsoft.com/office/drawing/2014/main" id="{6CDCC114-6213-4E5F-9A4C-BB3D975074E3}"/>
                  </a:ext>
                </a:extLst>
              </p:cNvPr>
              <p:cNvSpPr>
                <a:spLocks noChangeArrowheads="1"/>
              </p:cNvSpPr>
              <p:nvPr/>
            </p:nvSpPr>
            <p:spPr bwMode="auto">
              <a:xfrm>
                <a:off x="5117" y="2479"/>
                <a:ext cx="435" cy="15"/>
              </a:xfrm>
              <a:prstGeom prst="rect">
                <a:avLst/>
              </a:prstGeom>
              <a:solidFill>
                <a:srgbClr val="97CB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23" name="Rectangle 244">
                <a:extLst>
                  <a:ext uri="{FF2B5EF4-FFF2-40B4-BE49-F238E27FC236}">
                    <a16:creationId xmlns:a16="http://schemas.microsoft.com/office/drawing/2014/main" id="{34DBB96C-3C32-4FCF-ACC0-E6350AB2FF78}"/>
                  </a:ext>
                </a:extLst>
              </p:cNvPr>
              <p:cNvSpPr>
                <a:spLocks noChangeArrowheads="1"/>
              </p:cNvSpPr>
              <p:nvPr/>
            </p:nvSpPr>
            <p:spPr bwMode="auto">
              <a:xfrm>
                <a:off x="5117" y="2494"/>
                <a:ext cx="435" cy="18"/>
              </a:xfrm>
              <a:prstGeom prst="rect">
                <a:avLst/>
              </a:prstGeom>
              <a:solidFill>
                <a:srgbClr val="95CA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24" name="Rectangle 245">
                <a:extLst>
                  <a:ext uri="{FF2B5EF4-FFF2-40B4-BE49-F238E27FC236}">
                    <a16:creationId xmlns:a16="http://schemas.microsoft.com/office/drawing/2014/main" id="{1020D910-B225-4FA0-8663-637D7516B58C}"/>
                  </a:ext>
                </a:extLst>
              </p:cNvPr>
              <p:cNvSpPr>
                <a:spLocks noChangeArrowheads="1"/>
              </p:cNvSpPr>
              <p:nvPr/>
            </p:nvSpPr>
            <p:spPr bwMode="auto">
              <a:xfrm>
                <a:off x="5117" y="2512"/>
                <a:ext cx="435" cy="15"/>
              </a:xfrm>
              <a:prstGeom prst="rect">
                <a:avLst/>
              </a:prstGeom>
              <a:solidFill>
                <a:srgbClr val="93C93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25" name="Rectangle 246">
                <a:extLst>
                  <a:ext uri="{FF2B5EF4-FFF2-40B4-BE49-F238E27FC236}">
                    <a16:creationId xmlns:a16="http://schemas.microsoft.com/office/drawing/2014/main" id="{8858491C-4B30-415A-8A50-D2364B58DDD9}"/>
                  </a:ext>
                </a:extLst>
              </p:cNvPr>
              <p:cNvSpPr>
                <a:spLocks noChangeArrowheads="1"/>
              </p:cNvSpPr>
              <p:nvPr/>
            </p:nvSpPr>
            <p:spPr bwMode="auto">
              <a:xfrm>
                <a:off x="5117" y="2527"/>
                <a:ext cx="435" cy="15"/>
              </a:xfrm>
              <a:prstGeom prst="rect">
                <a:avLst/>
              </a:prstGeom>
              <a:solidFill>
                <a:srgbClr val="91C8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26" name="Rectangle 247">
                <a:extLst>
                  <a:ext uri="{FF2B5EF4-FFF2-40B4-BE49-F238E27FC236}">
                    <a16:creationId xmlns:a16="http://schemas.microsoft.com/office/drawing/2014/main" id="{66A51889-3508-417E-85AC-DC86001C454A}"/>
                  </a:ext>
                </a:extLst>
              </p:cNvPr>
              <p:cNvSpPr>
                <a:spLocks noChangeArrowheads="1"/>
              </p:cNvSpPr>
              <p:nvPr/>
            </p:nvSpPr>
            <p:spPr bwMode="auto">
              <a:xfrm>
                <a:off x="5117" y="2542"/>
                <a:ext cx="435" cy="15"/>
              </a:xfrm>
              <a:prstGeom prst="rect">
                <a:avLst/>
              </a:prstGeom>
              <a:solidFill>
                <a:srgbClr val="8FC7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27" name="Rectangle 248">
                <a:extLst>
                  <a:ext uri="{FF2B5EF4-FFF2-40B4-BE49-F238E27FC236}">
                    <a16:creationId xmlns:a16="http://schemas.microsoft.com/office/drawing/2014/main" id="{A771DF38-480D-4893-9886-8B188471D9D4}"/>
                  </a:ext>
                </a:extLst>
              </p:cNvPr>
              <p:cNvSpPr>
                <a:spLocks noChangeArrowheads="1"/>
              </p:cNvSpPr>
              <p:nvPr/>
            </p:nvSpPr>
            <p:spPr bwMode="auto">
              <a:xfrm>
                <a:off x="5117" y="2557"/>
                <a:ext cx="435" cy="18"/>
              </a:xfrm>
              <a:prstGeom prst="rect">
                <a:avLst/>
              </a:prstGeom>
              <a:solidFill>
                <a:srgbClr val="8DC6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28" name="Rectangle 249">
                <a:extLst>
                  <a:ext uri="{FF2B5EF4-FFF2-40B4-BE49-F238E27FC236}">
                    <a16:creationId xmlns:a16="http://schemas.microsoft.com/office/drawing/2014/main" id="{73995057-D149-4163-BDFE-4AF8E882E0ED}"/>
                  </a:ext>
                </a:extLst>
              </p:cNvPr>
              <p:cNvSpPr>
                <a:spLocks noChangeArrowheads="1"/>
              </p:cNvSpPr>
              <p:nvPr/>
            </p:nvSpPr>
            <p:spPr bwMode="auto">
              <a:xfrm>
                <a:off x="5117" y="2575"/>
                <a:ext cx="435" cy="15"/>
              </a:xfrm>
              <a:prstGeom prst="rect">
                <a:avLst/>
              </a:prstGeom>
              <a:solidFill>
                <a:srgbClr val="8BC5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29" name="Rectangle 250">
                <a:extLst>
                  <a:ext uri="{FF2B5EF4-FFF2-40B4-BE49-F238E27FC236}">
                    <a16:creationId xmlns:a16="http://schemas.microsoft.com/office/drawing/2014/main" id="{186ADEB1-433B-49CF-8385-61DF2B9B52F5}"/>
                  </a:ext>
                </a:extLst>
              </p:cNvPr>
              <p:cNvSpPr>
                <a:spLocks noChangeArrowheads="1"/>
              </p:cNvSpPr>
              <p:nvPr/>
            </p:nvSpPr>
            <p:spPr bwMode="auto">
              <a:xfrm>
                <a:off x="5117" y="2590"/>
                <a:ext cx="435" cy="19"/>
              </a:xfrm>
              <a:prstGeom prst="rect">
                <a:avLst/>
              </a:prstGeom>
              <a:solidFill>
                <a:srgbClr val="89C4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30" name="Rectangle 251">
                <a:extLst>
                  <a:ext uri="{FF2B5EF4-FFF2-40B4-BE49-F238E27FC236}">
                    <a16:creationId xmlns:a16="http://schemas.microsoft.com/office/drawing/2014/main" id="{D7F2F2A4-B889-4871-BB14-BDC4689DB0AA}"/>
                  </a:ext>
                </a:extLst>
              </p:cNvPr>
              <p:cNvSpPr>
                <a:spLocks noChangeArrowheads="1"/>
              </p:cNvSpPr>
              <p:nvPr/>
            </p:nvSpPr>
            <p:spPr bwMode="auto">
              <a:xfrm>
                <a:off x="5117" y="2609"/>
                <a:ext cx="435" cy="15"/>
              </a:xfrm>
              <a:prstGeom prst="rect">
                <a:avLst/>
              </a:prstGeom>
              <a:solidFill>
                <a:srgbClr val="87C3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31" name="Rectangle 252">
                <a:extLst>
                  <a:ext uri="{FF2B5EF4-FFF2-40B4-BE49-F238E27FC236}">
                    <a16:creationId xmlns:a16="http://schemas.microsoft.com/office/drawing/2014/main" id="{DDA4F9D6-7390-4564-8984-83149C7CAE9B}"/>
                  </a:ext>
                </a:extLst>
              </p:cNvPr>
              <p:cNvSpPr>
                <a:spLocks noChangeArrowheads="1"/>
              </p:cNvSpPr>
              <p:nvPr/>
            </p:nvSpPr>
            <p:spPr bwMode="auto">
              <a:xfrm>
                <a:off x="5117" y="2624"/>
                <a:ext cx="435" cy="18"/>
              </a:xfrm>
              <a:prstGeom prst="rect">
                <a:avLst/>
              </a:prstGeom>
              <a:solidFill>
                <a:srgbClr val="85C2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32" name="Rectangle 253">
                <a:extLst>
                  <a:ext uri="{FF2B5EF4-FFF2-40B4-BE49-F238E27FC236}">
                    <a16:creationId xmlns:a16="http://schemas.microsoft.com/office/drawing/2014/main" id="{EB5561D9-504B-4206-A102-9877C839178E}"/>
                  </a:ext>
                </a:extLst>
              </p:cNvPr>
              <p:cNvSpPr>
                <a:spLocks noChangeArrowheads="1"/>
              </p:cNvSpPr>
              <p:nvPr/>
            </p:nvSpPr>
            <p:spPr bwMode="auto">
              <a:xfrm>
                <a:off x="5117" y="2642"/>
                <a:ext cx="435" cy="15"/>
              </a:xfrm>
              <a:prstGeom prst="rect">
                <a:avLst/>
              </a:prstGeom>
              <a:solidFill>
                <a:srgbClr val="83C1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33" name="Rectangle 254">
                <a:extLst>
                  <a:ext uri="{FF2B5EF4-FFF2-40B4-BE49-F238E27FC236}">
                    <a16:creationId xmlns:a16="http://schemas.microsoft.com/office/drawing/2014/main" id="{49633543-58C1-4BB4-9A75-45093911BBAB}"/>
                  </a:ext>
                </a:extLst>
              </p:cNvPr>
              <p:cNvSpPr>
                <a:spLocks noChangeArrowheads="1"/>
              </p:cNvSpPr>
              <p:nvPr/>
            </p:nvSpPr>
            <p:spPr bwMode="auto">
              <a:xfrm>
                <a:off x="5117" y="2657"/>
                <a:ext cx="435" cy="15"/>
              </a:xfrm>
              <a:prstGeom prst="rect">
                <a:avLst/>
              </a:prstGeom>
              <a:solidFill>
                <a:srgbClr val="81C1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34" name="Rectangle 255">
                <a:extLst>
                  <a:ext uri="{FF2B5EF4-FFF2-40B4-BE49-F238E27FC236}">
                    <a16:creationId xmlns:a16="http://schemas.microsoft.com/office/drawing/2014/main" id="{01B1E346-C5F9-4805-8B3C-64923B8B830E}"/>
                  </a:ext>
                </a:extLst>
              </p:cNvPr>
              <p:cNvSpPr>
                <a:spLocks noChangeArrowheads="1"/>
              </p:cNvSpPr>
              <p:nvPr/>
            </p:nvSpPr>
            <p:spPr bwMode="auto">
              <a:xfrm>
                <a:off x="5117" y="2672"/>
                <a:ext cx="435" cy="19"/>
              </a:xfrm>
              <a:prstGeom prst="rect">
                <a:avLst/>
              </a:prstGeom>
              <a:solidFill>
                <a:srgbClr val="7FC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35" name="Rectangle 256">
                <a:extLst>
                  <a:ext uri="{FF2B5EF4-FFF2-40B4-BE49-F238E27FC236}">
                    <a16:creationId xmlns:a16="http://schemas.microsoft.com/office/drawing/2014/main" id="{1C6B009F-14F4-4464-824C-F3165F7EC76B}"/>
                  </a:ext>
                </a:extLst>
              </p:cNvPr>
              <p:cNvSpPr>
                <a:spLocks noChangeArrowheads="1"/>
              </p:cNvSpPr>
              <p:nvPr/>
            </p:nvSpPr>
            <p:spPr bwMode="auto">
              <a:xfrm>
                <a:off x="5117" y="2691"/>
                <a:ext cx="435" cy="15"/>
              </a:xfrm>
              <a:prstGeom prst="rect">
                <a:avLst/>
              </a:prstGeom>
              <a:solidFill>
                <a:srgbClr val="7DBF4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36" name="Rectangle 257">
                <a:extLst>
                  <a:ext uri="{FF2B5EF4-FFF2-40B4-BE49-F238E27FC236}">
                    <a16:creationId xmlns:a16="http://schemas.microsoft.com/office/drawing/2014/main" id="{C3757C6B-2B89-44E5-AD00-59958A248FC1}"/>
                  </a:ext>
                </a:extLst>
              </p:cNvPr>
              <p:cNvSpPr>
                <a:spLocks noChangeArrowheads="1"/>
              </p:cNvSpPr>
              <p:nvPr/>
            </p:nvSpPr>
            <p:spPr bwMode="auto">
              <a:xfrm>
                <a:off x="5117" y="2706"/>
                <a:ext cx="435" cy="15"/>
              </a:xfrm>
              <a:prstGeom prst="rect">
                <a:avLst/>
              </a:prstGeom>
              <a:solidFill>
                <a:srgbClr val="7BBE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37" name="Rectangle 258">
                <a:extLst>
                  <a:ext uri="{FF2B5EF4-FFF2-40B4-BE49-F238E27FC236}">
                    <a16:creationId xmlns:a16="http://schemas.microsoft.com/office/drawing/2014/main" id="{02A9E025-BBD6-4BA2-B592-A17E039257AA}"/>
                  </a:ext>
                </a:extLst>
              </p:cNvPr>
              <p:cNvSpPr>
                <a:spLocks noChangeArrowheads="1"/>
              </p:cNvSpPr>
              <p:nvPr/>
            </p:nvSpPr>
            <p:spPr bwMode="auto">
              <a:xfrm>
                <a:off x="5117" y="2721"/>
                <a:ext cx="435" cy="14"/>
              </a:xfrm>
              <a:prstGeom prst="rect">
                <a:avLst/>
              </a:prstGeom>
              <a:solidFill>
                <a:srgbClr val="79BD4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38" name="Rectangle 259">
                <a:extLst>
                  <a:ext uri="{FF2B5EF4-FFF2-40B4-BE49-F238E27FC236}">
                    <a16:creationId xmlns:a16="http://schemas.microsoft.com/office/drawing/2014/main" id="{07BE01C3-3F9A-4316-B3F1-888DFA5CADCF}"/>
                  </a:ext>
                </a:extLst>
              </p:cNvPr>
              <p:cNvSpPr>
                <a:spLocks noChangeArrowheads="1"/>
              </p:cNvSpPr>
              <p:nvPr/>
            </p:nvSpPr>
            <p:spPr bwMode="auto">
              <a:xfrm>
                <a:off x="5117" y="2735"/>
                <a:ext cx="435" cy="15"/>
              </a:xfrm>
              <a:prstGeom prst="rect">
                <a:avLst/>
              </a:prstGeom>
              <a:solidFill>
                <a:srgbClr val="77BC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39" name="Rectangle 260">
                <a:extLst>
                  <a:ext uri="{FF2B5EF4-FFF2-40B4-BE49-F238E27FC236}">
                    <a16:creationId xmlns:a16="http://schemas.microsoft.com/office/drawing/2014/main" id="{99D28D71-3C5C-4CBF-9AAF-715B08BC11BE}"/>
                  </a:ext>
                </a:extLst>
              </p:cNvPr>
              <p:cNvSpPr>
                <a:spLocks noChangeArrowheads="1"/>
              </p:cNvSpPr>
              <p:nvPr/>
            </p:nvSpPr>
            <p:spPr bwMode="auto">
              <a:xfrm>
                <a:off x="5117" y="2750"/>
                <a:ext cx="435" cy="19"/>
              </a:xfrm>
              <a:prstGeom prst="rect">
                <a:avLst/>
              </a:prstGeom>
              <a:solidFill>
                <a:srgbClr val="75BB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40" name="Rectangle 261">
                <a:extLst>
                  <a:ext uri="{FF2B5EF4-FFF2-40B4-BE49-F238E27FC236}">
                    <a16:creationId xmlns:a16="http://schemas.microsoft.com/office/drawing/2014/main" id="{74409298-C8B2-4A07-B30C-B54CB0CBBBF1}"/>
                  </a:ext>
                </a:extLst>
              </p:cNvPr>
              <p:cNvSpPr>
                <a:spLocks noChangeArrowheads="1"/>
              </p:cNvSpPr>
              <p:nvPr/>
            </p:nvSpPr>
            <p:spPr bwMode="auto">
              <a:xfrm>
                <a:off x="5117" y="2769"/>
                <a:ext cx="435" cy="15"/>
              </a:xfrm>
              <a:prstGeom prst="rect">
                <a:avLst/>
              </a:prstGeom>
              <a:solidFill>
                <a:srgbClr val="73BA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41" name="Rectangle 262">
                <a:extLst>
                  <a:ext uri="{FF2B5EF4-FFF2-40B4-BE49-F238E27FC236}">
                    <a16:creationId xmlns:a16="http://schemas.microsoft.com/office/drawing/2014/main" id="{32A525B5-88E9-413E-A818-5F9A4C30AF06}"/>
                  </a:ext>
                </a:extLst>
              </p:cNvPr>
              <p:cNvSpPr>
                <a:spLocks noChangeArrowheads="1"/>
              </p:cNvSpPr>
              <p:nvPr/>
            </p:nvSpPr>
            <p:spPr bwMode="auto">
              <a:xfrm>
                <a:off x="5117" y="2784"/>
                <a:ext cx="435" cy="15"/>
              </a:xfrm>
              <a:prstGeom prst="rect">
                <a:avLst/>
              </a:prstGeom>
              <a:solidFill>
                <a:srgbClr val="71B9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42" name="Rectangle 263">
                <a:extLst>
                  <a:ext uri="{FF2B5EF4-FFF2-40B4-BE49-F238E27FC236}">
                    <a16:creationId xmlns:a16="http://schemas.microsoft.com/office/drawing/2014/main" id="{EB3B870F-F9E1-49EB-83F4-01407B10EF94}"/>
                  </a:ext>
                </a:extLst>
              </p:cNvPr>
              <p:cNvSpPr>
                <a:spLocks noChangeArrowheads="1"/>
              </p:cNvSpPr>
              <p:nvPr/>
            </p:nvSpPr>
            <p:spPr bwMode="auto">
              <a:xfrm>
                <a:off x="5117" y="2799"/>
                <a:ext cx="435" cy="14"/>
              </a:xfrm>
              <a:prstGeom prst="rect">
                <a:avLst/>
              </a:prstGeom>
              <a:solidFill>
                <a:srgbClr val="6FB8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43" name="Rectangle 264">
                <a:extLst>
                  <a:ext uri="{FF2B5EF4-FFF2-40B4-BE49-F238E27FC236}">
                    <a16:creationId xmlns:a16="http://schemas.microsoft.com/office/drawing/2014/main" id="{AB6BA5F4-A830-4F4A-916E-0B9EF982D077}"/>
                  </a:ext>
                </a:extLst>
              </p:cNvPr>
              <p:cNvSpPr>
                <a:spLocks noChangeArrowheads="1"/>
              </p:cNvSpPr>
              <p:nvPr/>
            </p:nvSpPr>
            <p:spPr bwMode="auto">
              <a:xfrm>
                <a:off x="5117" y="2813"/>
                <a:ext cx="435" cy="15"/>
              </a:xfrm>
              <a:prstGeom prst="rect">
                <a:avLst/>
              </a:prstGeom>
              <a:solidFill>
                <a:srgbClr val="6DB7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44" name="Rectangle 265">
                <a:extLst>
                  <a:ext uri="{FF2B5EF4-FFF2-40B4-BE49-F238E27FC236}">
                    <a16:creationId xmlns:a16="http://schemas.microsoft.com/office/drawing/2014/main" id="{DEBF3D22-2B1C-40D9-B08A-5754A2ED5CE9}"/>
                  </a:ext>
                </a:extLst>
              </p:cNvPr>
              <p:cNvSpPr>
                <a:spLocks noChangeArrowheads="1"/>
              </p:cNvSpPr>
              <p:nvPr/>
            </p:nvSpPr>
            <p:spPr bwMode="auto">
              <a:xfrm>
                <a:off x="5117" y="2828"/>
                <a:ext cx="435" cy="15"/>
              </a:xfrm>
              <a:prstGeom prst="rect">
                <a:avLst/>
              </a:prstGeom>
              <a:solidFill>
                <a:srgbClr val="6BB6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45" name="Rectangle 266">
                <a:extLst>
                  <a:ext uri="{FF2B5EF4-FFF2-40B4-BE49-F238E27FC236}">
                    <a16:creationId xmlns:a16="http://schemas.microsoft.com/office/drawing/2014/main" id="{31903C38-6A13-4CB2-B756-790C44A86C5B}"/>
                  </a:ext>
                </a:extLst>
              </p:cNvPr>
              <p:cNvSpPr>
                <a:spLocks noChangeArrowheads="1"/>
              </p:cNvSpPr>
              <p:nvPr/>
            </p:nvSpPr>
            <p:spPr bwMode="auto">
              <a:xfrm>
                <a:off x="5117" y="2843"/>
                <a:ext cx="435" cy="19"/>
              </a:xfrm>
              <a:prstGeom prst="rect">
                <a:avLst/>
              </a:prstGeom>
              <a:solidFill>
                <a:srgbClr val="69B5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46" name="Rectangle 267">
                <a:extLst>
                  <a:ext uri="{FF2B5EF4-FFF2-40B4-BE49-F238E27FC236}">
                    <a16:creationId xmlns:a16="http://schemas.microsoft.com/office/drawing/2014/main" id="{37DF1D08-DA49-42FE-98CC-7F4F7DB4DB3A}"/>
                  </a:ext>
                </a:extLst>
              </p:cNvPr>
              <p:cNvSpPr>
                <a:spLocks noChangeArrowheads="1"/>
              </p:cNvSpPr>
              <p:nvPr/>
            </p:nvSpPr>
            <p:spPr bwMode="auto">
              <a:xfrm>
                <a:off x="5117" y="2862"/>
                <a:ext cx="435" cy="15"/>
              </a:xfrm>
              <a:prstGeom prst="rect">
                <a:avLst/>
              </a:prstGeom>
              <a:solidFill>
                <a:srgbClr val="67B4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47" name="Rectangle 268">
                <a:extLst>
                  <a:ext uri="{FF2B5EF4-FFF2-40B4-BE49-F238E27FC236}">
                    <a16:creationId xmlns:a16="http://schemas.microsoft.com/office/drawing/2014/main" id="{40C2F9A7-C7B3-4FA3-BADA-066C5D7D9FC7}"/>
                  </a:ext>
                </a:extLst>
              </p:cNvPr>
              <p:cNvSpPr>
                <a:spLocks noChangeArrowheads="1"/>
              </p:cNvSpPr>
              <p:nvPr/>
            </p:nvSpPr>
            <p:spPr bwMode="auto">
              <a:xfrm>
                <a:off x="5117" y="2877"/>
                <a:ext cx="435" cy="15"/>
              </a:xfrm>
              <a:prstGeom prst="rect">
                <a:avLst/>
              </a:prstGeom>
              <a:solidFill>
                <a:srgbClr val="65B3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48" name="Rectangle 269">
                <a:extLst>
                  <a:ext uri="{FF2B5EF4-FFF2-40B4-BE49-F238E27FC236}">
                    <a16:creationId xmlns:a16="http://schemas.microsoft.com/office/drawing/2014/main" id="{3F7004A0-DB5D-401B-B898-E6D1422C455E}"/>
                  </a:ext>
                </a:extLst>
              </p:cNvPr>
              <p:cNvSpPr>
                <a:spLocks noChangeArrowheads="1"/>
              </p:cNvSpPr>
              <p:nvPr/>
            </p:nvSpPr>
            <p:spPr bwMode="auto">
              <a:xfrm>
                <a:off x="5117" y="2892"/>
                <a:ext cx="435" cy="14"/>
              </a:xfrm>
              <a:prstGeom prst="rect">
                <a:avLst/>
              </a:prstGeom>
              <a:solidFill>
                <a:srgbClr val="63B24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49" name="Rectangle 270">
                <a:extLst>
                  <a:ext uri="{FF2B5EF4-FFF2-40B4-BE49-F238E27FC236}">
                    <a16:creationId xmlns:a16="http://schemas.microsoft.com/office/drawing/2014/main" id="{7AD53923-65F9-4593-9F48-AAB2542B3625}"/>
                  </a:ext>
                </a:extLst>
              </p:cNvPr>
              <p:cNvSpPr>
                <a:spLocks noChangeArrowheads="1"/>
              </p:cNvSpPr>
              <p:nvPr/>
            </p:nvSpPr>
            <p:spPr bwMode="auto">
              <a:xfrm>
                <a:off x="5117" y="2906"/>
                <a:ext cx="435" cy="15"/>
              </a:xfrm>
              <a:prstGeom prst="rect">
                <a:avLst/>
              </a:prstGeom>
              <a:solidFill>
                <a:srgbClr val="61B1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50" name="Rectangle 271">
                <a:extLst>
                  <a:ext uri="{FF2B5EF4-FFF2-40B4-BE49-F238E27FC236}">
                    <a16:creationId xmlns:a16="http://schemas.microsoft.com/office/drawing/2014/main" id="{1B06FF32-A538-4D4E-9F5F-ECD804FFD9A2}"/>
                  </a:ext>
                </a:extLst>
              </p:cNvPr>
              <p:cNvSpPr>
                <a:spLocks noChangeArrowheads="1"/>
              </p:cNvSpPr>
              <p:nvPr/>
            </p:nvSpPr>
            <p:spPr bwMode="auto">
              <a:xfrm>
                <a:off x="5117" y="2921"/>
                <a:ext cx="435" cy="19"/>
              </a:xfrm>
              <a:prstGeom prst="rect">
                <a:avLst/>
              </a:prstGeom>
              <a:solidFill>
                <a:srgbClr val="5F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51" name="Rectangle 272">
                <a:extLst>
                  <a:ext uri="{FF2B5EF4-FFF2-40B4-BE49-F238E27FC236}">
                    <a16:creationId xmlns:a16="http://schemas.microsoft.com/office/drawing/2014/main" id="{16001BFC-EDE6-4B0F-97BD-970C1385539E}"/>
                  </a:ext>
                </a:extLst>
              </p:cNvPr>
              <p:cNvSpPr>
                <a:spLocks noChangeArrowheads="1"/>
              </p:cNvSpPr>
              <p:nvPr/>
            </p:nvSpPr>
            <p:spPr bwMode="auto">
              <a:xfrm>
                <a:off x="5117" y="2940"/>
                <a:ext cx="435" cy="15"/>
              </a:xfrm>
              <a:prstGeom prst="rect">
                <a:avLst/>
              </a:prstGeom>
              <a:solidFill>
                <a:srgbClr val="5DAF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52" name="Rectangle 273">
                <a:extLst>
                  <a:ext uri="{FF2B5EF4-FFF2-40B4-BE49-F238E27FC236}">
                    <a16:creationId xmlns:a16="http://schemas.microsoft.com/office/drawing/2014/main" id="{E23A4323-A967-4F45-9F0D-D079250CC38F}"/>
                  </a:ext>
                </a:extLst>
              </p:cNvPr>
              <p:cNvSpPr>
                <a:spLocks noChangeArrowheads="1"/>
              </p:cNvSpPr>
              <p:nvPr/>
            </p:nvSpPr>
            <p:spPr bwMode="auto">
              <a:xfrm>
                <a:off x="5117" y="2955"/>
                <a:ext cx="435" cy="15"/>
              </a:xfrm>
              <a:prstGeom prst="rect">
                <a:avLst/>
              </a:prstGeom>
              <a:solidFill>
                <a:srgbClr val="5BAE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53" name="Rectangle 274">
                <a:extLst>
                  <a:ext uri="{FF2B5EF4-FFF2-40B4-BE49-F238E27FC236}">
                    <a16:creationId xmlns:a16="http://schemas.microsoft.com/office/drawing/2014/main" id="{93253BF6-8CBB-4AE3-85DC-67302A5F607B}"/>
                  </a:ext>
                </a:extLst>
              </p:cNvPr>
              <p:cNvSpPr>
                <a:spLocks noChangeArrowheads="1"/>
              </p:cNvSpPr>
              <p:nvPr/>
            </p:nvSpPr>
            <p:spPr bwMode="auto">
              <a:xfrm>
                <a:off x="5117" y="2970"/>
                <a:ext cx="435" cy="15"/>
              </a:xfrm>
              <a:prstGeom prst="rect">
                <a:avLst/>
              </a:prstGeom>
              <a:solidFill>
                <a:srgbClr val="59AD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54" name="Rectangle 275">
                <a:extLst>
                  <a:ext uri="{FF2B5EF4-FFF2-40B4-BE49-F238E27FC236}">
                    <a16:creationId xmlns:a16="http://schemas.microsoft.com/office/drawing/2014/main" id="{9068E453-4096-42C0-B22A-93CCAB7C47F4}"/>
                  </a:ext>
                </a:extLst>
              </p:cNvPr>
              <p:cNvSpPr>
                <a:spLocks noChangeArrowheads="1"/>
              </p:cNvSpPr>
              <p:nvPr/>
            </p:nvSpPr>
            <p:spPr bwMode="auto">
              <a:xfrm>
                <a:off x="5117" y="2985"/>
                <a:ext cx="435" cy="14"/>
              </a:xfrm>
              <a:prstGeom prst="rect">
                <a:avLst/>
              </a:prstGeom>
              <a:solidFill>
                <a:srgbClr val="57AC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55" name="Rectangle 276">
                <a:extLst>
                  <a:ext uri="{FF2B5EF4-FFF2-40B4-BE49-F238E27FC236}">
                    <a16:creationId xmlns:a16="http://schemas.microsoft.com/office/drawing/2014/main" id="{BECDE56A-982E-4506-8112-DF55F2CD5594}"/>
                  </a:ext>
                </a:extLst>
              </p:cNvPr>
              <p:cNvSpPr>
                <a:spLocks noChangeArrowheads="1"/>
              </p:cNvSpPr>
              <p:nvPr/>
            </p:nvSpPr>
            <p:spPr bwMode="auto">
              <a:xfrm>
                <a:off x="5117" y="2999"/>
                <a:ext cx="435" cy="15"/>
              </a:xfrm>
              <a:prstGeom prst="rect">
                <a:avLst/>
              </a:prstGeom>
              <a:solidFill>
                <a:srgbClr val="55AB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56" name="Rectangle 277">
                <a:extLst>
                  <a:ext uri="{FF2B5EF4-FFF2-40B4-BE49-F238E27FC236}">
                    <a16:creationId xmlns:a16="http://schemas.microsoft.com/office/drawing/2014/main" id="{4EE1496A-7C06-4BF8-84D1-0640B24FC25D}"/>
                  </a:ext>
                </a:extLst>
              </p:cNvPr>
              <p:cNvSpPr>
                <a:spLocks noChangeArrowheads="1"/>
              </p:cNvSpPr>
              <p:nvPr/>
            </p:nvSpPr>
            <p:spPr bwMode="auto">
              <a:xfrm>
                <a:off x="5117" y="3014"/>
                <a:ext cx="435" cy="19"/>
              </a:xfrm>
              <a:prstGeom prst="rect">
                <a:avLst/>
              </a:prstGeom>
              <a:solidFill>
                <a:srgbClr val="53AA5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57" name="Rectangle 278">
                <a:extLst>
                  <a:ext uri="{FF2B5EF4-FFF2-40B4-BE49-F238E27FC236}">
                    <a16:creationId xmlns:a16="http://schemas.microsoft.com/office/drawing/2014/main" id="{F22FF047-5837-4219-A8C0-F95F58072FA4}"/>
                  </a:ext>
                </a:extLst>
              </p:cNvPr>
              <p:cNvSpPr>
                <a:spLocks noChangeArrowheads="1"/>
              </p:cNvSpPr>
              <p:nvPr/>
            </p:nvSpPr>
            <p:spPr bwMode="auto">
              <a:xfrm>
                <a:off x="5117" y="3033"/>
                <a:ext cx="435" cy="15"/>
              </a:xfrm>
              <a:prstGeom prst="rect">
                <a:avLst/>
              </a:prstGeom>
              <a:solidFill>
                <a:srgbClr val="51A9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58" name="Rectangle 279">
                <a:extLst>
                  <a:ext uri="{FF2B5EF4-FFF2-40B4-BE49-F238E27FC236}">
                    <a16:creationId xmlns:a16="http://schemas.microsoft.com/office/drawing/2014/main" id="{99302F23-2AA6-4FBE-888E-DC9716C41D24}"/>
                  </a:ext>
                </a:extLst>
              </p:cNvPr>
              <p:cNvSpPr>
                <a:spLocks noChangeArrowheads="1"/>
              </p:cNvSpPr>
              <p:nvPr/>
            </p:nvSpPr>
            <p:spPr bwMode="auto">
              <a:xfrm>
                <a:off x="5117" y="3048"/>
                <a:ext cx="435" cy="15"/>
              </a:xfrm>
              <a:prstGeom prst="rect">
                <a:avLst/>
              </a:prstGeom>
              <a:solidFill>
                <a:srgbClr val="4FA8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59" name="Rectangle 280">
                <a:extLst>
                  <a:ext uri="{FF2B5EF4-FFF2-40B4-BE49-F238E27FC236}">
                    <a16:creationId xmlns:a16="http://schemas.microsoft.com/office/drawing/2014/main" id="{A4B617EE-9324-47E2-B156-4049D0544366}"/>
                  </a:ext>
                </a:extLst>
              </p:cNvPr>
              <p:cNvSpPr>
                <a:spLocks noChangeArrowheads="1"/>
              </p:cNvSpPr>
              <p:nvPr/>
            </p:nvSpPr>
            <p:spPr bwMode="auto">
              <a:xfrm>
                <a:off x="5117" y="3063"/>
                <a:ext cx="435" cy="15"/>
              </a:xfrm>
              <a:prstGeom prst="rect">
                <a:avLst/>
              </a:prstGeom>
              <a:solidFill>
                <a:srgbClr val="4DA7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60" name="Rectangle 281">
                <a:extLst>
                  <a:ext uri="{FF2B5EF4-FFF2-40B4-BE49-F238E27FC236}">
                    <a16:creationId xmlns:a16="http://schemas.microsoft.com/office/drawing/2014/main" id="{DE6576E5-20D0-4AC0-9A76-B19465687C9D}"/>
                  </a:ext>
                </a:extLst>
              </p:cNvPr>
              <p:cNvSpPr>
                <a:spLocks noChangeArrowheads="1"/>
              </p:cNvSpPr>
              <p:nvPr/>
            </p:nvSpPr>
            <p:spPr bwMode="auto">
              <a:xfrm>
                <a:off x="5117" y="3078"/>
                <a:ext cx="435" cy="14"/>
              </a:xfrm>
              <a:prstGeom prst="rect">
                <a:avLst/>
              </a:prstGeom>
              <a:solidFill>
                <a:srgbClr val="4BA6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61" name="Rectangle 282">
                <a:extLst>
                  <a:ext uri="{FF2B5EF4-FFF2-40B4-BE49-F238E27FC236}">
                    <a16:creationId xmlns:a16="http://schemas.microsoft.com/office/drawing/2014/main" id="{F97594C0-75D1-416B-98EA-685361BD7A38}"/>
                  </a:ext>
                </a:extLst>
              </p:cNvPr>
              <p:cNvSpPr>
                <a:spLocks noChangeArrowheads="1"/>
              </p:cNvSpPr>
              <p:nvPr/>
            </p:nvSpPr>
            <p:spPr bwMode="auto">
              <a:xfrm>
                <a:off x="5117" y="3092"/>
                <a:ext cx="435" cy="19"/>
              </a:xfrm>
              <a:prstGeom prst="rect">
                <a:avLst/>
              </a:prstGeom>
              <a:solidFill>
                <a:srgbClr val="49A55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62" name="Rectangle 283">
                <a:extLst>
                  <a:ext uri="{FF2B5EF4-FFF2-40B4-BE49-F238E27FC236}">
                    <a16:creationId xmlns:a16="http://schemas.microsoft.com/office/drawing/2014/main" id="{F44358C0-C6C1-4550-9ABA-21E59ABC0B88}"/>
                  </a:ext>
                </a:extLst>
              </p:cNvPr>
              <p:cNvSpPr>
                <a:spLocks noChangeArrowheads="1"/>
              </p:cNvSpPr>
              <p:nvPr/>
            </p:nvSpPr>
            <p:spPr bwMode="auto">
              <a:xfrm>
                <a:off x="5117" y="3111"/>
                <a:ext cx="435" cy="15"/>
              </a:xfrm>
              <a:prstGeom prst="rect">
                <a:avLst/>
              </a:prstGeom>
              <a:solidFill>
                <a:srgbClr val="47A4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63" name="Rectangle 284">
                <a:extLst>
                  <a:ext uri="{FF2B5EF4-FFF2-40B4-BE49-F238E27FC236}">
                    <a16:creationId xmlns:a16="http://schemas.microsoft.com/office/drawing/2014/main" id="{CA959E4C-6640-4F25-895C-5801811190CD}"/>
                  </a:ext>
                </a:extLst>
              </p:cNvPr>
              <p:cNvSpPr>
                <a:spLocks noChangeArrowheads="1"/>
              </p:cNvSpPr>
              <p:nvPr/>
            </p:nvSpPr>
            <p:spPr bwMode="auto">
              <a:xfrm>
                <a:off x="5117" y="3126"/>
                <a:ext cx="435" cy="15"/>
              </a:xfrm>
              <a:prstGeom prst="rect">
                <a:avLst/>
              </a:prstGeom>
              <a:solidFill>
                <a:srgbClr val="45A3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64" name="Rectangle 285">
                <a:extLst>
                  <a:ext uri="{FF2B5EF4-FFF2-40B4-BE49-F238E27FC236}">
                    <a16:creationId xmlns:a16="http://schemas.microsoft.com/office/drawing/2014/main" id="{1853FC98-B07F-4E9C-A439-8CB3F9F42331}"/>
                  </a:ext>
                </a:extLst>
              </p:cNvPr>
              <p:cNvSpPr>
                <a:spLocks noChangeArrowheads="1"/>
              </p:cNvSpPr>
              <p:nvPr/>
            </p:nvSpPr>
            <p:spPr bwMode="auto">
              <a:xfrm>
                <a:off x="5117" y="3141"/>
                <a:ext cx="435" cy="15"/>
              </a:xfrm>
              <a:prstGeom prst="rect">
                <a:avLst/>
              </a:prstGeom>
              <a:solidFill>
                <a:srgbClr val="43A2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65" name="Rectangle 286">
                <a:extLst>
                  <a:ext uri="{FF2B5EF4-FFF2-40B4-BE49-F238E27FC236}">
                    <a16:creationId xmlns:a16="http://schemas.microsoft.com/office/drawing/2014/main" id="{DD5E94F0-A214-41BD-A095-EB716ABB0797}"/>
                  </a:ext>
                </a:extLst>
              </p:cNvPr>
              <p:cNvSpPr>
                <a:spLocks noChangeArrowheads="1"/>
              </p:cNvSpPr>
              <p:nvPr/>
            </p:nvSpPr>
            <p:spPr bwMode="auto">
              <a:xfrm>
                <a:off x="5117" y="3156"/>
                <a:ext cx="435" cy="15"/>
              </a:xfrm>
              <a:prstGeom prst="rect">
                <a:avLst/>
              </a:prstGeom>
              <a:solidFill>
                <a:srgbClr val="41A1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66" name="Rectangle 287">
                <a:extLst>
                  <a:ext uri="{FF2B5EF4-FFF2-40B4-BE49-F238E27FC236}">
                    <a16:creationId xmlns:a16="http://schemas.microsoft.com/office/drawing/2014/main" id="{D3AC0CBB-1C41-4FCA-854D-9CEDCA707FAF}"/>
                  </a:ext>
                </a:extLst>
              </p:cNvPr>
              <p:cNvSpPr>
                <a:spLocks noChangeArrowheads="1"/>
              </p:cNvSpPr>
              <p:nvPr/>
            </p:nvSpPr>
            <p:spPr bwMode="auto">
              <a:xfrm>
                <a:off x="5117" y="3171"/>
                <a:ext cx="435" cy="14"/>
              </a:xfrm>
              <a:prstGeom prst="rect">
                <a:avLst/>
              </a:prstGeom>
              <a:solidFill>
                <a:srgbClr val="3FA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67" name="Rectangle 288">
                <a:extLst>
                  <a:ext uri="{FF2B5EF4-FFF2-40B4-BE49-F238E27FC236}">
                    <a16:creationId xmlns:a16="http://schemas.microsoft.com/office/drawing/2014/main" id="{D0B04E76-0537-4460-8AB1-CFD8CD395897}"/>
                  </a:ext>
                </a:extLst>
              </p:cNvPr>
              <p:cNvSpPr>
                <a:spLocks noChangeArrowheads="1"/>
              </p:cNvSpPr>
              <p:nvPr/>
            </p:nvSpPr>
            <p:spPr bwMode="auto">
              <a:xfrm>
                <a:off x="5117" y="3185"/>
                <a:ext cx="435" cy="19"/>
              </a:xfrm>
              <a:prstGeom prst="rect">
                <a:avLst/>
              </a:prstGeom>
              <a:solidFill>
                <a:srgbClr val="3D9F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68" name="Rectangle 289">
                <a:extLst>
                  <a:ext uri="{FF2B5EF4-FFF2-40B4-BE49-F238E27FC236}">
                    <a16:creationId xmlns:a16="http://schemas.microsoft.com/office/drawing/2014/main" id="{00C93C5F-9743-43EA-B3BE-682B2E62A2A5}"/>
                  </a:ext>
                </a:extLst>
              </p:cNvPr>
              <p:cNvSpPr>
                <a:spLocks noChangeArrowheads="1"/>
              </p:cNvSpPr>
              <p:nvPr/>
            </p:nvSpPr>
            <p:spPr bwMode="auto">
              <a:xfrm>
                <a:off x="5117" y="3204"/>
                <a:ext cx="435" cy="15"/>
              </a:xfrm>
              <a:prstGeom prst="rect">
                <a:avLst/>
              </a:prstGeom>
              <a:solidFill>
                <a:srgbClr val="3B9E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69" name="Rectangle 290">
                <a:extLst>
                  <a:ext uri="{FF2B5EF4-FFF2-40B4-BE49-F238E27FC236}">
                    <a16:creationId xmlns:a16="http://schemas.microsoft.com/office/drawing/2014/main" id="{F1433BE5-44F8-4FA3-92D6-84FE0546E2A9}"/>
                  </a:ext>
                </a:extLst>
              </p:cNvPr>
              <p:cNvSpPr>
                <a:spLocks noChangeArrowheads="1"/>
              </p:cNvSpPr>
              <p:nvPr/>
            </p:nvSpPr>
            <p:spPr bwMode="auto">
              <a:xfrm>
                <a:off x="5117" y="3219"/>
                <a:ext cx="435" cy="15"/>
              </a:xfrm>
              <a:prstGeom prst="rect">
                <a:avLst/>
              </a:prstGeom>
              <a:solidFill>
                <a:srgbClr val="399D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70" name="Rectangle 291">
                <a:extLst>
                  <a:ext uri="{FF2B5EF4-FFF2-40B4-BE49-F238E27FC236}">
                    <a16:creationId xmlns:a16="http://schemas.microsoft.com/office/drawing/2014/main" id="{32B1C51D-83F6-414F-9A09-E931E687422A}"/>
                  </a:ext>
                </a:extLst>
              </p:cNvPr>
              <p:cNvSpPr>
                <a:spLocks noChangeArrowheads="1"/>
              </p:cNvSpPr>
              <p:nvPr/>
            </p:nvSpPr>
            <p:spPr bwMode="auto">
              <a:xfrm>
                <a:off x="5117" y="3234"/>
                <a:ext cx="435" cy="15"/>
              </a:xfrm>
              <a:prstGeom prst="rect">
                <a:avLst/>
              </a:prstGeom>
              <a:solidFill>
                <a:srgbClr val="379C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71" name="Rectangle 292">
                <a:extLst>
                  <a:ext uri="{FF2B5EF4-FFF2-40B4-BE49-F238E27FC236}">
                    <a16:creationId xmlns:a16="http://schemas.microsoft.com/office/drawing/2014/main" id="{26DE6997-CFED-48E5-B20B-C4A81BD61DBA}"/>
                  </a:ext>
                </a:extLst>
              </p:cNvPr>
              <p:cNvSpPr>
                <a:spLocks noChangeArrowheads="1"/>
              </p:cNvSpPr>
              <p:nvPr/>
            </p:nvSpPr>
            <p:spPr bwMode="auto">
              <a:xfrm>
                <a:off x="5117" y="3249"/>
                <a:ext cx="435" cy="14"/>
              </a:xfrm>
              <a:prstGeom prst="rect">
                <a:avLst/>
              </a:prstGeom>
              <a:solidFill>
                <a:srgbClr val="359B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72" name="Rectangle 293">
                <a:extLst>
                  <a:ext uri="{FF2B5EF4-FFF2-40B4-BE49-F238E27FC236}">
                    <a16:creationId xmlns:a16="http://schemas.microsoft.com/office/drawing/2014/main" id="{07F8D1AB-95A7-4BCD-B859-465586262102}"/>
                  </a:ext>
                </a:extLst>
              </p:cNvPr>
              <p:cNvSpPr>
                <a:spLocks noChangeArrowheads="1"/>
              </p:cNvSpPr>
              <p:nvPr/>
            </p:nvSpPr>
            <p:spPr bwMode="auto">
              <a:xfrm>
                <a:off x="5117" y="3263"/>
                <a:ext cx="435" cy="19"/>
              </a:xfrm>
              <a:prstGeom prst="rect">
                <a:avLst/>
              </a:prstGeom>
              <a:solidFill>
                <a:srgbClr val="339A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73" name="Rectangle 294">
                <a:extLst>
                  <a:ext uri="{FF2B5EF4-FFF2-40B4-BE49-F238E27FC236}">
                    <a16:creationId xmlns:a16="http://schemas.microsoft.com/office/drawing/2014/main" id="{4D10B18E-66DE-493C-861F-E756C35FDFF6}"/>
                  </a:ext>
                </a:extLst>
              </p:cNvPr>
              <p:cNvSpPr>
                <a:spLocks noChangeArrowheads="1"/>
              </p:cNvSpPr>
              <p:nvPr/>
            </p:nvSpPr>
            <p:spPr bwMode="auto">
              <a:xfrm>
                <a:off x="5117" y="3282"/>
                <a:ext cx="435" cy="15"/>
              </a:xfrm>
              <a:prstGeom prst="rect">
                <a:avLst/>
              </a:prstGeom>
              <a:solidFill>
                <a:srgbClr val="3199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74" name="Rectangle 295">
                <a:extLst>
                  <a:ext uri="{FF2B5EF4-FFF2-40B4-BE49-F238E27FC236}">
                    <a16:creationId xmlns:a16="http://schemas.microsoft.com/office/drawing/2014/main" id="{0AB92A46-A927-4FBA-BDDC-9A6DA997D588}"/>
                  </a:ext>
                </a:extLst>
              </p:cNvPr>
              <p:cNvSpPr>
                <a:spLocks noChangeArrowheads="1"/>
              </p:cNvSpPr>
              <p:nvPr/>
            </p:nvSpPr>
            <p:spPr bwMode="auto">
              <a:xfrm>
                <a:off x="5117" y="3297"/>
                <a:ext cx="435" cy="15"/>
              </a:xfrm>
              <a:prstGeom prst="rect">
                <a:avLst/>
              </a:prstGeom>
              <a:solidFill>
                <a:srgbClr val="2F98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75" name="Rectangle 296">
                <a:extLst>
                  <a:ext uri="{FF2B5EF4-FFF2-40B4-BE49-F238E27FC236}">
                    <a16:creationId xmlns:a16="http://schemas.microsoft.com/office/drawing/2014/main" id="{E468C226-57D5-49A3-8877-297C34EC7577}"/>
                  </a:ext>
                </a:extLst>
              </p:cNvPr>
              <p:cNvSpPr>
                <a:spLocks noChangeArrowheads="1"/>
              </p:cNvSpPr>
              <p:nvPr/>
            </p:nvSpPr>
            <p:spPr bwMode="auto">
              <a:xfrm>
                <a:off x="5117" y="3312"/>
                <a:ext cx="435" cy="15"/>
              </a:xfrm>
              <a:prstGeom prst="rect">
                <a:avLst/>
              </a:prstGeom>
              <a:solidFill>
                <a:srgbClr val="2D97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76" name="Rectangle 297">
                <a:extLst>
                  <a:ext uri="{FF2B5EF4-FFF2-40B4-BE49-F238E27FC236}">
                    <a16:creationId xmlns:a16="http://schemas.microsoft.com/office/drawing/2014/main" id="{C756EF3E-49C1-477E-A975-804289D10005}"/>
                  </a:ext>
                </a:extLst>
              </p:cNvPr>
              <p:cNvSpPr>
                <a:spLocks noChangeArrowheads="1"/>
              </p:cNvSpPr>
              <p:nvPr/>
            </p:nvSpPr>
            <p:spPr bwMode="auto">
              <a:xfrm>
                <a:off x="5117" y="3327"/>
                <a:ext cx="435" cy="15"/>
              </a:xfrm>
              <a:prstGeom prst="rect">
                <a:avLst/>
              </a:prstGeom>
              <a:solidFill>
                <a:srgbClr val="2B96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77" name="Rectangle 298">
                <a:extLst>
                  <a:ext uri="{FF2B5EF4-FFF2-40B4-BE49-F238E27FC236}">
                    <a16:creationId xmlns:a16="http://schemas.microsoft.com/office/drawing/2014/main" id="{924E47A0-93B2-4330-9FEF-FE776277A297}"/>
                  </a:ext>
                </a:extLst>
              </p:cNvPr>
              <p:cNvSpPr>
                <a:spLocks noChangeArrowheads="1"/>
              </p:cNvSpPr>
              <p:nvPr/>
            </p:nvSpPr>
            <p:spPr bwMode="auto">
              <a:xfrm>
                <a:off x="5117" y="3342"/>
                <a:ext cx="435" cy="14"/>
              </a:xfrm>
              <a:prstGeom prst="rect">
                <a:avLst/>
              </a:prstGeom>
              <a:solidFill>
                <a:srgbClr val="2995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78" name="Rectangle 299">
                <a:extLst>
                  <a:ext uri="{FF2B5EF4-FFF2-40B4-BE49-F238E27FC236}">
                    <a16:creationId xmlns:a16="http://schemas.microsoft.com/office/drawing/2014/main" id="{85A77E36-23B6-40C5-A938-C6943539AC1B}"/>
                  </a:ext>
                </a:extLst>
              </p:cNvPr>
              <p:cNvSpPr>
                <a:spLocks noChangeArrowheads="1"/>
              </p:cNvSpPr>
              <p:nvPr/>
            </p:nvSpPr>
            <p:spPr bwMode="auto">
              <a:xfrm>
                <a:off x="5117" y="3356"/>
                <a:ext cx="435" cy="19"/>
              </a:xfrm>
              <a:prstGeom prst="rect">
                <a:avLst/>
              </a:prstGeom>
              <a:solidFill>
                <a:srgbClr val="2794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79" name="Rectangle 300">
                <a:extLst>
                  <a:ext uri="{FF2B5EF4-FFF2-40B4-BE49-F238E27FC236}">
                    <a16:creationId xmlns:a16="http://schemas.microsoft.com/office/drawing/2014/main" id="{B49E03D2-142A-48BC-B5F7-63C6FA42557F}"/>
                  </a:ext>
                </a:extLst>
              </p:cNvPr>
              <p:cNvSpPr>
                <a:spLocks noChangeArrowheads="1"/>
              </p:cNvSpPr>
              <p:nvPr/>
            </p:nvSpPr>
            <p:spPr bwMode="auto">
              <a:xfrm>
                <a:off x="5117" y="3375"/>
                <a:ext cx="435" cy="15"/>
              </a:xfrm>
              <a:prstGeom prst="rect">
                <a:avLst/>
              </a:prstGeom>
              <a:solidFill>
                <a:srgbClr val="2593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80" name="Rectangle 301">
                <a:extLst>
                  <a:ext uri="{FF2B5EF4-FFF2-40B4-BE49-F238E27FC236}">
                    <a16:creationId xmlns:a16="http://schemas.microsoft.com/office/drawing/2014/main" id="{F382F822-2846-470F-BCEC-8A8BFB03888A}"/>
                  </a:ext>
                </a:extLst>
              </p:cNvPr>
              <p:cNvSpPr>
                <a:spLocks noChangeArrowheads="1"/>
              </p:cNvSpPr>
              <p:nvPr/>
            </p:nvSpPr>
            <p:spPr bwMode="auto">
              <a:xfrm>
                <a:off x="5117" y="3390"/>
                <a:ext cx="435" cy="15"/>
              </a:xfrm>
              <a:prstGeom prst="rect">
                <a:avLst/>
              </a:prstGeom>
              <a:solidFill>
                <a:srgbClr val="2392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81" name="Rectangle 302">
                <a:extLst>
                  <a:ext uri="{FF2B5EF4-FFF2-40B4-BE49-F238E27FC236}">
                    <a16:creationId xmlns:a16="http://schemas.microsoft.com/office/drawing/2014/main" id="{3FCED145-5635-463B-BAF7-1C83F7FAB360}"/>
                  </a:ext>
                </a:extLst>
              </p:cNvPr>
              <p:cNvSpPr>
                <a:spLocks noChangeArrowheads="1"/>
              </p:cNvSpPr>
              <p:nvPr/>
            </p:nvSpPr>
            <p:spPr bwMode="auto">
              <a:xfrm>
                <a:off x="5117" y="3405"/>
                <a:ext cx="435" cy="15"/>
              </a:xfrm>
              <a:prstGeom prst="rect">
                <a:avLst/>
              </a:prstGeom>
              <a:solidFill>
                <a:srgbClr val="2191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82" name="Rectangle 303">
                <a:extLst>
                  <a:ext uri="{FF2B5EF4-FFF2-40B4-BE49-F238E27FC236}">
                    <a16:creationId xmlns:a16="http://schemas.microsoft.com/office/drawing/2014/main" id="{CA9D5275-AEE4-4627-8F19-40AEB2576EEE}"/>
                  </a:ext>
                </a:extLst>
              </p:cNvPr>
              <p:cNvSpPr>
                <a:spLocks noChangeArrowheads="1"/>
              </p:cNvSpPr>
              <p:nvPr/>
            </p:nvSpPr>
            <p:spPr bwMode="auto">
              <a:xfrm>
                <a:off x="5117" y="3420"/>
                <a:ext cx="435" cy="15"/>
              </a:xfrm>
              <a:prstGeom prst="rect">
                <a:avLst/>
              </a:prstGeom>
              <a:solidFill>
                <a:srgbClr val="1F90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83" name="Rectangle 304">
                <a:extLst>
                  <a:ext uri="{FF2B5EF4-FFF2-40B4-BE49-F238E27FC236}">
                    <a16:creationId xmlns:a16="http://schemas.microsoft.com/office/drawing/2014/main" id="{F2327F80-56CF-4B1F-ADF8-302E6B2F64A5}"/>
                  </a:ext>
                </a:extLst>
              </p:cNvPr>
              <p:cNvSpPr>
                <a:spLocks noChangeArrowheads="1"/>
              </p:cNvSpPr>
              <p:nvPr/>
            </p:nvSpPr>
            <p:spPr bwMode="auto">
              <a:xfrm>
                <a:off x="5117" y="3435"/>
                <a:ext cx="435" cy="18"/>
              </a:xfrm>
              <a:prstGeom prst="rect">
                <a:avLst/>
              </a:prstGeom>
              <a:solidFill>
                <a:srgbClr val="1D8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84" name="Rectangle 305">
                <a:extLst>
                  <a:ext uri="{FF2B5EF4-FFF2-40B4-BE49-F238E27FC236}">
                    <a16:creationId xmlns:a16="http://schemas.microsoft.com/office/drawing/2014/main" id="{366FE3D6-BECB-43DF-AA18-20E4EF010839}"/>
                  </a:ext>
                </a:extLst>
              </p:cNvPr>
              <p:cNvSpPr>
                <a:spLocks noChangeArrowheads="1"/>
              </p:cNvSpPr>
              <p:nvPr/>
            </p:nvSpPr>
            <p:spPr bwMode="auto">
              <a:xfrm>
                <a:off x="5117" y="3453"/>
                <a:ext cx="435" cy="15"/>
              </a:xfrm>
              <a:prstGeom prst="rect">
                <a:avLst/>
              </a:prstGeom>
              <a:solidFill>
                <a:srgbClr val="1B8E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85" name="Rectangle 306">
                <a:extLst>
                  <a:ext uri="{FF2B5EF4-FFF2-40B4-BE49-F238E27FC236}">
                    <a16:creationId xmlns:a16="http://schemas.microsoft.com/office/drawing/2014/main" id="{B6D361D8-2736-4780-A350-EA8B04B8DDA4}"/>
                  </a:ext>
                </a:extLst>
              </p:cNvPr>
              <p:cNvSpPr>
                <a:spLocks noChangeArrowheads="1"/>
              </p:cNvSpPr>
              <p:nvPr/>
            </p:nvSpPr>
            <p:spPr bwMode="auto">
              <a:xfrm>
                <a:off x="5117" y="3468"/>
                <a:ext cx="435" cy="15"/>
              </a:xfrm>
              <a:prstGeom prst="rect">
                <a:avLst/>
              </a:prstGeom>
              <a:solidFill>
                <a:srgbClr val="198D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86" name="Rectangle 307">
                <a:extLst>
                  <a:ext uri="{FF2B5EF4-FFF2-40B4-BE49-F238E27FC236}">
                    <a16:creationId xmlns:a16="http://schemas.microsoft.com/office/drawing/2014/main" id="{7E487C9D-AF09-440E-8127-B09CD5158C55}"/>
                  </a:ext>
                </a:extLst>
              </p:cNvPr>
              <p:cNvSpPr>
                <a:spLocks noChangeArrowheads="1"/>
              </p:cNvSpPr>
              <p:nvPr/>
            </p:nvSpPr>
            <p:spPr bwMode="auto">
              <a:xfrm>
                <a:off x="5117" y="3483"/>
                <a:ext cx="435" cy="15"/>
              </a:xfrm>
              <a:prstGeom prst="rect">
                <a:avLst/>
              </a:prstGeom>
              <a:solidFill>
                <a:srgbClr val="178C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87" name="Rectangle 308">
                <a:extLst>
                  <a:ext uri="{FF2B5EF4-FFF2-40B4-BE49-F238E27FC236}">
                    <a16:creationId xmlns:a16="http://schemas.microsoft.com/office/drawing/2014/main" id="{1D4FE2AD-5468-4EBA-B41F-060F7D53C0CF}"/>
                  </a:ext>
                </a:extLst>
              </p:cNvPr>
              <p:cNvSpPr>
                <a:spLocks noChangeArrowheads="1"/>
              </p:cNvSpPr>
              <p:nvPr/>
            </p:nvSpPr>
            <p:spPr bwMode="auto">
              <a:xfrm>
                <a:off x="5117" y="3498"/>
                <a:ext cx="435" cy="15"/>
              </a:xfrm>
              <a:prstGeom prst="rect">
                <a:avLst/>
              </a:prstGeom>
              <a:solidFill>
                <a:srgbClr val="158B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88" name="Rectangle 309">
                <a:extLst>
                  <a:ext uri="{FF2B5EF4-FFF2-40B4-BE49-F238E27FC236}">
                    <a16:creationId xmlns:a16="http://schemas.microsoft.com/office/drawing/2014/main" id="{4DB0B5A3-D303-461B-9BE9-D667FA0EDE37}"/>
                  </a:ext>
                </a:extLst>
              </p:cNvPr>
              <p:cNvSpPr>
                <a:spLocks noChangeArrowheads="1"/>
              </p:cNvSpPr>
              <p:nvPr/>
            </p:nvSpPr>
            <p:spPr bwMode="auto">
              <a:xfrm>
                <a:off x="5117" y="3513"/>
                <a:ext cx="435" cy="15"/>
              </a:xfrm>
              <a:prstGeom prst="rect">
                <a:avLst/>
              </a:prstGeom>
              <a:solidFill>
                <a:srgbClr val="138A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89" name="Rectangle 310">
                <a:extLst>
                  <a:ext uri="{FF2B5EF4-FFF2-40B4-BE49-F238E27FC236}">
                    <a16:creationId xmlns:a16="http://schemas.microsoft.com/office/drawing/2014/main" id="{C3E4B145-40AE-41B9-967C-EF79D758050D}"/>
                  </a:ext>
                </a:extLst>
              </p:cNvPr>
              <p:cNvSpPr>
                <a:spLocks noChangeArrowheads="1"/>
              </p:cNvSpPr>
              <p:nvPr/>
            </p:nvSpPr>
            <p:spPr bwMode="auto">
              <a:xfrm>
                <a:off x="5117" y="3528"/>
                <a:ext cx="435" cy="18"/>
              </a:xfrm>
              <a:prstGeom prst="rect">
                <a:avLst/>
              </a:prstGeom>
              <a:solidFill>
                <a:srgbClr val="1189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90" name="Rectangle 311">
                <a:extLst>
                  <a:ext uri="{FF2B5EF4-FFF2-40B4-BE49-F238E27FC236}">
                    <a16:creationId xmlns:a16="http://schemas.microsoft.com/office/drawing/2014/main" id="{A7BBB7C8-8F5D-47E2-A79C-6CEDA3025B61}"/>
                  </a:ext>
                </a:extLst>
              </p:cNvPr>
              <p:cNvSpPr>
                <a:spLocks noChangeArrowheads="1"/>
              </p:cNvSpPr>
              <p:nvPr/>
            </p:nvSpPr>
            <p:spPr bwMode="auto">
              <a:xfrm>
                <a:off x="5117" y="3546"/>
                <a:ext cx="435" cy="15"/>
              </a:xfrm>
              <a:prstGeom prst="rect">
                <a:avLst/>
              </a:prstGeom>
              <a:solidFill>
                <a:srgbClr val="0F8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91" name="Rectangle 312">
                <a:extLst>
                  <a:ext uri="{FF2B5EF4-FFF2-40B4-BE49-F238E27FC236}">
                    <a16:creationId xmlns:a16="http://schemas.microsoft.com/office/drawing/2014/main" id="{523F383B-BA8D-400D-88B8-08D1301A09BD}"/>
                  </a:ext>
                </a:extLst>
              </p:cNvPr>
              <p:cNvSpPr>
                <a:spLocks noChangeArrowheads="1"/>
              </p:cNvSpPr>
              <p:nvPr/>
            </p:nvSpPr>
            <p:spPr bwMode="auto">
              <a:xfrm>
                <a:off x="5117" y="3561"/>
                <a:ext cx="435" cy="15"/>
              </a:xfrm>
              <a:prstGeom prst="rect">
                <a:avLst/>
              </a:prstGeom>
              <a:solidFill>
                <a:srgbClr val="0D87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92" name="Rectangle 313">
                <a:extLst>
                  <a:ext uri="{FF2B5EF4-FFF2-40B4-BE49-F238E27FC236}">
                    <a16:creationId xmlns:a16="http://schemas.microsoft.com/office/drawing/2014/main" id="{29D3B97C-484D-4DE3-8199-691AB07C1A99}"/>
                  </a:ext>
                </a:extLst>
              </p:cNvPr>
              <p:cNvSpPr>
                <a:spLocks noChangeArrowheads="1"/>
              </p:cNvSpPr>
              <p:nvPr/>
            </p:nvSpPr>
            <p:spPr bwMode="auto">
              <a:xfrm>
                <a:off x="5117" y="3576"/>
                <a:ext cx="435" cy="15"/>
              </a:xfrm>
              <a:prstGeom prst="rect">
                <a:avLst/>
              </a:prstGeom>
              <a:solidFill>
                <a:srgbClr val="0B86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93" name="Rectangle 314">
                <a:extLst>
                  <a:ext uri="{FF2B5EF4-FFF2-40B4-BE49-F238E27FC236}">
                    <a16:creationId xmlns:a16="http://schemas.microsoft.com/office/drawing/2014/main" id="{144D9AE5-9EF7-48B7-AA54-DB723B55E127}"/>
                  </a:ext>
                </a:extLst>
              </p:cNvPr>
              <p:cNvSpPr>
                <a:spLocks noChangeArrowheads="1"/>
              </p:cNvSpPr>
              <p:nvPr/>
            </p:nvSpPr>
            <p:spPr bwMode="auto">
              <a:xfrm>
                <a:off x="5117" y="3591"/>
                <a:ext cx="435" cy="15"/>
              </a:xfrm>
              <a:prstGeom prst="rect">
                <a:avLst/>
              </a:prstGeom>
              <a:solidFill>
                <a:srgbClr val="0985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94" name="Rectangle 315">
                <a:extLst>
                  <a:ext uri="{FF2B5EF4-FFF2-40B4-BE49-F238E27FC236}">
                    <a16:creationId xmlns:a16="http://schemas.microsoft.com/office/drawing/2014/main" id="{8151482C-BA67-4E7C-85F8-012AC2B4703B}"/>
                  </a:ext>
                </a:extLst>
              </p:cNvPr>
              <p:cNvSpPr>
                <a:spLocks noChangeArrowheads="1"/>
              </p:cNvSpPr>
              <p:nvPr/>
            </p:nvSpPr>
            <p:spPr bwMode="auto">
              <a:xfrm>
                <a:off x="5117" y="3606"/>
                <a:ext cx="435" cy="18"/>
              </a:xfrm>
              <a:prstGeom prst="rect">
                <a:avLst/>
              </a:prstGeom>
              <a:solidFill>
                <a:srgbClr val="0784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95" name="Rectangle 316">
                <a:extLst>
                  <a:ext uri="{FF2B5EF4-FFF2-40B4-BE49-F238E27FC236}">
                    <a16:creationId xmlns:a16="http://schemas.microsoft.com/office/drawing/2014/main" id="{0FA46541-8D1F-4342-8890-DC3CC0F35500}"/>
                  </a:ext>
                </a:extLst>
              </p:cNvPr>
              <p:cNvSpPr>
                <a:spLocks noChangeArrowheads="1"/>
              </p:cNvSpPr>
              <p:nvPr/>
            </p:nvSpPr>
            <p:spPr bwMode="auto">
              <a:xfrm>
                <a:off x="5117" y="3624"/>
                <a:ext cx="435" cy="15"/>
              </a:xfrm>
              <a:prstGeom prst="rect">
                <a:avLst/>
              </a:prstGeom>
              <a:solidFill>
                <a:srgbClr val="0583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96" name="Rectangle 317">
                <a:extLst>
                  <a:ext uri="{FF2B5EF4-FFF2-40B4-BE49-F238E27FC236}">
                    <a16:creationId xmlns:a16="http://schemas.microsoft.com/office/drawing/2014/main" id="{7E426DF4-42E3-4056-97E5-1C8CD488809E}"/>
                  </a:ext>
                </a:extLst>
              </p:cNvPr>
              <p:cNvSpPr>
                <a:spLocks noChangeArrowheads="1"/>
              </p:cNvSpPr>
              <p:nvPr/>
            </p:nvSpPr>
            <p:spPr bwMode="auto">
              <a:xfrm>
                <a:off x="5117" y="3639"/>
                <a:ext cx="435" cy="15"/>
              </a:xfrm>
              <a:prstGeom prst="rect">
                <a:avLst/>
              </a:prstGeom>
              <a:solidFill>
                <a:srgbClr val="0382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97" name="Rectangle 318">
                <a:extLst>
                  <a:ext uri="{FF2B5EF4-FFF2-40B4-BE49-F238E27FC236}">
                    <a16:creationId xmlns:a16="http://schemas.microsoft.com/office/drawing/2014/main" id="{46A25AE4-B96B-4A34-8C5B-70744E546E38}"/>
                  </a:ext>
                </a:extLst>
              </p:cNvPr>
              <p:cNvSpPr>
                <a:spLocks noChangeArrowheads="1"/>
              </p:cNvSpPr>
              <p:nvPr/>
            </p:nvSpPr>
            <p:spPr bwMode="auto">
              <a:xfrm>
                <a:off x="5117" y="3654"/>
                <a:ext cx="435" cy="11"/>
              </a:xfrm>
              <a:prstGeom prst="rect">
                <a:avLst/>
              </a:prstGeom>
              <a:solidFill>
                <a:srgbClr val="0181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98" name="Rectangle 319">
                <a:extLst>
                  <a:ext uri="{FF2B5EF4-FFF2-40B4-BE49-F238E27FC236}">
                    <a16:creationId xmlns:a16="http://schemas.microsoft.com/office/drawing/2014/main" id="{68A1C4F9-808D-48F4-A4C0-53B05885173D}"/>
                  </a:ext>
                </a:extLst>
              </p:cNvPr>
              <p:cNvSpPr>
                <a:spLocks noChangeArrowheads="1"/>
              </p:cNvSpPr>
              <p:nvPr/>
            </p:nvSpPr>
            <p:spPr bwMode="auto">
              <a:xfrm>
                <a:off x="5117" y="3665"/>
                <a:ext cx="435" cy="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899" name="Rectangle 320">
                <a:extLst>
                  <a:ext uri="{FF2B5EF4-FFF2-40B4-BE49-F238E27FC236}">
                    <a16:creationId xmlns:a16="http://schemas.microsoft.com/office/drawing/2014/main" id="{3839AD7D-08D3-4E56-A669-DF8D9C47BD4C}"/>
                  </a:ext>
                </a:extLst>
              </p:cNvPr>
              <p:cNvSpPr>
                <a:spLocks noChangeArrowheads="1"/>
              </p:cNvSpPr>
              <p:nvPr/>
            </p:nvSpPr>
            <p:spPr bwMode="auto">
              <a:xfrm>
                <a:off x="5117" y="1066"/>
                <a:ext cx="435" cy="3"/>
              </a:xfrm>
              <a:prstGeom prst="rect">
                <a:avLst/>
              </a:prstGeom>
              <a:solidFill>
                <a:srgbClr val="FFF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00" name="Rectangle 321">
                <a:extLst>
                  <a:ext uri="{FF2B5EF4-FFF2-40B4-BE49-F238E27FC236}">
                    <a16:creationId xmlns:a16="http://schemas.microsoft.com/office/drawing/2014/main" id="{825DB2F5-046B-422F-A16C-5B2DA990D714}"/>
                  </a:ext>
                </a:extLst>
              </p:cNvPr>
              <p:cNvSpPr>
                <a:spLocks noChangeArrowheads="1"/>
              </p:cNvSpPr>
              <p:nvPr/>
            </p:nvSpPr>
            <p:spPr bwMode="auto">
              <a:xfrm>
                <a:off x="5117" y="1069"/>
                <a:ext cx="435" cy="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01" name="Rectangle 322">
                <a:extLst>
                  <a:ext uri="{FF2B5EF4-FFF2-40B4-BE49-F238E27FC236}">
                    <a16:creationId xmlns:a16="http://schemas.microsoft.com/office/drawing/2014/main" id="{AA394540-1333-40C1-B29C-97230636C9DB}"/>
                  </a:ext>
                </a:extLst>
              </p:cNvPr>
              <p:cNvSpPr>
                <a:spLocks noChangeArrowheads="1"/>
              </p:cNvSpPr>
              <p:nvPr/>
            </p:nvSpPr>
            <p:spPr bwMode="auto">
              <a:xfrm>
                <a:off x="5117" y="1073"/>
                <a:ext cx="435" cy="4"/>
              </a:xfrm>
              <a:prstGeom prst="rect">
                <a:avLst/>
              </a:prstGeom>
              <a:solidFill>
                <a:srgbClr val="FF0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02" name="Rectangle 323">
                <a:extLst>
                  <a:ext uri="{FF2B5EF4-FFF2-40B4-BE49-F238E27FC236}">
                    <a16:creationId xmlns:a16="http://schemas.microsoft.com/office/drawing/2014/main" id="{7B0DA295-AFE6-48D0-9DC0-2A2373835694}"/>
                  </a:ext>
                </a:extLst>
              </p:cNvPr>
              <p:cNvSpPr>
                <a:spLocks noChangeArrowheads="1"/>
              </p:cNvSpPr>
              <p:nvPr/>
            </p:nvSpPr>
            <p:spPr bwMode="auto">
              <a:xfrm>
                <a:off x="5117" y="1077"/>
                <a:ext cx="435" cy="7"/>
              </a:xfrm>
              <a:prstGeom prst="rect">
                <a:avLst/>
              </a:prstGeom>
              <a:solidFill>
                <a:srgbClr val="FF0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03" name="Rectangle 324">
                <a:extLst>
                  <a:ext uri="{FF2B5EF4-FFF2-40B4-BE49-F238E27FC236}">
                    <a16:creationId xmlns:a16="http://schemas.microsoft.com/office/drawing/2014/main" id="{17AF5021-209E-4357-9263-6F15B0C1391D}"/>
                  </a:ext>
                </a:extLst>
              </p:cNvPr>
              <p:cNvSpPr>
                <a:spLocks noChangeArrowheads="1"/>
              </p:cNvSpPr>
              <p:nvPr/>
            </p:nvSpPr>
            <p:spPr bwMode="auto">
              <a:xfrm>
                <a:off x="5117" y="1084"/>
                <a:ext cx="435" cy="8"/>
              </a:xfrm>
              <a:prstGeom prst="rect">
                <a:avLst/>
              </a:prstGeom>
              <a:solidFill>
                <a:srgbClr val="FF0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04" name="Rectangle 325">
                <a:extLst>
                  <a:ext uri="{FF2B5EF4-FFF2-40B4-BE49-F238E27FC236}">
                    <a16:creationId xmlns:a16="http://schemas.microsoft.com/office/drawing/2014/main" id="{B1C24DA1-DD3B-44B3-B010-216B91C9A616}"/>
                  </a:ext>
                </a:extLst>
              </p:cNvPr>
              <p:cNvSpPr>
                <a:spLocks noChangeArrowheads="1"/>
              </p:cNvSpPr>
              <p:nvPr/>
            </p:nvSpPr>
            <p:spPr bwMode="auto">
              <a:xfrm>
                <a:off x="5117" y="1092"/>
                <a:ext cx="435" cy="7"/>
              </a:xfrm>
              <a:prstGeom prst="rect">
                <a:avLst/>
              </a:prstGeom>
              <a:solidFill>
                <a:srgbClr val="FF0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05" name="Rectangle 326">
                <a:extLst>
                  <a:ext uri="{FF2B5EF4-FFF2-40B4-BE49-F238E27FC236}">
                    <a16:creationId xmlns:a16="http://schemas.microsoft.com/office/drawing/2014/main" id="{001FAA70-2DB1-448A-AD14-7AFE5E915E43}"/>
                  </a:ext>
                </a:extLst>
              </p:cNvPr>
              <p:cNvSpPr>
                <a:spLocks noChangeArrowheads="1"/>
              </p:cNvSpPr>
              <p:nvPr/>
            </p:nvSpPr>
            <p:spPr bwMode="auto">
              <a:xfrm>
                <a:off x="5117" y="1099"/>
                <a:ext cx="435" cy="7"/>
              </a:xfrm>
              <a:prstGeom prst="rect">
                <a:avLst/>
              </a:prstGeom>
              <a:solidFill>
                <a:srgbClr val="FF0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06" name="Rectangle 327">
                <a:extLst>
                  <a:ext uri="{FF2B5EF4-FFF2-40B4-BE49-F238E27FC236}">
                    <a16:creationId xmlns:a16="http://schemas.microsoft.com/office/drawing/2014/main" id="{8C1CAED6-8F86-4139-BA33-A35EA9CC362A}"/>
                  </a:ext>
                </a:extLst>
              </p:cNvPr>
              <p:cNvSpPr>
                <a:spLocks noChangeArrowheads="1"/>
              </p:cNvSpPr>
              <p:nvPr/>
            </p:nvSpPr>
            <p:spPr bwMode="auto">
              <a:xfrm>
                <a:off x="5117" y="1106"/>
                <a:ext cx="435" cy="4"/>
              </a:xfrm>
              <a:prstGeom prst="rect">
                <a:avLst/>
              </a:prstGeom>
              <a:solidFill>
                <a:srgbClr val="FF1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07" name="Rectangle 328">
                <a:extLst>
                  <a:ext uri="{FF2B5EF4-FFF2-40B4-BE49-F238E27FC236}">
                    <a16:creationId xmlns:a16="http://schemas.microsoft.com/office/drawing/2014/main" id="{5111BC6C-382C-442E-BCEF-5527FD51C890}"/>
                  </a:ext>
                </a:extLst>
              </p:cNvPr>
              <p:cNvSpPr>
                <a:spLocks noChangeArrowheads="1"/>
              </p:cNvSpPr>
              <p:nvPr/>
            </p:nvSpPr>
            <p:spPr bwMode="auto">
              <a:xfrm>
                <a:off x="5117" y="1110"/>
                <a:ext cx="435" cy="8"/>
              </a:xfrm>
              <a:prstGeom prst="rect">
                <a:avLst/>
              </a:prstGeom>
              <a:solidFill>
                <a:srgbClr val="FF1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08" name="Rectangle 329">
                <a:extLst>
                  <a:ext uri="{FF2B5EF4-FFF2-40B4-BE49-F238E27FC236}">
                    <a16:creationId xmlns:a16="http://schemas.microsoft.com/office/drawing/2014/main" id="{5F943EB9-C3BF-4453-AA9F-A87E39917289}"/>
                  </a:ext>
                </a:extLst>
              </p:cNvPr>
              <p:cNvSpPr>
                <a:spLocks noChangeArrowheads="1"/>
              </p:cNvSpPr>
              <p:nvPr/>
            </p:nvSpPr>
            <p:spPr bwMode="auto">
              <a:xfrm>
                <a:off x="5117" y="1118"/>
                <a:ext cx="435" cy="7"/>
              </a:xfrm>
              <a:prstGeom prst="rect">
                <a:avLst/>
              </a:prstGeom>
              <a:solidFill>
                <a:srgbClr val="FF1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09" name="Rectangle 330">
                <a:extLst>
                  <a:ext uri="{FF2B5EF4-FFF2-40B4-BE49-F238E27FC236}">
                    <a16:creationId xmlns:a16="http://schemas.microsoft.com/office/drawing/2014/main" id="{6D726E47-8FAF-4127-8B5E-98E89B0ADDF4}"/>
                  </a:ext>
                </a:extLst>
              </p:cNvPr>
              <p:cNvSpPr>
                <a:spLocks noChangeArrowheads="1"/>
              </p:cNvSpPr>
              <p:nvPr/>
            </p:nvSpPr>
            <p:spPr bwMode="auto">
              <a:xfrm>
                <a:off x="5117" y="1125"/>
                <a:ext cx="435" cy="8"/>
              </a:xfrm>
              <a:prstGeom prst="rect">
                <a:avLst/>
              </a:prstGeom>
              <a:solidFill>
                <a:srgbClr val="FF1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10" name="Rectangle 331">
                <a:extLst>
                  <a:ext uri="{FF2B5EF4-FFF2-40B4-BE49-F238E27FC236}">
                    <a16:creationId xmlns:a16="http://schemas.microsoft.com/office/drawing/2014/main" id="{E016C28A-9355-4A79-9126-F60D200D6DC6}"/>
                  </a:ext>
                </a:extLst>
              </p:cNvPr>
              <p:cNvSpPr>
                <a:spLocks noChangeArrowheads="1"/>
              </p:cNvSpPr>
              <p:nvPr/>
            </p:nvSpPr>
            <p:spPr bwMode="auto">
              <a:xfrm>
                <a:off x="5117" y="1133"/>
                <a:ext cx="435" cy="7"/>
              </a:xfrm>
              <a:prstGeom prst="rect">
                <a:avLst/>
              </a:prstGeom>
              <a:solidFill>
                <a:srgbClr val="FF1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11" name="Rectangle 332">
                <a:extLst>
                  <a:ext uri="{FF2B5EF4-FFF2-40B4-BE49-F238E27FC236}">
                    <a16:creationId xmlns:a16="http://schemas.microsoft.com/office/drawing/2014/main" id="{4CAD7576-5472-4DA3-B629-8F807A7E3EB7}"/>
                  </a:ext>
                </a:extLst>
              </p:cNvPr>
              <p:cNvSpPr>
                <a:spLocks noChangeArrowheads="1"/>
              </p:cNvSpPr>
              <p:nvPr/>
            </p:nvSpPr>
            <p:spPr bwMode="auto">
              <a:xfrm>
                <a:off x="5117" y="1140"/>
                <a:ext cx="435" cy="4"/>
              </a:xfrm>
              <a:prstGeom prst="rect">
                <a:avLst/>
              </a:prstGeom>
              <a:solidFill>
                <a:srgbClr val="FF1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12" name="Rectangle 333">
                <a:extLst>
                  <a:ext uri="{FF2B5EF4-FFF2-40B4-BE49-F238E27FC236}">
                    <a16:creationId xmlns:a16="http://schemas.microsoft.com/office/drawing/2014/main" id="{44DB8BA5-4865-418B-81C8-FCCF8D9C9B4F}"/>
                  </a:ext>
                </a:extLst>
              </p:cNvPr>
              <p:cNvSpPr>
                <a:spLocks noChangeArrowheads="1"/>
              </p:cNvSpPr>
              <p:nvPr/>
            </p:nvSpPr>
            <p:spPr bwMode="auto">
              <a:xfrm>
                <a:off x="5117" y="1144"/>
                <a:ext cx="435" cy="7"/>
              </a:xfrm>
              <a:prstGeom prst="rect">
                <a:avLst/>
              </a:prstGeom>
              <a:solidFill>
                <a:srgbClr val="FF2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13" name="Rectangle 334">
                <a:extLst>
                  <a:ext uri="{FF2B5EF4-FFF2-40B4-BE49-F238E27FC236}">
                    <a16:creationId xmlns:a16="http://schemas.microsoft.com/office/drawing/2014/main" id="{2F890FC7-B605-4B19-AC09-1019B16BCE31}"/>
                  </a:ext>
                </a:extLst>
              </p:cNvPr>
              <p:cNvSpPr>
                <a:spLocks noChangeArrowheads="1"/>
              </p:cNvSpPr>
              <p:nvPr/>
            </p:nvSpPr>
            <p:spPr bwMode="auto">
              <a:xfrm>
                <a:off x="5117" y="1151"/>
                <a:ext cx="435" cy="8"/>
              </a:xfrm>
              <a:prstGeom prst="rect">
                <a:avLst/>
              </a:prstGeom>
              <a:solidFill>
                <a:srgbClr val="FF2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14" name="Rectangle 335">
                <a:extLst>
                  <a:ext uri="{FF2B5EF4-FFF2-40B4-BE49-F238E27FC236}">
                    <a16:creationId xmlns:a16="http://schemas.microsoft.com/office/drawing/2014/main" id="{282E8905-ED30-499B-BC72-9FB65A999DFA}"/>
                  </a:ext>
                </a:extLst>
              </p:cNvPr>
              <p:cNvSpPr>
                <a:spLocks noChangeArrowheads="1"/>
              </p:cNvSpPr>
              <p:nvPr/>
            </p:nvSpPr>
            <p:spPr bwMode="auto">
              <a:xfrm>
                <a:off x="5117" y="1159"/>
                <a:ext cx="435" cy="7"/>
              </a:xfrm>
              <a:prstGeom prst="rect">
                <a:avLst/>
              </a:prstGeom>
              <a:solidFill>
                <a:srgbClr val="FF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15" name="Rectangle 336">
                <a:extLst>
                  <a:ext uri="{FF2B5EF4-FFF2-40B4-BE49-F238E27FC236}">
                    <a16:creationId xmlns:a16="http://schemas.microsoft.com/office/drawing/2014/main" id="{DEFCD71D-E1FA-4CC2-A3F9-97582F763650}"/>
                  </a:ext>
                </a:extLst>
              </p:cNvPr>
              <p:cNvSpPr>
                <a:spLocks noChangeArrowheads="1"/>
              </p:cNvSpPr>
              <p:nvPr/>
            </p:nvSpPr>
            <p:spPr bwMode="auto">
              <a:xfrm>
                <a:off x="5117" y="1166"/>
                <a:ext cx="435" cy="7"/>
              </a:xfrm>
              <a:prstGeom prst="rect">
                <a:avLst/>
              </a:prstGeom>
              <a:solidFill>
                <a:srgbClr val="FF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16" name="Rectangle 337">
                <a:extLst>
                  <a:ext uri="{FF2B5EF4-FFF2-40B4-BE49-F238E27FC236}">
                    <a16:creationId xmlns:a16="http://schemas.microsoft.com/office/drawing/2014/main" id="{414B5137-6DF8-4136-B3A0-BCBB21783B89}"/>
                  </a:ext>
                </a:extLst>
              </p:cNvPr>
              <p:cNvSpPr>
                <a:spLocks noChangeArrowheads="1"/>
              </p:cNvSpPr>
              <p:nvPr/>
            </p:nvSpPr>
            <p:spPr bwMode="auto">
              <a:xfrm>
                <a:off x="5117" y="1173"/>
                <a:ext cx="435" cy="4"/>
              </a:xfrm>
              <a:prstGeom prst="rect">
                <a:avLst/>
              </a:prstGeom>
              <a:solidFill>
                <a:srgbClr val="FF2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17" name="Rectangle 338">
                <a:extLst>
                  <a:ext uri="{FF2B5EF4-FFF2-40B4-BE49-F238E27FC236}">
                    <a16:creationId xmlns:a16="http://schemas.microsoft.com/office/drawing/2014/main" id="{1F5680D2-EEEB-4413-BD22-0057B0009596}"/>
                  </a:ext>
                </a:extLst>
              </p:cNvPr>
              <p:cNvSpPr>
                <a:spLocks noChangeArrowheads="1"/>
              </p:cNvSpPr>
              <p:nvPr/>
            </p:nvSpPr>
            <p:spPr bwMode="auto">
              <a:xfrm>
                <a:off x="5117" y="1177"/>
                <a:ext cx="435" cy="8"/>
              </a:xfrm>
              <a:prstGeom prst="rect">
                <a:avLst/>
              </a:prstGeom>
              <a:solidFill>
                <a:srgbClr val="FF2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18" name="Rectangle 339">
                <a:extLst>
                  <a:ext uri="{FF2B5EF4-FFF2-40B4-BE49-F238E27FC236}">
                    <a16:creationId xmlns:a16="http://schemas.microsoft.com/office/drawing/2014/main" id="{A62EC20A-E6D0-4CFD-90D4-0DA594CF4289}"/>
                  </a:ext>
                </a:extLst>
              </p:cNvPr>
              <p:cNvSpPr>
                <a:spLocks noChangeArrowheads="1"/>
              </p:cNvSpPr>
              <p:nvPr/>
            </p:nvSpPr>
            <p:spPr bwMode="auto">
              <a:xfrm>
                <a:off x="5117" y="1185"/>
                <a:ext cx="435" cy="7"/>
              </a:xfrm>
              <a:prstGeom prst="rect">
                <a:avLst/>
              </a:prstGeom>
              <a:solidFill>
                <a:srgbClr val="FF3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19" name="Rectangle 340">
                <a:extLst>
                  <a:ext uri="{FF2B5EF4-FFF2-40B4-BE49-F238E27FC236}">
                    <a16:creationId xmlns:a16="http://schemas.microsoft.com/office/drawing/2014/main" id="{27C10687-A4EE-4ECF-92DC-B04C9B92103F}"/>
                  </a:ext>
                </a:extLst>
              </p:cNvPr>
              <p:cNvSpPr>
                <a:spLocks noChangeArrowheads="1"/>
              </p:cNvSpPr>
              <p:nvPr/>
            </p:nvSpPr>
            <p:spPr bwMode="auto">
              <a:xfrm>
                <a:off x="5117" y="1192"/>
                <a:ext cx="435" cy="7"/>
              </a:xfrm>
              <a:prstGeom prst="rect">
                <a:avLst/>
              </a:prstGeom>
              <a:solidFill>
                <a:srgbClr val="FF3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20" name="Rectangle 341">
                <a:extLst>
                  <a:ext uri="{FF2B5EF4-FFF2-40B4-BE49-F238E27FC236}">
                    <a16:creationId xmlns:a16="http://schemas.microsoft.com/office/drawing/2014/main" id="{4C05F4AE-5859-49D5-BF14-DC0B08E5ADB7}"/>
                  </a:ext>
                </a:extLst>
              </p:cNvPr>
              <p:cNvSpPr>
                <a:spLocks noChangeArrowheads="1"/>
              </p:cNvSpPr>
              <p:nvPr/>
            </p:nvSpPr>
            <p:spPr bwMode="auto">
              <a:xfrm>
                <a:off x="5117" y="1199"/>
                <a:ext cx="435" cy="8"/>
              </a:xfrm>
              <a:prstGeom prst="rect">
                <a:avLst/>
              </a:prstGeom>
              <a:solidFill>
                <a:srgbClr val="FF3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21" name="Rectangle 342">
                <a:extLst>
                  <a:ext uri="{FF2B5EF4-FFF2-40B4-BE49-F238E27FC236}">
                    <a16:creationId xmlns:a16="http://schemas.microsoft.com/office/drawing/2014/main" id="{97E82C52-A788-4CED-B83F-D6CB9A9AB935}"/>
                  </a:ext>
                </a:extLst>
              </p:cNvPr>
              <p:cNvSpPr>
                <a:spLocks noChangeArrowheads="1"/>
              </p:cNvSpPr>
              <p:nvPr/>
            </p:nvSpPr>
            <p:spPr bwMode="auto">
              <a:xfrm>
                <a:off x="5117" y="1207"/>
                <a:ext cx="435" cy="4"/>
              </a:xfrm>
              <a:prstGeom prst="rect">
                <a:avLst/>
              </a:prstGeom>
              <a:solidFill>
                <a:srgbClr val="FF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22" name="Rectangle 343">
                <a:extLst>
                  <a:ext uri="{FF2B5EF4-FFF2-40B4-BE49-F238E27FC236}">
                    <a16:creationId xmlns:a16="http://schemas.microsoft.com/office/drawing/2014/main" id="{AC3CD199-3354-4F59-BBD4-8746B9C65D7A}"/>
                  </a:ext>
                </a:extLst>
              </p:cNvPr>
              <p:cNvSpPr>
                <a:spLocks noChangeArrowheads="1"/>
              </p:cNvSpPr>
              <p:nvPr/>
            </p:nvSpPr>
            <p:spPr bwMode="auto">
              <a:xfrm>
                <a:off x="5117" y="1211"/>
                <a:ext cx="435" cy="7"/>
              </a:xfrm>
              <a:prstGeom prst="rect">
                <a:avLst/>
              </a:prstGeom>
              <a:solidFill>
                <a:srgbClr val="FF3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23" name="Rectangle 344">
                <a:extLst>
                  <a:ext uri="{FF2B5EF4-FFF2-40B4-BE49-F238E27FC236}">
                    <a16:creationId xmlns:a16="http://schemas.microsoft.com/office/drawing/2014/main" id="{D365E017-D686-47BC-AB45-19724BAF9016}"/>
                  </a:ext>
                </a:extLst>
              </p:cNvPr>
              <p:cNvSpPr>
                <a:spLocks noChangeArrowheads="1"/>
              </p:cNvSpPr>
              <p:nvPr/>
            </p:nvSpPr>
            <p:spPr bwMode="auto">
              <a:xfrm>
                <a:off x="5117" y="1218"/>
                <a:ext cx="435" cy="7"/>
              </a:xfrm>
              <a:prstGeom prst="rect">
                <a:avLst/>
              </a:prstGeom>
              <a:solidFill>
                <a:srgbClr val="FF3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24" name="Rectangle 345">
                <a:extLst>
                  <a:ext uri="{FF2B5EF4-FFF2-40B4-BE49-F238E27FC236}">
                    <a16:creationId xmlns:a16="http://schemas.microsoft.com/office/drawing/2014/main" id="{A217BCFE-37D8-43FD-8C84-2C63E4EB33F7}"/>
                  </a:ext>
                </a:extLst>
              </p:cNvPr>
              <p:cNvSpPr>
                <a:spLocks noChangeArrowheads="1"/>
              </p:cNvSpPr>
              <p:nvPr/>
            </p:nvSpPr>
            <p:spPr bwMode="auto">
              <a:xfrm>
                <a:off x="5117" y="1225"/>
                <a:ext cx="435" cy="8"/>
              </a:xfrm>
              <a:prstGeom prst="rect">
                <a:avLst/>
              </a:prstGeom>
              <a:solidFill>
                <a:srgbClr val="FF4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25" name="Rectangle 346">
                <a:extLst>
                  <a:ext uri="{FF2B5EF4-FFF2-40B4-BE49-F238E27FC236}">
                    <a16:creationId xmlns:a16="http://schemas.microsoft.com/office/drawing/2014/main" id="{C05AAEF4-6337-4151-BFBB-5033EF210F12}"/>
                  </a:ext>
                </a:extLst>
              </p:cNvPr>
              <p:cNvSpPr>
                <a:spLocks noChangeArrowheads="1"/>
              </p:cNvSpPr>
              <p:nvPr/>
            </p:nvSpPr>
            <p:spPr bwMode="auto">
              <a:xfrm>
                <a:off x="5117" y="1233"/>
                <a:ext cx="435" cy="7"/>
              </a:xfrm>
              <a:prstGeom prst="rect">
                <a:avLst/>
              </a:prstGeom>
              <a:solidFill>
                <a:srgbClr val="FF4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26" name="Rectangle 347">
                <a:extLst>
                  <a:ext uri="{FF2B5EF4-FFF2-40B4-BE49-F238E27FC236}">
                    <a16:creationId xmlns:a16="http://schemas.microsoft.com/office/drawing/2014/main" id="{5708E6A7-61A4-4E70-8946-F518359B3ADF}"/>
                  </a:ext>
                </a:extLst>
              </p:cNvPr>
              <p:cNvSpPr>
                <a:spLocks noChangeArrowheads="1"/>
              </p:cNvSpPr>
              <p:nvPr/>
            </p:nvSpPr>
            <p:spPr bwMode="auto">
              <a:xfrm>
                <a:off x="5117" y="1240"/>
                <a:ext cx="435" cy="4"/>
              </a:xfrm>
              <a:prstGeom prst="rect">
                <a:avLst/>
              </a:prstGeom>
              <a:solidFill>
                <a:srgbClr val="FF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27" name="Rectangle 348">
                <a:extLst>
                  <a:ext uri="{FF2B5EF4-FFF2-40B4-BE49-F238E27FC236}">
                    <a16:creationId xmlns:a16="http://schemas.microsoft.com/office/drawing/2014/main" id="{4B1A08B2-9A05-49CB-BABF-74F1D973056E}"/>
                  </a:ext>
                </a:extLst>
              </p:cNvPr>
              <p:cNvSpPr>
                <a:spLocks noChangeArrowheads="1"/>
              </p:cNvSpPr>
              <p:nvPr/>
            </p:nvSpPr>
            <p:spPr bwMode="auto">
              <a:xfrm>
                <a:off x="5117" y="1244"/>
                <a:ext cx="435" cy="8"/>
              </a:xfrm>
              <a:prstGeom prst="rect">
                <a:avLst/>
              </a:prstGeom>
              <a:solidFill>
                <a:srgbClr val="FF4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28" name="Rectangle 349">
                <a:extLst>
                  <a:ext uri="{FF2B5EF4-FFF2-40B4-BE49-F238E27FC236}">
                    <a16:creationId xmlns:a16="http://schemas.microsoft.com/office/drawing/2014/main" id="{5C9B4839-81C0-4DA6-B5F7-B54CB52359D6}"/>
                  </a:ext>
                </a:extLst>
              </p:cNvPr>
              <p:cNvSpPr>
                <a:spLocks noChangeArrowheads="1"/>
              </p:cNvSpPr>
              <p:nvPr/>
            </p:nvSpPr>
            <p:spPr bwMode="auto">
              <a:xfrm>
                <a:off x="5117" y="1252"/>
                <a:ext cx="435" cy="7"/>
              </a:xfrm>
              <a:prstGeom prst="rect">
                <a:avLst/>
              </a:prstGeom>
              <a:solidFill>
                <a:srgbClr val="FF4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29" name="Rectangle 350">
                <a:extLst>
                  <a:ext uri="{FF2B5EF4-FFF2-40B4-BE49-F238E27FC236}">
                    <a16:creationId xmlns:a16="http://schemas.microsoft.com/office/drawing/2014/main" id="{CD870951-BA55-427F-8BFB-A54E107A5643}"/>
                  </a:ext>
                </a:extLst>
              </p:cNvPr>
              <p:cNvSpPr>
                <a:spLocks noChangeArrowheads="1"/>
              </p:cNvSpPr>
              <p:nvPr/>
            </p:nvSpPr>
            <p:spPr bwMode="auto">
              <a:xfrm>
                <a:off x="5117" y="1259"/>
                <a:ext cx="435" cy="7"/>
              </a:xfrm>
              <a:prstGeom prst="rect">
                <a:avLst/>
              </a:prstGeom>
              <a:solidFill>
                <a:srgbClr val="FF5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30" name="Rectangle 351">
                <a:extLst>
                  <a:ext uri="{FF2B5EF4-FFF2-40B4-BE49-F238E27FC236}">
                    <a16:creationId xmlns:a16="http://schemas.microsoft.com/office/drawing/2014/main" id="{4FE687A4-41A7-4891-9014-073FE6FC2AC2}"/>
                  </a:ext>
                </a:extLst>
              </p:cNvPr>
              <p:cNvSpPr>
                <a:spLocks noChangeArrowheads="1"/>
              </p:cNvSpPr>
              <p:nvPr/>
            </p:nvSpPr>
            <p:spPr bwMode="auto">
              <a:xfrm>
                <a:off x="5117" y="1266"/>
                <a:ext cx="435" cy="8"/>
              </a:xfrm>
              <a:prstGeom prst="rect">
                <a:avLst/>
              </a:prstGeom>
              <a:solidFill>
                <a:srgbClr val="FF5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31" name="Rectangle 352">
                <a:extLst>
                  <a:ext uri="{FF2B5EF4-FFF2-40B4-BE49-F238E27FC236}">
                    <a16:creationId xmlns:a16="http://schemas.microsoft.com/office/drawing/2014/main" id="{A851538D-E277-4102-8A2E-6E88AAB0DB77}"/>
                  </a:ext>
                </a:extLst>
              </p:cNvPr>
              <p:cNvSpPr>
                <a:spLocks noChangeArrowheads="1"/>
              </p:cNvSpPr>
              <p:nvPr/>
            </p:nvSpPr>
            <p:spPr bwMode="auto">
              <a:xfrm>
                <a:off x="5117" y="1274"/>
                <a:ext cx="435" cy="4"/>
              </a:xfrm>
              <a:prstGeom prst="rect">
                <a:avLst/>
              </a:prstGeom>
              <a:solidFill>
                <a:srgbClr val="FF5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32" name="Rectangle 353">
                <a:extLst>
                  <a:ext uri="{FF2B5EF4-FFF2-40B4-BE49-F238E27FC236}">
                    <a16:creationId xmlns:a16="http://schemas.microsoft.com/office/drawing/2014/main" id="{7B3F9942-0A2B-4E1F-9DB6-7CFE09B5C4BB}"/>
                  </a:ext>
                </a:extLst>
              </p:cNvPr>
              <p:cNvSpPr>
                <a:spLocks noChangeArrowheads="1"/>
              </p:cNvSpPr>
              <p:nvPr/>
            </p:nvSpPr>
            <p:spPr bwMode="auto">
              <a:xfrm>
                <a:off x="5117" y="1278"/>
                <a:ext cx="435" cy="7"/>
              </a:xfrm>
              <a:prstGeom prst="rect">
                <a:avLst/>
              </a:prstGeom>
              <a:solidFill>
                <a:srgbClr val="FF5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33" name="Rectangle 354">
                <a:extLst>
                  <a:ext uri="{FF2B5EF4-FFF2-40B4-BE49-F238E27FC236}">
                    <a16:creationId xmlns:a16="http://schemas.microsoft.com/office/drawing/2014/main" id="{924A5DA7-4F9A-42F4-A9F6-13F6C493DCCF}"/>
                  </a:ext>
                </a:extLst>
              </p:cNvPr>
              <p:cNvSpPr>
                <a:spLocks noChangeArrowheads="1"/>
              </p:cNvSpPr>
              <p:nvPr/>
            </p:nvSpPr>
            <p:spPr bwMode="auto">
              <a:xfrm>
                <a:off x="5117" y="1285"/>
                <a:ext cx="435" cy="7"/>
              </a:xfrm>
              <a:prstGeom prst="rect">
                <a:avLst/>
              </a:prstGeom>
              <a:solidFill>
                <a:srgbClr val="FF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34" name="Rectangle 355">
                <a:extLst>
                  <a:ext uri="{FF2B5EF4-FFF2-40B4-BE49-F238E27FC236}">
                    <a16:creationId xmlns:a16="http://schemas.microsoft.com/office/drawing/2014/main" id="{503D404C-34F7-40C8-9FC8-01C270F1BDAF}"/>
                  </a:ext>
                </a:extLst>
              </p:cNvPr>
              <p:cNvSpPr>
                <a:spLocks noChangeArrowheads="1"/>
              </p:cNvSpPr>
              <p:nvPr/>
            </p:nvSpPr>
            <p:spPr bwMode="auto">
              <a:xfrm>
                <a:off x="5117" y="1292"/>
                <a:ext cx="435" cy="8"/>
              </a:xfrm>
              <a:prstGeom prst="rect">
                <a:avLst/>
              </a:prstGeom>
              <a:solidFill>
                <a:srgbClr val="FF5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35" name="Rectangle 356">
                <a:extLst>
                  <a:ext uri="{FF2B5EF4-FFF2-40B4-BE49-F238E27FC236}">
                    <a16:creationId xmlns:a16="http://schemas.microsoft.com/office/drawing/2014/main" id="{0D8B7C29-CD5B-4EB4-83D9-3419A4F0658E}"/>
                  </a:ext>
                </a:extLst>
              </p:cNvPr>
              <p:cNvSpPr>
                <a:spLocks noChangeArrowheads="1"/>
              </p:cNvSpPr>
              <p:nvPr/>
            </p:nvSpPr>
            <p:spPr bwMode="auto">
              <a:xfrm>
                <a:off x="5117" y="1300"/>
                <a:ext cx="435" cy="7"/>
              </a:xfrm>
              <a:prstGeom prst="rect">
                <a:avLst/>
              </a:prstGeom>
              <a:solidFill>
                <a:srgbClr val="FF6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36" name="Rectangle 357">
                <a:extLst>
                  <a:ext uri="{FF2B5EF4-FFF2-40B4-BE49-F238E27FC236}">
                    <a16:creationId xmlns:a16="http://schemas.microsoft.com/office/drawing/2014/main" id="{0ED109BE-424A-4668-8F80-8FAA795EFA80}"/>
                  </a:ext>
                </a:extLst>
              </p:cNvPr>
              <p:cNvSpPr>
                <a:spLocks noChangeArrowheads="1"/>
              </p:cNvSpPr>
              <p:nvPr/>
            </p:nvSpPr>
            <p:spPr bwMode="auto">
              <a:xfrm>
                <a:off x="5117" y="1307"/>
                <a:ext cx="435" cy="4"/>
              </a:xfrm>
              <a:prstGeom prst="rect">
                <a:avLst/>
              </a:prstGeom>
              <a:solidFill>
                <a:srgbClr val="FF6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37" name="Rectangle 358">
                <a:extLst>
                  <a:ext uri="{FF2B5EF4-FFF2-40B4-BE49-F238E27FC236}">
                    <a16:creationId xmlns:a16="http://schemas.microsoft.com/office/drawing/2014/main" id="{0D036BEE-5A10-4C53-96A6-A546818B2F25}"/>
                  </a:ext>
                </a:extLst>
              </p:cNvPr>
              <p:cNvSpPr>
                <a:spLocks noChangeArrowheads="1"/>
              </p:cNvSpPr>
              <p:nvPr/>
            </p:nvSpPr>
            <p:spPr bwMode="auto">
              <a:xfrm>
                <a:off x="5117" y="1311"/>
                <a:ext cx="435" cy="7"/>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38" name="Rectangle 359">
                <a:extLst>
                  <a:ext uri="{FF2B5EF4-FFF2-40B4-BE49-F238E27FC236}">
                    <a16:creationId xmlns:a16="http://schemas.microsoft.com/office/drawing/2014/main" id="{64B340EC-D403-4F35-8A25-A8A3C1B5B600}"/>
                  </a:ext>
                </a:extLst>
              </p:cNvPr>
              <p:cNvSpPr>
                <a:spLocks noChangeArrowheads="1"/>
              </p:cNvSpPr>
              <p:nvPr/>
            </p:nvSpPr>
            <p:spPr bwMode="auto">
              <a:xfrm>
                <a:off x="5117" y="1318"/>
                <a:ext cx="435" cy="8"/>
              </a:xfrm>
              <a:prstGeom prst="rect">
                <a:avLst/>
              </a:prstGeom>
              <a:solidFill>
                <a:srgbClr val="FF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39" name="Rectangle 360">
                <a:extLst>
                  <a:ext uri="{FF2B5EF4-FFF2-40B4-BE49-F238E27FC236}">
                    <a16:creationId xmlns:a16="http://schemas.microsoft.com/office/drawing/2014/main" id="{8EA535B0-B7F9-4A8F-8C3C-4F8CC8CB1E81}"/>
                  </a:ext>
                </a:extLst>
              </p:cNvPr>
              <p:cNvSpPr>
                <a:spLocks noChangeArrowheads="1"/>
              </p:cNvSpPr>
              <p:nvPr/>
            </p:nvSpPr>
            <p:spPr bwMode="auto">
              <a:xfrm>
                <a:off x="5117" y="1326"/>
                <a:ext cx="435" cy="7"/>
              </a:xfrm>
              <a:prstGeom prst="rect">
                <a:avLst/>
              </a:prstGeom>
              <a:solidFill>
                <a:srgbClr val="FF6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40" name="Rectangle 361">
                <a:extLst>
                  <a:ext uri="{FF2B5EF4-FFF2-40B4-BE49-F238E27FC236}">
                    <a16:creationId xmlns:a16="http://schemas.microsoft.com/office/drawing/2014/main" id="{954EE104-F9F7-4BEE-BC71-125CC5A3869B}"/>
                  </a:ext>
                </a:extLst>
              </p:cNvPr>
              <p:cNvSpPr>
                <a:spLocks noChangeArrowheads="1"/>
              </p:cNvSpPr>
              <p:nvPr/>
            </p:nvSpPr>
            <p:spPr bwMode="auto">
              <a:xfrm>
                <a:off x="5117" y="1333"/>
                <a:ext cx="435" cy="8"/>
              </a:xfrm>
              <a:prstGeom prst="rect">
                <a:avLst/>
              </a:prstGeom>
              <a:solidFill>
                <a:srgbClr val="FF6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41" name="Rectangle 362">
                <a:extLst>
                  <a:ext uri="{FF2B5EF4-FFF2-40B4-BE49-F238E27FC236}">
                    <a16:creationId xmlns:a16="http://schemas.microsoft.com/office/drawing/2014/main" id="{845F4DD3-95CB-4856-9422-6017887EAFBF}"/>
                  </a:ext>
                </a:extLst>
              </p:cNvPr>
              <p:cNvSpPr>
                <a:spLocks noChangeArrowheads="1"/>
              </p:cNvSpPr>
              <p:nvPr/>
            </p:nvSpPr>
            <p:spPr bwMode="auto">
              <a:xfrm>
                <a:off x="5117" y="1341"/>
                <a:ext cx="435" cy="4"/>
              </a:xfrm>
              <a:prstGeom prst="rect">
                <a:avLst/>
              </a:prstGeom>
              <a:solidFill>
                <a:srgbClr val="FF7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42" name="Rectangle 363">
                <a:extLst>
                  <a:ext uri="{FF2B5EF4-FFF2-40B4-BE49-F238E27FC236}">
                    <a16:creationId xmlns:a16="http://schemas.microsoft.com/office/drawing/2014/main" id="{26FC26C5-973A-4D31-9E81-37B374344282}"/>
                  </a:ext>
                </a:extLst>
              </p:cNvPr>
              <p:cNvSpPr>
                <a:spLocks noChangeArrowheads="1"/>
              </p:cNvSpPr>
              <p:nvPr/>
            </p:nvSpPr>
            <p:spPr bwMode="auto">
              <a:xfrm>
                <a:off x="5117" y="1345"/>
                <a:ext cx="435" cy="7"/>
              </a:xfrm>
              <a:prstGeom prst="rect">
                <a:avLst/>
              </a:prstGeom>
              <a:solidFill>
                <a:srgbClr val="FF7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43" name="Rectangle 364">
                <a:extLst>
                  <a:ext uri="{FF2B5EF4-FFF2-40B4-BE49-F238E27FC236}">
                    <a16:creationId xmlns:a16="http://schemas.microsoft.com/office/drawing/2014/main" id="{2D3128E8-135F-4DD5-8204-5EF9634223D2}"/>
                  </a:ext>
                </a:extLst>
              </p:cNvPr>
              <p:cNvSpPr>
                <a:spLocks noChangeArrowheads="1"/>
              </p:cNvSpPr>
              <p:nvPr/>
            </p:nvSpPr>
            <p:spPr bwMode="auto">
              <a:xfrm>
                <a:off x="5117" y="1352"/>
                <a:ext cx="435" cy="7"/>
              </a:xfrm>
              <a:prstGeom prst="rect">
                <a:avLst/>
              </a:prstGeom>
              <a:solidFill>
                <a:srgbClr val="FF7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44" name="Rectangle 365">
                <a:extLst>
                  <a:ext uri="{FF2B5EF4-FFF2-40B4-BE49-F238E27FC236}">
                    <a16:creationId xmlns:a16="http://schemas.microsoft.com/office/drawing/2014/main" id="{89160609-743B-4824-90F4-1004AB73A561}"/>
                  </a:ext>
                </a:extLst>
              </p:cNvPr>
              <p:cNvSpPr>
                <a:spLocks noChangeArrowheads="1"/>
              </p:cNvSpPr>
              <p:nvPr/>
            </p:nvSpPr>
            <p:spPr bwMode="auto">
              <a:xfrm>
                <a:off x="5117" y="1359"/>
                <a:ext cx="435" cy="8"/>
              </a:xfrm>
              <a:prstGeom prst="rect">
                <a:avLst/>
              </a:prstGeom>
              <a:solidFill>
                <a:srgbClr val="FF7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45" name="Rectangle 366">
                <a:extLst>
                  <a:ext uri="{FF2B5EF4-FFF2-40B4-BE49-F238E27FC236}">
                    <a16:creationId xmlns:a16="http://schemas.microsoft.com/office/drawing/2014/main" id="{2A404BF4-88E2-466A-A21B-8AE20B48FBF2}"/>
                  </a:ext>
                </a:extLst>
              </p:cNvPr>
              <p:cNvSpPr>
                <a:spLocks noChangeArrowheads="1"/>
              </p:cNvSpPr>
              <p:nvPr/>
            </p:nvSpPr>
            <p:spPr bwMode="auto">
              <a:xfrm>
                <a:off x="5117" y="1367"/>
                <a:ext cx="435" cy="7"/>
              </a:xfrm>
              <a:prstGeom prst="rect">
                <a:avLst/>
              </a:prstGeom>
              <a:solidFill>
                <a:srgbClr val="FF7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46" name="Rectangle 367">
                <a:extLst>
                  <a:ext uri="{FF2B5EF4-FFF2-40B4-BE49-F238E27FC236}">
                    <a16:creationId xmlns:a16="http://schemas.microsoft.com/office/drawing/2014/main" id="{DE4E6205-9D8E-4FC8-88C3-73558DCDD49E}"/>
                  </a:ext>
                </a:extLst>
              </p:cNvPr>
              <p:cNvSpPr>
                <a:spLocks noChangeArrowheads="1"/>
              </p:cNvSpPr>
              <p:nvPr/>
            </p:nvSpPr>
            <p:spPr bwMode="auto">
              <a:xfrm>
                <a:off x="5117" y="1374"/>
                <a:ext cx="435" cy="8"/>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47" name="Rectangle 368">
                <a:extLst>
                  <a:ext uri="{FF2B5EF4-FFF2-40B4-BE49-F238E27FC236}">
                    <a16:creationId xmlns:a16="http://schemas.microsoft.com/office/drawing/2014/main" id="{630C248E-65B3-4E29-A19E-55FD62BF518A}"/>
                  </a:ext>
                </a:extLst>
              </p:cNvPr>
              <p:cNvSpPr>
                <a:spLocks noChangeArrowheads="1"/>
              </p:cNvSpPr>
              <p:nvPr/>
            </p:nvSpPr>
            <p:spPr bwMode="auto">
              <a:xfrm>
                <a:off x="5117" y="1382"/>
                <a:ext cx="435" cy="7"/>
              </a:xfrm>
              <a:prstGeom prst="rect">
                <a:avLst/>
              </a:prstGeom>
              <a:solidFill>
                <a:srgbClr val="FF8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48" name="Rectangle 369">
                <a:extLst>
                  <a:ext uri="{FF2B5EF4-FFF2-40B4-BE49-F238E27FC236}">
                    <a16:creationId xmlns:a16="http://schemas.microsoft.com/office/drawing/2014/main" id="{1B9DD91C-377B-4822-9972-8F82A6724B09}"/>
                  </a:ext>
                </a:extLst>
              </p:cNvPr>
              <p:cNvSpPr>
                <a:spLocks noChangeArrowheads="1"/>
              </p:cNvSpPr>
              <p:nvPr/>
            </p:nvSpPr>
            <p:spPr bwMode="auto">
              <a:xfrm>
                <a:off x="5117" y="1389"/>
                <a:ext cx="435" cy="8"/>
              </a:xfrm>
              <a:prstGeom prst="rect">
                <a:avLst/>
              </a:prstGeom>
              <a:solidFill>
                <a:srgbClr val="FF8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49" name="Rectangle 370">
                <a:extLst>
                  <a:ext uri="{FF2B5EF4-FFF2-40B4-BE49-F238E27FC236}">
                    <a16:creationId xmlns:a16="http://schemas.microsoft.com/office/drawing/2014/main" id="{04FD774B-7656-47D3-87AC-63964D11C708}"/>
                  </a:ext>
                </a:extLst>
              </p:cNvPr>
              <p:cNvSpPr>
                <a:spLocks noChangeArrowheads="1"/>
              </p:cNvSpPr>
              <p:nvPr/>
            </p:nvSpPr>
            <p:spPr bwMode="auto">
              <a:xfrm>
                <a:off x="5117" y="1397"/>
                <a:ext cx="435" cy="7"/>
              </a:xfrm>
              <a:prstGeom prst="rect">
                <a:avLst/>
              </a:prstGeom>
              <a:solidFill>
                <a:srgbClr val="FF8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50" name="Rectangle 371">
                <a:extLst>
                  <a:ext uri="{FF2B5EF4-FFF2-40B4-BE49-F238E27FC236}">
                    <a16:creationId xmlns:a16="http://schemas.microsoft.com/office/drawing/2014/main" id="{6F219DFA-4910-4BFC-B890-1FB126E61209}"/>
                  </a:ext>
                </a:extLst>
              </p:cNvPr>
              <p:cNvSpPr>
                <a:spLocks noChangeArrowheads="1"/>
              </p:cNvSpPr>
              <p:nvPr/>
            </p:nvSpPr>
            <p:spPr bwMode="auto">
              <a:xfrm>
                <a:off x="5117" y="1404"/>
                <a:ext cx="435" cy="7"/>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51" name="Rectangle 372">
                <a:extLst>
                  <a:ext uri="{FF2B5EF4-FFF2-40B4-BE49-F238E27FC236}">
                    <a16:creationId xmlns:a16="http://schemas.microsoft.com/office/drawing/2014/main" id="{544A5715-6544-48BF-9CE7-914E75EDF819}"/>
                  </a:ext>
                </a:extLst>
              </p:cNvPr>
              <p:cNvSpPr>
                <a:spLocks noChangeArrowheads="1"/>
              </p:cNvSpPr>
              <p:nvPr/>
            </p:nvSpPr>
            <p:spPr bwMode="auto">
              <a:xfrm>
                <a:off x="5117" y="1411"/>
                <a:ext cx="435" cy="8"/>
              </a:xfrm>
              <a:prstGeom prst="rect">
                <a:avLst/>
              </a:prstGeom>
              <a:solidFill>
                <a:srgbClr val="FF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52" name="Rectangle 373">
                <a:extLst>
                  <a:ext uri="{FF2B5EF4-FFF2-40B4-BE49-F238E27FC236}">
                    <a16:creationId xmlns:a16="http://schemas.microsoft.com/office/drawing/2014/main" id="{B9485B27-AD38-4CFD-8F57-AF310EDB51C7}"/>
                  </a:ext>
                </a:extLst>
              </p:cNvPr>
              <p:cNvSpPr>
                <a:spLocks noChangeArrowheads="1"/>
              </p:cNvSpPr>
              <p:nvPr/>
            </p:nvSpPr>
            <p:spPr bwMode="auto">
              <a:xfrm>
                <a:off x="5117" y="1419"/>
                <a:ext cx="435" cy="7"/>
              </a:xfrm>
              <a:prstGeom prst="rect">
                <a:avLst/>
              </a:prstGeom>
              <a:solidFill>
                <a:srgbClr val="FF9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53" name="Rectangle 374">
                <a:extLst>
                  <a:ext uri="{FF2B5EF4-FFF2-40B4-BE49-F238E27FC236}">
                    <a16:creationId xmlns:a16="http://schemas.microsoft.com/office/drawing/2014/main" id="{46439C09-5B97-4470-8EAE-7E114F4CAAA1}"/>
                  </a:ext>
                </a:extLst>
              </p:cNvPr>
              <p:cNvSpPr>
                <a:spLocks noChangeArrowheads="1"/>
              </p:cNvSpPr>
              <p:nvPr/>
            </p:nvSpPr>
            <p:spPr bwMode="auto">
              <a:xfrm>
                <a:off x="5117" y="1426"/>
                <a:ext cx="435" cy="8"/>
              </a:xfrm>
              <a:prstGeom prst="rect">
                <a:avLst/>
              </a:prstGeom>
              <a:solidFill>
                <a:srgbClr val="FF9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54" name="Rectangle 375">
                <a:extLst>
                  <a:ext uri="{FF2B5EF4-FFF2-40B4-BE49-F238E27FC236}">
                    <a16:creationId xmlns:a16="http://schemas.microsoft.com/office/drawing/2014/main" id="{C476FBAC-49A2-42C7-8FDF-8E9169F9833B}"/>
                  </a:ext>
                </a:extLst>
              </p:cNvPr>
              <p:cNvSpPr>
                <a:spLocks noChangeArrowheads="1"/>
              </p:cNvSpPr>
              <p:nvPr/>
            </p:nvSpPr>
            <p:spPr bwMode="auto">
              <a:xfrm>
                <a:off x="5117" y="1434"/>
                <a:ext cx="435" cy="7"/>
              </a:xfrm>
              <a:prstGeom prst="rect">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55" name="Rectangle 376">
                <a:extLst>
                  <a:ext uri="{FF2B5EF4-FFF2-40B4-BE49-F238E27FC236}">
                    <a16:creationId xmlns:a16="http://schemas.microsoft.com/office/drawing/2014/main" id="{52AAB238-F75A-4A08-B1A0-EEB1A9C447CD}"/>
                  </a:ext>
                </a:extLst>
              </p:cNvPr>
              <p:cNvSpPr>
                <a:spLocks noChangeArrowheads="1"/>
              </p:cNvSpPr>
              <p:nvPr/>
            </p:nvSpPr>
            <p:spPr bwMode="auto">
              <a:xfrm>
                <a:off x="5117" y="1441"/>
                <a:ext cx="435" cy="4"/>
              </a:xfrm>
              <a:prstGeom prst="rect">
                <a:avLst/>
              </a:prstGeom>
              <a:solidFill>
                <a:srgbClr val="FF9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56" name="Rectangle 377">
                <a:extLst>
                  <a:ext uri="{FF2B5EF4-FFF2-40B4-BE49-F238E27FC236}">
                    <a16:creationId xmlns:a16="http://schemas.microsoft.com/office/drawing/2014/main" id="{76A22FAD-0213-42AE-B283-83BE12A38367}"/>
                  </a:ext>
                </a:extLst>
              </p:cNvPr>
              <p:cNvSpPr>
                <a:spLocks noChangeArrowheads="1"/>
              </p:cNvSpPr>
              <p:nvPr/>
            </p:nvSpPr>
            <p:spPr bwMode="auto">
              <a:xfrm>
                <a:off x="5117" y="1445"/>
                <a:ext cx="435" cy="7"/>
              </a:xfrm>
              <a:prstGeom prst="rect">
                <a:avLst/>
              </a:prstGeom>
              <a:solidFill>
                <a:srgbClr val="FF9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57" name="Rectangle 378">
                <a:extLst>
                  <a:ext uri="{FF2B5EF4-FFF2-40B4-BE49-F238E27FC236}">
                    <a16:creationId xmlns:a16="http://schemas.microsoft.com/office/drawing/2014/main" id="{17CD99B2-49E8-4DBE-8891-C87B395C7467}"/>
                  </a:ext>
                </a:extLst>
              </p:cNvPr>
              <p:cNvSpPr>
                <a:spLocks noChangeArrowheads="1"/>
              </p:cNvSpPr>
              <p:nvPr/>
            </p:nvSpPr>
            <p:spPr bwMode="auto">
              <a:xfrm>
                <a:off x="5117" y="1452"/>
                <a:ext cx="435" cy="8"/>
              </a:xfrm>
              <a:prstGeom prst="rect">
                <a:avLst/>
              </a:prstGeom>
              <a:solidFill>
                <a:srgbClr val="FFA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58" name="Rectangle 379">
                <a:extLst>
                  <a:ext uri="{FF2B5EF4-FFF2-40B4-BE49-F238E27FC236}">
                    <a16:creationId xmlns:a16="http://schemas.microsoft.com/office/drawing/2014/main" id="{495B36E7-4803-42EB-A1B5-97DE8A4A9872}"/>
                  </a:ext>
                </a:extLst>
              </p:cNvPr>
              <p:cNvSpPr>
                <a:spLocks noChangeArrowheads="1"/>
              </p:cNvSpPr>
              <p:nvPr/>
            </p:nvSpPr>
            <p:spPr bwMode="auto">
              <a:xfrm>
                <a:off x="5117" y="1460"/>
                <a:ext cx="435" cy="7"/>
              </a:xfrm>
              <a:prstGeom prst="rect">
                <a:avLst/>
              </a:prstGeom>
              <a:solidFill>
                <a:srgbClr val="FFA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59" name="Rectangle 380">
                <a:extLst>
                  <a:ext uri="{FF2B5EF4-FFF2-40B4-BE49-F238E27FC236}">
                    <a16:creationId xmlns:a16="http://schemas.microsoft.com/office/drawing/2014/main" id="{3A2660A2-02C1-4BC9-B427-E64C54AFF1EB}"/>
                  </a:ext>
                </a:extLst>
              </p:cNvPr>
              <p:cNvSpPr>
                <a:spLocks noChangeArrowheads="1"/>
              </p:cNvSpPr>
              <p:nvPr/>
            </p:nvSpPr>
            <p:spPr bwMode="auto">
              <a:xfrm>
                <a:off x="5117" y="1467"/>
                <a:ext cx="435" cy="8"/>
              </a:xfrm>
              <a:prstGeom prst="rect">
                <a:avLst/>
              </a:prstGeom>
              <a:solidFill>
                <a:srgbClr val="FFA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60" name="Rectangle 381">
                <a:extLst>
                  <a:ext uri="{FF2B5EF4-FFF2-40B4-BE49-F238E27FC236}">
                    <a16:creationId xmlns:a16="http://schemas.microsoft.com/office/drawing/2014/main" id="{C95A3D68-E198-40DD-AC09-F7A489702633}"/>
                  </a:ext>
                </a:extLst>
              </p:cNvPr>
              <p:cNvSpPr>
                <a:spLocks noChangeArrowheads="1"/>
              </p:cNvSpPr>
              <p:nvPr/>
            </p:nvSpPr>
            <p:spPr bwMode="auto">
              <a:xfrm>
                <a:off x="5117" y="1475"/>
                <a:ext cx="435" cy="3"/>
              </a:xfrm>
              <a:prstGeom prst="rect">
                <a:avLst/>
              </a:prstGeom>
              <a:solidFill>
                <a:srgbClr val="FFA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61" name="Rectangle 382">
                <a:extLst>
                  <a:ext uri="{FF2B5EF4-FFF2-40B4-BE49-F238E27FC236}">
                    <a16:creationId xmlns:a16="http://schemas.microsoft.com/office/drawing/2014/main" id="{EED7ECAC-53EA-45ED-BFC9-98A5DB421281}"/>
                  </a:ext>
                </a:extLst>
              </p:cNvPr>
              <p:cNvSpPr>
                <a:spLocks noChangeArrowheads="1"/>
              </p:cNvSpPr>
              <p:nvPr/>
            </p:nvSpPr>
            <p:spPr bwMode="auto">
              <a:xfrm>
                <a:off x="5117" y="1478"/>
                <a:ext cx="435" cy="8"/>
              </a:xfrm>
              <a:prstGeom prst="rect">
                <a:avLst/>
              </a:prstGeom>
              <a:solidFill>
                <a:srgbClr val="FFA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62" name="Rectangle 383">
                <a:extLst>
                  <a:ext uri="{FF2B5EF4-FFF2-40B4-BE49-F238E27FC236}">
                    <a16:creationId xmlns:a16="http://schemas.microsoft.com/office/drawing/2014/main" id="{B23675DE-6618-4951-90D8-1D6AA6402163}"/>
                  </a:ext>
                </a:extLst>
              </p:cNvPr>
              <p:cNvSpPr>
                <a:spLocks noChangeArrowheads="1"/>
              </p:cNvSpPr>
              <p:nvPr/>
            </p:nvSpPr>
            <p:spPr bwMode="auto">
              <a:xfrm>
                <a:off x="5117" y="1486"/>
                <a:ext cx="435" cy="7"/>
              </a:xfrm>
              <a:prstGeom prst="rect">
                <a:avLst/>
              </a:prstGeom>
              <a:solidFill>
                <a:srgbClr val="FF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63" name="Rectangle 384">
                <a:extLst>
                  <a:ext uri="{FF2B5EF4-FFF2-40B4-BE49-F238E27FC236}">
                    <a16:creationId xmlns:a16="http://schemas.microsoft.com/office/drawing/2014/main" id="{26F89FAD-57C2-408B-9688-FC247B0B2C80}"/>
                  </a:ext>
                </a:extLst>
              </p:cNvPr>
              <p:cNvSpPr>
                <a:spLocks noChangeArrowheads="1"/>
              </p:cNvSpPr>
              <p:nvPr/>
            </p:nvSpPr>
            <p:spPr bwMode="auto">
              <a:xfrm>
                <a:off x="5117" y="1493"/>
                <a:ext cx="435" cy="8"/>
              </a:xfrm>
              <a:prstGeom prst="rect">
                <a:avLst/>
              </a:prstGeom>
              <a:solidFill>
                <a:srgbClr val="FFB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64" name="Rectangle 385">
                <a:extLst>
                  <a:ext uri="{FF2B5EF4-FFF2-40B4-BE49-F238E27FC236}">
                    <a16:creationId xmlns:a16="http://schemas.microsoft.com/office/drawing/2014/main" id="{477199D6-BCCE-4272-B83C-9BE4BB77CDA3}"/>
                  </a:ext>
                </a:extLst>
              </p:cNvPr>
              <p:cNvSpPr>
                <a:spLocks noChangeArrowheads="1"/>
              </p:cNvSpPr>
              <p:nvPr/>
            </p:nvSpPr>
            <p:spPr bwMode="auto">
              <a:xfrm>
                <a:off x="5117" y="1501"/>
                <a:ext cx="435" cy="7"/>
              </a:xfrm>
              <a:prstGeom prst="rect">
                <a:avLst/>
              </a:prstGeom>
              <a:solidFill>
                <a:srgbClr val="FFB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65" name="Rectangle 386">
                <a:extLst>
                  <a:ext uri="{FF2B5EF4-FFF2-40B4-BE49-F238E27FC236}">
                    <a16:creationId xmlns:a16="http://schemas.microsoft.com/office/drawing/2014/main" id="{75409584-3E87-4E94-9F81-55FC74731A62}"/>
                  </a:ext>
                </a:extLst>
              </p:cNvPr>
              <p:cNvSpPr>
                <a:spLocks noChangeArrowheads="1"/>
              </p:cNvSpPr>
              <p:nvPr/>
            </p:nvSpPr>
            <p:spPr bwMode="auto">
              <a:xfrm>
                <a:off x="5117" y="1508"/>
                <a:ext cx="435" cy="4"/>
              </a:xfrm>
              <a:prstGeom prst="rect">
                <a:avLst/>
              </a:prstGeom>
              <a:solidFill>
                <a:srgbClr val="FFB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66" name="Rectangle 387">
                <a:extLst>
                  <a:ext uri="{FF2B5EF4-FFF2-40B4-BE49-F238E27FC236}">
                    <a16:creationId xmlns:a16="http://schemas.microsoft.com/office/drawing/2014/main" id="{4E7A022D-EB01-4D48-888D-FCCC0B6F6663}"/>
                  </a:ext>
                </a:extLst>
              </p:cNvPr>
              <p:cNvSpPr>
                <a:spLocks noChangeArrowheads="1"/>
              </p:cNvSpPr>
              <p:nvPr/>
            </p:nvSpPr>
            <p:spPr bwMode="auto">
              <a:xfrm>
                <a:off x="5117" y="1512"/>
                <a:ext cx="435" cy="7"/>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67" name="Rectangle 388">
                <a:extLst>
                  <a:ext uri="{FF2B5EF4-FFF2-40B4-BE49-F238E27FC236}">
                    <a16:creationId xmlns:a16="http://schemas.microsoft.com/office/drawing/2014/main" id="{1D1EE43E-7DE2-4C1C-9778-B1D87313513A}"/>
                  </a:ext>
                </a:extLst>
              </p:cNvPr>
              <p:cNvSpPr>
                <a:spLocks noChangeArrowheads="1"/>
              </p:cNvSpPr>
              <p:nvPr/>
            </p:nvSpPr>
            <p:spPr bwMode="auto">
              <a:xfrm>
                <a:off x="5117" y="1519"/>
                <a:ext cx="435" cy="8"/>
              </a:xfrm>
              <a:prstGeom prst="rect">
                <a:avLst/>
              </a:prstGeom>
              <a:solidFill>
                <a:srgbClr val="FFB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68" name="Rectangle 389">
                <a:extLst>
                  <a:ext uri="{FF2B5EF4-FFF2-40B4-BE49-F238E27FC236}">
                    <a16:creationId xmlns:a16="http://schemas.microsoft.com/office/drawing/2014/main" id="{F45C58DB-F151-4F27-A537-F413A17CA7A1}"/>
                  </a:ext>
                </a:extLst>
              </p:cNvPr>
              <p:cNvSpPr>
                <a:spLocks noChangeArrowheads="1"/>
              </p:cNvSpPr>
              <p:nvPr/>
            </p:nvSpPr>
            <p:spPr bwMode="auto">
              <a:xfrm>
                <a:off x="5117" y="1527"/>
                <a:ext cx="435" cy="7"/>
              </a:xfrm>
              <a:prstGeom prst="rect">
                <a:avLst/>
              </a:prstGeom>
              <a:solidFill>
                <a:srgbClr val="FFB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69" name="Rectangle 390">
                <a:extLst>
                  <a:ext uri="{FF2B5EF4-FFF2-40B4-BE49-F238E27FC236}">
                    <a16:creationId xmlns:a16="http://schemas.microsoft.com/office/drawing/2014/main" id="{666A41D8-7ECC-457F-B88C-E42B79986039}"/>
                  </a:ext>
                </a:extLst>
              </p:cNvPr>
              <p:cNvSpPr>
                <a:spLocks noChangeArrowheads="1"/>
              </p:cNvSpPr>
              <p:nvPr/>
            </p:nvSpPr>
            <p:spPr bwMode="auto">
              <a:xfrm>
                <a:off x="5117" y="1534"/>
                <a:ext cx="435" cy="8"/>
              </a:xfrm>
              <a:prstGeom prst="rect">
                <a:avLst/>
              </a:prstGeom>
              <a:solidFill>
                <a:srgbClr val="FFC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70" name="Rectangle 391">
                <a:extLst>
                  <a:ext uri="{FF2B5EF4-FFF2-40B4-BE49-F238E27FC236}">
                    <a16:creationId xmlns:a16="http://schemas.microsoft.com/office/drawing/2014/main" id="{143D1EAE-C15B-42BA-933C-BB1039D0230B}"/>
                  </a:ext>
                </a:extLst>
              </p:cNvPr>
              <p:cNvSpPr>
                <a:spLocks noChangeArrowheads="1"/>
              </p:cNvSpPr>
              <p:nvPr/>
            </p:nvSpPr>
            <p:spPr bwMode="auto">
              <a:xfrm>
                <a:off x="5117" y="1542"/>
                <a:ext cx="435" cy="3"/>
              </a:xfrm>
              <a:prstGeom prst="rect">
                <a:avLst/>
              </a:prstGeom>
              <a:solidFill>
                <a:srgbClr val="FFC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71" name="Rectangle 392">
                <a:extLst>
                  <a:ext uri="{FF2B5EF4-FFF2-40B4-BE49-F238E27FC236}">
                    <a16:creationId xmlns:a16="http://schemas.microsoft.com/office/drawing/2014/main" id="{AB9B1DF6-BDB5-45F8-AE2E-C5BFADF76B4C}"/>
                  </a:ext>
                </a:extLst>
              </p:cNvPr>
              <p:cNvSpPr>
                <a:spLocks noChangeArrowheads="1"/>
              </p:cNvSpPr>
              <p:nvPr/>
            </p:nvSpPr>
            <p:spPr bwMode="auto">
              <a:xfrm>
                <a:off x="5117" y="1545"/>
                <a:ext cx="435" cy="8"/>
              </a:xfrm>
              <a:prstGeom prst="rect">
                <a:avLst/>
              </a:prstGeom>
              <a:solidFill>
                <a:srgbClr val="FFC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72" name="Rectangle 393">
                <a:extLst>
                  <a:ext uri="{FF2B5EF4-FFF2-40B4-BE49-F238E27FC236}">
                    <a16:creationId xmlns:a16="http://schemas.microsoft.com/office/drawing/2014/main" id="{7112071D-8DDD-4F61-AE19-75CCD0F04DA9}"/>
                  </a:ext>
                </a:extLst>
              </p:cNvPr>
              <p:cNvSpPr>
                <a:spLocks noChangeArrowheads="1"/>
              </p:cNvSpPr>
              <p:nvPr/>
            </p:nvSpPr>
            <p:spPr bwMode="auto">
              <a:xfrm>
                <a:off x="5117" y="1553"/>
                <a:ext cx="435" cy="7"/>
              </a:xfrm>
              <a:prstGeom prst="rect">
                <a:avLst/>
              </a:prstGeom>
              <a:solidFill>
                <a:srgbClr val="FFC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73" name="Rectangle 394">
                <a:extLst>
                  <a:ext uri="{FF2B5EF4-FFF2-40B4-BE49-F238E27FC236}">
                    <a16:creationId xmlns:a16="http://schemas.microsoft.com/office/drawing/2014/main" id="{3F714E03-AE4F-4D5B-9A00-F201C3B8C7E0}"/>
                  </a:ext>
                </a:extLst>
              </p:cNvPr>
              <p:cNvSpPr>
                <a:spLocks noChangeArrowheads="1"/>
              </p:cNvSpPr>
              <p:nvPr/>
            </p:nvSpPr>
            <p:spPr bwMode="auto">
              <a:xfrm>
                <a:off x="5117" y="1560"/>
                <a:ext cx="435" cy="8"/>
              </a:xfrm>
              <a:prstGeom prst="rect">
                <a:avLst/>
              </a:prstGeom>
              <a:solidFill>
                <a:srgbClr val="FFC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74" name="Rectangle 395">
                <a:extLst>
                  <a:ext uri="{FF2B5EF4-FFF2-40B4-BE49-F238E27FC236}">
                    <a16:creationId xmlns:a16="http://schemas.microsoft.com/office/drawing/2014/main" id="{6C2F42B5-C9CE-4819-BEA7-F7CFD2B8A3A3}"/>
                  </a:ext>
                </a:extLst>
              </p:cNvPr>
              <p:cNvSpPr>
                <a:spLocks noChangeArrowheads="1"/>
              </p:cNvSpPr>
              <p:nvPr/>
            </p:nvSpPr>
            <p:spPr bwMode="auto">
              <a:xfrm>
                <a:off x="5117" y="1568"/>
                <a:ext cx="435" cy="7"/>
              </a:xfrm>
              <a:prstGeom prst="rect">
                <a:avLst/>
              </a:prstGeom>
              <a:solidFill>
                <a:srgbClr val="FFD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75" name="Rectangle 396">
                <a:extLst>
                  <a:ext uri="{FF2B5EF4-FFF2-40B4-BE49-F238E27FC236}">
                    <a16:creationId xmlns:a16="http://schemas.microsoft.com/office/drawing/2014/main" id="{642B35C1-4CA0-4C15-9A9A-55405B634ACC}"/>
                  </a:ext>
                </a:extLst>
              </p:cNvPr>
              <p:cNvSpPr>
                <a:spLocks noChangeArrowheads="1"/>
              </p:cNvSpPr>
              <p:nvPr/>
            </p:nvSpPr>
            <p:spPr bwMode="auto">
              <a:xfrm>
                <a:off x="5117" y="1575"/>
                <a:ext cx="435" cy="4"/>
              </a:xfrm>
              <a:prstGeom prst="rect">
                <a:avLst/>
              </a:prstGeom>
              <a:solidFill>
                <a:srgbClr val="FFD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76" name="Rectangle 397">
                <a:extLst>
                  <a:ext uri="{FF2B5EF4-FFF2-40B4-BE49-F238E27FC236}">
                    <a16:creationId xmlns:a16="http://schemas.microsoft.com/office/drawing/2014/main" id="{913500D7-0099-43C5-92E1-AFE50BDD8015}"/>
                  </a:ext>
                </a:extLst>
              </p:cNvPr>
              <p:cNvSpPr>
                <a:spLocks noChangeArrowheads="1"/>
              </p:cNvSpPr>
              <p:nvPr/>
            </p:nvSpPr>
            <p:spPr bwMode="auto">
              <a:xfrm>
                <a:off x="5117" y="1579"/>
                <a:ext cx="435" cy="7"/>
              </a:xfrm>
              <a:prstGeom prst="rect">
                <a:avLst/>
              </a:prstGeom>
              <a:solidFill>
                <a:srgbClr val="FFD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77" name="Rectangle 398">
                <a:extLst>
                  <a:ext uri="{FF2B5EF4-FFF2-40B4-BE49-F238E27FC236}">
                    <a16:creationId xmlns:a16="http://schemas.microsoft.com/office/drawing/2014/main" id="{DC951F53-CC19-4E84-97FF-DED01081FAB5}"/>
                  </a:ext>
                </a:extLst>
              </p:cNvPr>
              <p:cNvSpPr>
                <a:spLocks noChangeArrowheads="1"/>
              </p:cNvSpPr>
              <p:nvPr/>
            </p:nvSpPr>
            <p:spPr bwMode="auto">
              <a:xfrm>
                <a:off x="5117" y="1586"/>
                <a:ext cx="435" cy="8"/>
              </a:xfrm>
              <a:prstGeom prst="rect">
                <a:avLst/>
              </a:prstGeom>
              <a:solidFill>
                <a:srgbClr val="FFD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78" name="Rectangle 399">
                <a:extLst>
                  <a:ext uri="{FF2B5EF4-FFF2-40B4-BE49-F238E27FC236}">
                    <a16:creationId xmlns:a16="http://schemas.microsoft.com/office/drawing/2014/main" id="{D2283CAE-FFE7-4471-9810-0A02E108F05D}"/>
                  </a:ext>
                </a:extLst>
              </p:cNvPr>
              <p:cNvSpPr>
                <a:spLocks noChangeArrowheads="1"/>
              </p:cNvSpPr>
              <p:nvPr/>
            </p:nvSpPr>
            <p:spPr bwMode="auto">
              <a:xfrm>
                <a:off x="5117" y="1594"/>
                <a:ext cx="435" cy="7"/>
              </a:xfrm>
              <a:prstGeom prst="rect">
                <a:avLst/>
              </a:prstGeom>
              <a:solidFill>
                <a:srgbClr val="FFD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79" name="Rectangle 400">
                <a:extLst>
                  <a:ext uri="{FF2B5EF4-FFF2-40B4-BE49-F238E27FC236}">
                    <a16:creationId xmlns:a16="http://schemas.microsoft.com/office/drawing/2014/main" id="{F9A450D9-7A65-4A09-B797-C6FEC09055D7}"/>
                  </a:ext>
                </a:extLst>
              </p:cNvPr>
              <p:cNvSpPr>
                <a:spLocks noChangeArrowheads="1"/>
              </p:cNvSpPr>
              <p:nvPr/>
            </p:nvSpPr>
            <p:spPr bwMode="auto">
              <a:xfrm>
                <a:off x="5117" y="1601"/>
                <a:ext cx="435" cy="8"/>
              </a:xfrm>
              <a:prstGeom prst="rect">
                <a:avLst/>
              </a:prstGeom>
              <a:solidFill>
                <a:srgbClr val="FFD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80" name="Rectangle 401">
                <a:extLst>
                  <a:ext uri="{FF2B5EF4-FFF2-40B4-BE49-F238E27FC236}">
                    <a16:creationId xmlns:a16="http://schemas.microsoft.com/office/drawing/2014/main" id="{DD2226C4-F49B-4A93-B4EA-9090C71E4F15}"/>
                  </a:ext>
                </a:extLst>
              </p:cNvPr>
              <p:cNvSpPr>
                <a:spLocks noChangeArrowheads="1"/>
              </p:cNvSpPr>
              <p:nvPr/>
            </p:nvSpPr>
            <p:spPr bwMode="auto">
              <a:xfrm>
                <a:off x="5117" y="1609"/>
                <a:ext cx="435" cy="3"/>
              </a:xfrm>
              <a:prstGeom prst="rect">
                <a:avLst/>
              </a:prstGeom>
              <a:solidFill>
                <a:srgbClr val="FFE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81" name="Rectangle 402">
                <a:extLst>
                  <a:ext uri="{FF2B5EF4-FFF2-40B4-BE49-F238E27FC236}">
                    <a16:creationId xmlns:a16="http://schemas.microsoft.com/office/drawing/2014/main" id="{8C692064-C00A-4A2B-A0DD-1659106BA261}"/>
                  </a:ext>
                </a:extLst>
              </p:cNvPr>
              <p:cNvSpPr>
                <a:spLocks noChangeArrowheads="1"/>
              </p:cNvSpPr>
              <p:nvPr/>
            </p:nvSpPr>
            <p:spPr bwMode="auto">
              <a:xfrm>
                <a:off x="5117" y="1612"/>
                <a:ext cx="435" cy="8"/>
              </a:xfrm>
              <a:prstGeom prst="rect">
                <a:avLst/>
              </a:prstGeom>
              <a:solidFill>
                <a:srgbClr val="FFE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82" name="Rectangle 403">
                <a:extLst>
                  <a:ext uri="{FF2B5EF4-FFF2-40B4-BE49-F238E27FC236}">
                    <a16:creationId xmlns:a16="http://schemas.microsoft.com/office/drawing/2014/main" id="{761BD720-EE44-4894-8C7B-A928D59E7D6E}"/>
                  </a:ext>
                </a:extLst>
              </p:cNvPr>
              <p:cNvSpPr>
                <a:spLocks noChangeArrowheads="1"/>
              </p:cNvSpPr>
              <p:nvPr/>
            </p:nvSpPr>
            <p:spPr bwMode="auto">
              <a:xfrm>
                <a:off x="5117" y="1620"/>
                <a:ext cx="435" cy="7"/>
              </a:xfrm>
              <a:prstGeom prst="rect">
                <a:avLst/>
              </a:prstGeom>
              <a:solidFill>
                <a:srgbClr val="FFE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83" name="Rectangle 404">
                <a:extLst>
                  <a:ext uri="{FF2B5EF4-FFF2-40B4-BE49-F238E27FC236}">
                    <a16:creationId xmlns:a16="http://schemas.microsoft.com/office/drawing/2014/main" id="{0453D494-08B1-41BF-BF5E-B878F5B9214A}"/>
                  </a:ext>
                </a:extLst>
              </p:cNvPr>
              <p:cNvSpPr>
                <a:spLocks noChangeArrowheads="1"/>
              </p:cNvSpPr>
              <p:nvPr/>
            </p:nvSpPr>
            <p:spPr bwMode="auto">
              <a:xfrm>
                <a:off x="5117" y="1627"/>
                <a:ext cx="435" cy="8"/>
              </a:xfrm>
              <a:prstGeom prst="rect">
                <a:avLst/>
              </a:prstGeom>
              <a:solidFill>
                <a:srgbClr val="FFE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84" name="Rectangle 405">
                <a:extLst>
                  <a:ext uri="{FF2B5EF4-FFF2-40B4-BE49-F238E27FC236}">
                    <a16:creationId xmlns:a16="http://schemas.microsoft.com/office/drawing/2014/main" id="{CCAB6453-8EDF-4695-B17B-919CC48C8C29}"/>
                  </a:ext>
                </a:extLst>
              </p:cNvPr>
              <p:cNvSpPr>
                <a:spLocks noChangeArrowheads="1"/>
              </p:cNvSpPr>
              <p:nvPr/>
            </p:nvSpPr>
            <p:spPr bwMode="auto">
              <a:xfrm>
                <a:off x="5117" y="1635"/>
                <a:ext cx="435" cy="7"/>
              </a:xfrm>
              <a:prstGeom prst="rect">
                <a:avLst/>
              </a:prstGeom>
              <a:solidFill>
                <a:srgbClr val="FFE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85" name="Rectangle 406">
                <a:extLst>
                  <a:ext uri="{FF2B5EF4-FFF2-40B4-BE49-F238E27FC236}">
                    <a16:creationId xmlns:a16="http://schemas.microsoft.com/office/drawing/2014/main" id="{705B1929-4AE9-4AC2-BFA9-9177AB9BF4B7}"/>
                  </a:ext>
                </a:extLst>
              </p:cNvPr>
              <p:cNvSpPr>
                <a:spLocks noChangeArrowheads="1"/>
              </p:cNvSpPr>
              <p:nvPr/>
            </p:nvSpPr>
            <p:spPr bwMode="auto">
              <a:xfrm>
                <a:off x="5117" y="1642"/>
                <a:ext cx="435" cy="4"/>
              </a:xfrm>
              <a:prstGeom prst="rect">
                <a:avLst/>
              </a:prstGeom>
              <a:solidFill>
                <a:srgbClr val="FFE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86" name="Rectangle 407">
                <a:extLst>
                  <a:ext uri="{FF2B5EF4-FFF2-40B4-BE49-F238E27FC236}">
                    <a16:creationId xmlns:a16="http://schemas.microsoft.com/office/drawing/2014/main" id="{881DEE51-DFDF-4F1F-8EE1-1DAB84136563}"/>
                  </a:ext>
                </a:extLst>
              </p:cNvPr>
              <p:cNvSpPr>
                <a:spLocks noChangeArrowheads="1"/>
              </p:cNvSpPr>
              <p:nvPr/>
            </p:nvSpPr>
            <p:spPr bwMode="auto">
              <a:xfrm>
                <a:off x="5117" y="1646"/>
                <a:ext cx="435" cy="7"/>
              </a:xfrm>
              <a:prstGeom prst="rect">
                <a:avLst/>
              </a:prstGeom>
              <a:solidFill>
                <a:srgbClr val="FFF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87" name="Rectangle 408">
                <a:extLst>
                  <a:ext uri="{FF2B5EF4-FFF2-40B4-BE49-F238E27FC236}">
                    <a16:creationId xmlns:a16="http://schemas.microsoft.com/office/drawing/2014/main" id="{B0F6130F-9513-4B34-AE08-71246366C34C}"/>
                  </a:ext>
                </a:extLst>
              </p:cNvPr>
              <p:cNvSpPr>
                <a:spLocks noChangeArrowheads="1"/>
              </p:cNvSpPr>
              <p:nvPr/>
            </p:nvSpPr>
            <p:spPr bwMode="auto">
              <a:xfrm>
                <a:off x="5117" y="1653"/>
                <a:ext cx="435" cy="8"/>
              </a:xfrm>
              <a:prstGeom prst="rect">
                <a:avLst/>
              </a:prstGeom>
              <a:solidFill>
                <a:srgbClr val="FFF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88" name="Rectangle 409">
                <a:extLst>
                  <a:ext uri="{FF2B5EF4-FFF2-40B4-BE49-F238E27FC236}">
                    <a16:creationId xmlns:a16="http://schemas.microsoft.com/office/drawing/2014/main" id="{44ED381A-15FE-4A87-A34A-DFCAEB14FAC8}"/>
                  </a:ext>
                </a:extLst>
              </p:cNvPr>
              <p:cNvSpPr>
                <a:spLocks noChangeArrowheads="1"/>
              </p:cNvSpPr>
              <p:nvPr/>
            </p:nvSpPr>
            <p:spPr bwMode="auto">
              <a:xfrm>
                <a:off x="5117" y="1661"/>
                <a:ext cx="435" cy="7"/>
              </a:xfrm>
              <a:prstGeom prst="rect">
                <a:avLst/>
              </a:prstGeom>
              <a:solidFill>
                <a:srgbClr val="FFF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89" name="Rectangle 410">
                <a:extLst>
                  <a:ext uri="{FF2B5EF4-FFF2-40B4-BE49-F238E27FC236}">
                    <a16:creationId xmlns:a16="http://schemas.microsoft.com/office/drawing/2014/main" id="{9D18E8CF-FB62-44D9-8D69-6ABDCD3E44C1}"/>
                  </a:ext>
                </a:extLst>
              </p:cNvPr>
              <p:cNvSpPr>
                <a:spLocks noChangeArrowheads="1"/>
              </p:cNvSpPr>
              <p:nvPr/>
            </p:nvSpPr>
            <p:spPr bwMode="auto">
              <a:xfrm>
                <a:off x="5117" y="1668"/>
                <a:ext cx="435" cy="7"/>
              </a:xfrm>
              <a:prstGeom prst="rect">
                <a:avLst/>
              </a:prstGeom>
              <a:solidFill>
                <a:srgbClr val="FFF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90" name="Rectangle 411">
                <a:extLst>
                  <a:ext uri="{FF2B5EF4-FFF2-40B4-BE49-F238E27FC236}">
                    <a16:creationId xmlns:a16="http://schemas.microsoft.com/office/drawing/2014/main" id="{9D0A096C-84D6-44F0-A96A-84E7A0E4629C}"/>
                  </a:ext>
                </a:extLst>
              </p:cNvPr>
              <p:cNvSpPr>
                <a:spLocks noChangeArrowheads="1"/>
              </p:cNvSpPr>
              <p:nvPr/>
            </p:nvSpPr>
            <p:spPr bwMode="auto">
              <a:xfrm>
                <a:off x="5117" y="1675"/>
                <a:ext cx="435" cy="4"/>
              </a:xfrm>
              <a:prstGeom prst="rect">
                <a:avLst/>
              </a:prstGeom>
              <a:solidFill>
                <a:srgbClr val="FFF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91" name="Rectangle 412">
                <a:extLst>
                  <a:ext uri="{FF2B5EF4-FFF2-40B4-BE49-F238E27FC236}">
                    <a16:creationId xmlns:a16="http://schemas.microsoft.com/office/drawing/2014/main" id="{0EA8AFEC-1E16-4076-B5E3-90A264001DA2}"/>
                  </a:ext>
                </a:extLst>
              </p:cNvPr>
              <p:cNvSpPr>
                <a:spLocks noChangeArrowheads="1"/>
              </p:cNvSpPr>
              <p:nvPr/>
            </p:nvSpPr>
            <p:spPr bwMode="auto">
              <a:xfrm>
                <a:off x="5117" y="1679"/>
                <a:ext cx="435" cy="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992" name="Rectangle 413">
                <a:extLst>
                  <a:ext uri="{FF2B5EF4-FFF2-40B4-BE49-F238E27FC236}">
                    <a16:creationId xmlns:a16="http://schemas.microsoft.com/office/drawing/2014/main" id="{4D02790A-F899-4ADF-8A01-AB2D49497472}"/>
                  </a:ext>
                </a:extLst>
              </p:cNvPr>
              <p:cNvSpPr>
                <a:spLocks noChangeArrowheads="1"/>
              </p:cNvSpPr>
              <p:nvPr/>
            </p:nvSpPr>
            <p:spPr bwMode="auto">
              <a:xfrm>
                <a:off x="3287" y="575"/>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3993" name="Freeform 414">
                <a:extLst>
                  <a:ext uri="{FF2B5EF4-FFF2-40B4-BE49-F238E27FC236}">
                    <a16:creationId xmlns:a16="http://schemas.microsoft.com/office/drawing/2014/main" id="{8517751E-AF81-463A-B62F-3394C1741049}"/>
                  </a:ext>
                </a:extLst>
              </p:cNvPr>
              <p:cNvSpPr>
                <a:spLocks/>
              </p:cNvSpPr>
              <p:nvPr/>
            </p:nvSpPr>
            <p:spPr bwMode="auto">
              <a:xfrm>
                <a:off x="982" y="1294"/>
                <a:ext cx="1645" cy="94"/>
              </a:xfrm>
              <a:custGeom>
                <a:avLst/>
                <a:gdLst>
                  <a:gd name="T0" fmla="*/ 1645 w 1645"/>
                  <a:gd name="T1" fmla="*/ 0 h 94"/>
                  <a:gd name="T2" fmla="*/ 1645 w 1645"/>
                  <a:gd name="T3" fmla="*/ 94 h 94"/>
                  <a:gd name="T4" fmla="*/ 0 w 1645"/>
                  <a:gd name="T5" fmla="*/ 94 h 94"/>
                  <a:gd name="T6" fmla="*/ 0 60000 65536"/>
                  <a:gd name="T7" fmla="*/ 0 60000 65536"/>
                  <a:gd name="T8" fmla="*/ 0 60000 65536"/>
                  <a:gd name="T9" fmla="*/ 0 w 1645"/>
                  <a:gd name="T10" fmla="*/ 0 h 94"/>
                  <a:gd name="T11" fmla="*/ 1645 w 1645"/>
                  <a:gd name="T12" fmla="*/ 94 h 94"/>
                </a:gdLst>
                <a:ahLst/>
                <a:cxnLst>
                  <a:cxn ang="T6">
                    <a:pos x="T0" y="T1"/>
                  </a:cxn>
                  <a:cxn ang="T7">
                    <a:pos x="T2" y="T3"/>
                  </a:cxn>
                  <a:cxn ang="T8">
                    <a:pos x="T4" y="T5"/>
                  </a:cxn>
                </a:cxnLst>
                <a:rect l="T9" t="T10" r="T11" b="T12"/>
                <a:pathLst>
                  <a:path w="1645" h="94">
                    <a:moveTo>
                      <a:pt x="1645" y="0"/>
                    </a:moveTo>
                    <a:lnTo>
                      <a:pt x="1645" y="94"/>
                    </a:lnTo>
                    <a:lnTo>
                      <a:pt x="0" y="94"/>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23767" name="Freeform 415">
              <a:extLst>
                <a:ext uri="{FF2B5EF4-FFF2-40B4-BE49-F238E27FC236}">
                  <a16:creationId xmlns:a16="http://schemas.microsoft.com/office/drawing/2014/main" id="{93E5EAAB-DA10-42B9-8516-284380DDD321}"/>
                </a:ext>
              </a:extLst>
            </p:cNvPr>
            <p:cNvSpPr>
              <a:spLocks/>
            </p:cNvSpPr>
            <p:nvPr/>
          </p:nvSpPr>
          <p:spPr bwMode="auto">
            <a:xfrm>
              <a:off x="915" y="1350"/>
              <a:ext cx="77" cy="77"/>
            </a:xfrm>
            <a:custGeom>
              <a:avLst/>
              <a:gdLst>
                <a:gd name="T0" fmla="*/ 77 w 77"/>
                <a:gd name="T1" fmla="*/ 77 h 77"/>
                <a:gd name="T2" fmla="*/ 0 w 77"/>
                <a:gd name="T3" fmla="*/ 38 h 77"/>
                <a:gd name="T4" fmla="*/ 77 w 77"/>
                <a:gd name="T5" fmla="*/ 0 h 77"/>
                <a:gd name="T6" fmla="*/ 77 w 77"/>
                <a:gd name="T7" fmla="*/ 77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77" y="77"/>
                  </a:moveTo>
                  <a:lnTo>
                    <a:pt x="0" y="38"/>
                  </a:lnTo>
                  <a:lnTo>
                    <a:pt x="77" y="0"/>
                  </a:lnTo>
                  <a:lnTo>
                    <a:pt x="77" y="77"/>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68" name="Rectangle 416">
              <a:extLst>
                <a:ext uri="{FF2B5EF4-FFF2-40B4-BE49-F238E27FC236}">
                  <a16:creationId xmlns:a16="http://schemas.microsoft.com/office/drawing/2014/main" id="{7067D70F-AB13-4D3E-8DB2-A98016914C15}"/>
                </a:ext>
              </a:extLst>
            </p:cNvPr>
            <p:cNvSpPr>
              <a:spLocks noChangeArrowheads="1"/>
            </p:cNvSpPr>
            <p:nvPr/>
          </p:nvSpPr>
          <p:spPr bwMode="auto">
            <a:xfrm>
              <a:off x="2689" y="1326"/>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3769" name="Freeform 417">
              <a:extLst>
                <a:ext uri="{FF2B5EF4-FFF2-40B4-BE49-F238E27FC236}">
                  <a16:creationId xmlns:a16="http://schemas.microsoft.com/office/drawing/2014/main" id="{E7C703CC-2948-4D52-A62A-08432C139309}"/>
                </a:ext>
              </a:extLst>
            </p:cNvPr>
            <p:cNvSpPr>
              <a:spLocks noEditPoints="1"/>
            </p:cNvSpPr>
            <p:nvPr/>
          </p:nvSpPr>
          <p:spPr bwMode="auto">
            <a:xfrm>
              <a:off x="3243" y="527"/>
              <a:ext cx="1110" cy="159"/>
            </a:xfrm>
            <a:custGeom>
              <a:avLst/>
              <a:gdLst>
                <a:gd name="T0" fmla="*/ 12092 w 611"/>
                <a:gd name="T1" fmla="*/ 0 h 152"/>
                <a:gd name="T2" fmla="*/ 12092 w 611"/>
                <a:gd name="T3" fmla="*/ 74 h 152"/>
                <a:gd name="T4" fmla="*/ 11496 w 611"/>
                <a:gd name="T5" fmla="*/ 74 h 152"/>
                <a:gd name="T6" fmla="*/ 11496 w 611"/>
                <a:gd name="T7" fmla="*/ 0 h 152"/>
                <a:gd name="T8" fmla="*/ 12092 w 611"/>
                <a:gd name="T9" fmla="*/ 0 h 152"/>
                <a:gd name="T10" fmla="*/ 12092 w 611"/>
                <a:gd name="T11" fmla="*/ 111 h 152"/>
                <a:gd name="T12" fmla="*/ 12092 w 611"/>
                <a:gd name="T13" fmla="*/ 190 h 152"/>
                <a:gd name="T14" fmla="*/ 11578 w 611"/>
                <a:gd name="T15" fmla="*/ 190 h 152"/>
                <a:gd name="T16" fmla="*/ 11578 w 611"/>
                <a:gd name="T17" fmla="*/ 153 h 152"/>
                <a:gd name="T18" fmla="*/ 11792 w 611"/>
                <a:gd name="T19" fmla="*/ 153 h 152"/>
                <a:gd name="T20" fmla="*/ 11496 w 611"/>
                <a:gd name="T21" fmla="*/ 172 h 152"/>
                <a:gd name="T22" fmla="*/ 11496 w 611"/>
                <a:gd name="T23" fmla="*/ 111 h 152"/>
                <a:gd name="T24" fmla="*/ 12092 w 611"/>
                <a:gd name="T25" fmla="*/ 111 h 152"/>
                <a:gd name="T26" fmla="*/ 11004 w 611"/>
                <a:gd name="T27" fmla="*/ 190 h 152"/>
                <a:gd name="T28" fmla="*/ 9816 w 611"/>
                <a:gd name="T29" fmla="*/ 190 h 152"/>
                <a:gd name="T30" fmla="*/ 9816 w 611"/>
                <a:gd name="T31" fmla="*/ 153 h 152"/>
                <a:gd name="T32" fmla="*/ 11004 w 611"/>
                <a:gd name="T33" fmla="*/ 153 h 152"/>
                <a:gd name="T34" fmla="*/ 11004 w 611"/>
                <a:gd name="T35" fmla="*/ 190 h 152"/>
                <a:gd name="T36" fmla="*/ 9227 w 611"/>
                <a:gd name="T37" fmla="*/ 190 h 152"/>
                <a:gd name="T38" fmla="*/ 8053 w 611"/>
                <a:gd name="T39" fmla="*/ 190 h 152"/>
                <a:gd name="T40" fmla="*/ 8053 w 611"/>
                <a:gd name="T41" fmla="*/ 153 h 152"/>
                <a:gd name="T42" fmla="*/ 9227 w 611"/>
                <a:gd name="T43" fmla="*/ 153 h 152"/>
                <a:gd name="T44" fmla="*/ 9227 w 611"/>
                <a:gd name="T45" fmla="*/ 190 h 152"/>
                <a:gd name="T46" fmla="*/ 7459 w 611"/>
                <a:gd name="T47" fmla="*/ 190 h 152"/>
                <a:gd name="T48" fmla="*/ 6297 w 611"/>
                <a:gd name="T49" fmla="*/ 190 h 152"/>
                <a:gd name="T50" fmla="*/ 6297 w 611"/>
                <a:gd name="T51" fmla="*/ 153 h 152"/>
                <a:gd name="T52" fmla="*/ 7459 w 611"/>
                <a:gd name="T53" fmla="*/ 153 h 152"/>
                <a:gd name="T54" fmla="*/ 7459 w 611"/>
                <a:gd name="T55" fmla="*/ 190 h 152"/>
                <a:gd name="T56" fmla="*/ 5697 w 611"/>
                <a:gd name="T57" fmla="*/ 190 h 152"/>
                <a:gd name="T58" fmla="*/ 4509 w 611"/>
                <a:gd name="T59" fmla="*/ 190 h 152"/>
                <a:gd name="T60" fmla="*/ 4509 w 611"/>
                <a:gd name="T61" fmla="*/ 153 h 152"/>
                <a:gd name="T62" fmla="*/ 5697 w 611"/>
                <a:gd name="T63" fmla="*/ 153 h 152"/>
                <a:gd name="T64" fmla="*/ 5697 w 611"/>
                <a:gd name="T65" fmla="*/ 190 h 152"/>
                <a:gd name="T66" fmla="*/ 3944 w 611"/>
                <a:gd name="T67" fmla="*/ 190 h 152"/>
                <a:gd name="T68" fmla="*/ 2760 w 611"/>
                <a:gd name="T69" fmla="*/ 190 h 152"/>
                <a:gd name="T70" fmla="*/ 2760 w 611"/>
                <a:gd name="T71" fmla="*/ 153 h 152"/>
                <a:gd name="T72" fmla="*/ 3944 w 611"/>
                <a:gd name="T73" fmla="*/ 153 h 152"/>
                <a:gd name="T74" fmla="*/ 3944 w 611"/>
                <a:gd name="T75" fmla="*/ 190 h 152"/>
                <a:gd name="T76" fmla="*/ 2158 w 611"/>
                <a:gd name="T77" fmla="*/ 190 h 152"/>
                <a:gd name="T78" fmla="*/ 990 w 611"/>
                <a:gd name="T79" fmla="*/ 190 h 152"/>
                <a:gd name="T80" fmla="*/ 990 w 611"/>
                <a:gd name="T81" fmla="*/ 153 h 152"/>
                <a:gd name="T82" fmla="*/ 2158 w 611"/>
                <a:gd name="T83" fmla="*/ 153 h 152"/>
                <a:gd name="T84" fmla="*/ 2158 w 611"/>
                <a:gd name="T85" fmla="*/ 190 h 152"/>
                <a:gd name="T86" fmla="*/ 389 w 611"/>
                <a:gd name="T87" fmla="*/ 190 h 152"/>
                <a:gd name="T88" fmla="*/ 0 w 611"/>
                <a:gd name="T89" fmla="*/ 190 h 152"/>
                <a:gd name="T90" fmla="*/ 0 w 611"/>
                <a:gd name="T91" fmla="*/ 153 h 152"/>
                <a:gd name="T92" fmla="*/ 389 w 611"/>
                <a:gd name="T93" fmla="*/ 153 h 152"/>
                <a:gd name="T94" fmla="*/ 389 w 611"/>
                <a:gd name="T95" fmla="*/ 190 h 1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1"/>
                <a:gd name="T145" fmla="*/ 0 h 152"/>
                <a:gd name="T146" fmla="*/ 611 w 611"/>
                <a:gd name="T147" fmla="*/ 152 h 1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1" h="152">
                  <a:moveTo>
                    <a:pt x="611" y="0"/>
                  </a:moveTo>
                  <a:lnTo>
                    <a:pt x="611" y="59"/>
                  </a:lnTo>
                  <a:lnTo>
                    <a:pt x="581" y="59"/>
                  </a:lnTo>
                  <a:lnTo>
                    <a:pt x="581" y="0"/>
                  </a:lnTo>
                  <a:lnTo>
                    <a:pt x="611" y="0"/>
                  </a:lnTo>
                  <a:close/>
                  <a:moveTo>
                    <a:pt x="611" y="89"/>
                  </a:moveTo>
                  <a:lnTo>
                    <a:pt x="611" y="152"/>
                  </a:lnTo>
                  <a:lnTo>
                    <a:pt x="585" y="152"/>
                  </a:lnTo>
                  <a:lnTo>
                    <a:pt x="585" y="122"/>
                  </a:lnTo>
                  <a:lnTo>
                    <a:pt x="596" y="122"/>
                  </a:lnTo>
                  <a:lnTo>
                    <a:pt x="581" y="137"/>
                  </a:lnTo>
                  <a:lnTo>
                    <a:pt x="581" y="89"/>
                  </a:lnTo>
                  <a:lnTo>
                    <a:pt x="611" y="89"/>
                  </a:lnTo>
                  <a:close/>
                  <a:moveTo>
                    <a:pt x="556" y="152"/>
                  </a:moveTo>
                  <a:lnTo>
                    <a:pt x="496" y="152"/>
                  </a:lnTo>
                  <a:lnTo>
                    <a:pt x="496" y="122"/>
                  </a:lnTo>
                  <a:lnTo>
                    <a:pt x="556" y="122"/>
                  </a:lnTo>
                  <a:lnTo>
                    <a:pt x="556" y="152"/>
                  </a:lnTo>
                  <a:close/>
                  <a:moveTo>
                    <a:pt x="466" y="152"/>
                  </a:moveTo>
                  <a:lnTo>
                    <a:pt x="407" y="152"/>
                  </a:lnTo>
                  <a:lnTo>
                    <a:pt x="407" y="122"/>
                  </a:lnTo>
                  <a:lnTo>
                    <a:pt x="466" y="122"/>
                  </a:lnTo>
                  <a:lnTo>
                    <a:pt x="466" y="152"/>
                  </a:lnTo>
                  <a:close/>
                  <a:moveTo>
                    <a:pt x="377" y="152"/>
                  </a:moveTo>
                  <a:lnTo>
                    <a:pt x="318" y="152"/>
                  </a:lnTo>
                  <a:lnTo>
                    <a:pt x="318" y="122"/>
                  </a:lnTo>
                  <a:lnTo>
                    <a:pt x="377" y="122"/>
                  </a:lnTo>
                  <a:lnTo>
                    <a:pt x="377" y="152"/>
                  </a:lnTo>
                  <a:close/>
                  <a:moveTo>
                    <a:pt x="288" y="152"/>
                  </a:moveTo>
                  <a:lnTo>
                    <a:pt x="228" y="152"/>
                  </a:lnTo>
                  <a:lnTo>
                    <a:pt x="228" y="122"/>
                  </a:lnTo>
                  <a:lnTo>
                    <a:pt x="288" y="122"/>
                  </a:lnTo>
                  <a:lnTo>
                    <a:pt x="288" y="152"/>
                  </a:lnTo>
                  <a:close/>
                  <a:moveTo>
                    <a:pt x="199" y="152"/>
                  </a:moveTo>
                  <a:lnTo>
                    <a:pt x="139" y="152"/>
                  </a:lnTo>
                  <a:lnTo>
                    <a:pt x="139" y="122"/>
                  </a:lnTo>
                  <a:lnTo>
                    <a:pt x="199" y="122"/>
                  </a:lnTo>
                  <a:lnTo>
                    <a:pt x="199" y="152"/>
                  </a:lnTo>
                  <a:close/>
                  <a:moveTo>
                    <a:pt x="109" y="152"/>
                  </a:moveTo>
                  <a:lnTo>
                    <a:pt x="50" y="152"/>
                  </a:lnTo>
                  <a:lnTo>
                    <a:pt x="50" y="122"/>
                  </a:lnTo>
                  <a:lnTo>
                    <a:pt x="109" y="122"/>
                  </a:lnTo>
                  <a:lnTo>
                    <a:pt x="109" y="152"/>
                  </a:lnTo>
                  <a:close/>
                  <a:moveTo>
                    <a:pt x="20" y="152"/>
                  </a:moveTo>
                  <a:lnTo>
                    <a:pt x="0" y="152"/>
                  </a:lnTo>
                  <a:lnTo>
                    <a:pt x="0" y="122"/>
                  </a:lnTo>
                  <a:lnTo>
                    <a:pt x="20" y="122"/>
                  </a:lnTo>
                  <a:lnTo>
                    <a:pt x="20" y="152"/>
                  </a:lnTo>
                  <a:close/>
                </a:path>
              </a:pathLst>
            </a:custGeom>
            <a:solidFill>
              <a:srgbClr val="800000"/>
            </a:solidFill>
            <a:ln w="6350" cap="flat">
              <a:solidFill>
                <a:srgbClr val="800000"/>
              </a:solidFill>
              <a:prstDash val="solid"/>
              <a:bevel/>
              <a:headEnd/>
              <a:tailEnd/>
            </a:ln>
          </p:spPr>
          <p:txBody>
            <a:bodyPr/>
            <a:lstStyle/>
            <a:p>
              <a:endParaRPr lang="en-GB"/>
            </a:p>
          </p:txBody>
        </p:sp>
        <p:pic>
          <p:nvPicPr>
            <p:cNvPr id="23770" name="Picture 2" descr="sun-illustration1">
              <a:extLst>
                <a:ext uri="{FF2B5EF4-FFF2-40B4-BE49-F238E27FC236}">
                  <a16:creationId xmlns:a16="http://schemas.microsoft.com/office/drawing/2014/main" id="{18B32F3F-B31A-4487-84AA-EF4F3E2E1E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 y="250"/>
              <a:ext cx="16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71" name="Picture 4" descr="fire_meaney2">
              <a:extLst>
                <a:ext uri="{FF2B5EF4-FFF2-40B4-BE49-F238E27FC236}">
                  <a16:creationId xmlns:a16="http://schemas.microsoft.com/office/drawing/2014/main" id="{226D8247-345B-4273-8155-87697930E1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 y="210"/>
              <a:ext cx="146"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72" name="AutoShape 7">
              <a:extLst>
                <a:ext uri="{FF2B5EF4-FFF2-40B4-BE49-F238E27FC236}">
                  <a16:creationId xmlns:a16="http://schemas.microsoft.com/office/drawing/2014/main" id="{BF69740F-8ED9-458F-ACDD-8F38D5860853}"/>
                </a:ext>
              </a:extLst>
            </p:cNvPr>
            <p:cNvSpPr>
              <a:spLocks noChangeArrowheads="1"/>
            </p:cNvSpPr>
            <p:nvPr/>
          </p:nvSpPr>
          <p:spPr bwMode="auto">
            <a:xfrm rot="16200000" flipH="1">
              <a:off x="112" y="304"/>
              <a:ext cx="532" cy="161"/>
            </a:xfrm>
            <a:prstGeom prst="parallelogram">
              <a:avLst>
                <a:gd name="adj" fmla="val 65919"/>
              </a:avLst>
            </a:prstGeom>
            <a:solidFill>
              <a:srgbClr val="FFFF00"/>
            </a:solidFill>
            <a:ln w="25400">
              <a:solidFill>
                <a:schemeClr val="tx1"/>
              </a:solidFill>
              <a:miter lim="800000"/>
              <a:headEnd/>
              <a:tailEnd/>
            </a:ln>
          </p:spPr>
          <p:txBody>
            <a:bodyPr vert="eaVert"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73" name="AutoShape 8">
              <a:extLst>
                <a:ext uri="{FF2B5EF4-FFF2-40B4-BE49-F238E27FC236}">
                  <a16:creationId xmlns:a16="http://schemas.microsoft.com/office/drawing/2014/main" id="{C43E177D-CCBE-4910-B052-D8BF058FC6DA}"/>
                </a:ext>
              </a:extLst>
            </p:cNvPr>
            <p:cNvSpPr>
              <a:spLocks noChangeArrowheads="1"/>
            </p:cNvSpPr>
            <p:nvPr/>
          </p:nvSpPr>
          <p:spPr bwMode="auto">
            <a:xfrm rot="16200000" flipH="1">
              <a:off x="287" y="304"/>
              <a:ext cx="532" cy="161"/>
            </a:xfrm>
            <a:prstGeom prst="parallelogram">
              <a:avLst>
                <a:gd name="adj" fmla="val 65919"/>
              </a:avLst>
            </a:prstGeom>
            <a:solidFill>
              <a:srgbClr val="FFFF00"/>
            </a:solidFill>
            <a:ln w="25400">
              <a:solidFill>
                <a:schemeClr val="tx1"/>
              </a:solidFill>
              <a:miter lim="800000"/>
              <a:headEnd/>
              <a:tailEnd/>
            </a:ln>
          </p:spPr>
          <p:txBody>
            <a:bodyPr vert="eaVert"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74" name="AutoShape 9">
              <a:extLst>
                <a:ext uri="{FF2B5EF4-FFF2-40B4-BE49-F238E27FC236}">
                  <a16:creationId xmlns:a16="http://schemas.microsoft.com/office/drawing/2014/main" id="{7BE56984-3D59-46F9-8C35-FB6AACFF9446}"/>
                </a:ext>
              </a:extLst>
            </p:cNvPr>
            <p:cNvSpPr>
              <a:spLocks noChangeArrowheads="1"/>
            </p:cNvSpPr>
            <p:nvPr/>
          </p:nvSpPr>
          <p:spPr bwMode="auto">
            <a:xfrm rot="16200000" flipH="1">
              <a:off x="462" y="304"/>
              <a:ext cx="532" cy="161"/>
            </a:xfrm>
            <a:prstGeom prst="parallelogram">
              <a:avLst>
                <a:gd name="adj" fmla="val 65919"/>
              </a:avLst>
            </a:prstGeom>
            <a:solidFill>
              <a:srgbClr val="FFFF00"/>
            </a:solidFill>
            <a:ln w="25400">
              <a:solidFill>
                <a:schemeClr val="tx1"/>
              </a:solidFill>
              <a:miter lim="800000"/>
              <a:headEnd/>
              <a:tailEnd/>
            </a:ln>
          </p:spPr>
          <p:txBody>
            <a:bodyPr vert="eaVert"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75" name="AutoShape 10">
              <a:extLst>
                <a:ext uri="{FF2B5EF4-FFF2-40B4-BE49-F238E27FC236}">
                  <a16:creationId xmlns:a16="http://schemas.microsoft.com/office/drawing/2014/main" id="{B6B75DC9-BB0A-4D24-87AB-8B1DF1E48F9C}"/>
                </a:ext>
              </a:extLst>
            </p:cNvPr>
            <p:cNvSpPr>
              <a:spLocks noChangeArrowheads="1"/>
            </p:cNvSpPr>
            <p:nvPr/>
          </p:nvSpPr>
          <p:spPr bwMode="auto">
            <a:xfrm rot="16200000" flipH="1">
              <a:off x="637" y="304"/>
              <a:ext cx="532" cy="162"/>
            </a:xfrm>
            <a:prstGeom prst="parallelogram">
              <a:avLst>
                <a:gd name="adj" fmla="val 65512"/>
              </a:avLst>
            </a:prstGeom>
            <a:solidFill>
              <a:srgbClr val="FFFF00"/>
            </a:solidFill>
            <a:ln w="25400">
              <a:solidFill>
                <a:schemeClr val="tx1"/>
              </a:solidFill>
              <a:miter lim="800000"/>
              <a:headEnd/>
              <a:tailEnd/>
            </a:ln>
          </p:spPr>
          <p:txBody>
            <a:bodyPr vert="eaVert"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76" name="Oval 11">
              <a:extLst>
                <a:ext uri="{FF2B5EF4-FFF2-40B4-BE49-F238E27FC236}">
                  <a16:creationId xmlns:a16="http://schemas.microsoft.com/office/drawing/2014/main" id="{AD8AD388-C297-40D3-B896-C70180912385}"/>
                </a:ext>
              </a:extLst>
            </p:cNvPr>
            <p:cNvSpPr>
              <a:spLocks noChangeArrowheads="1"/>
            </p:cNvSpPr>
            <p:nvPr/>
          </p:nvSpPr>
          <p:spPr bwMode="auto">
            <a:xfrm>
              <a:off x="322" y="451"/>
              <a:ext cx="53" cy="109"/>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77" name="Oval 12">
              <a:extLst>
                <a:ext uri="{FF2B5EF4-FFF2-40B4-BE49-F238E27FC236}">
                  <a16:creationId xmlns:a16="http://schemas.microsoft.com/office/drawing/2014/main" id="{AA1EDE1D-529E-4AFE-A83B-DA1872D5880F}"/>
                </a:ext>
              </a:extLst>
            </p:cNvPr>
            <p:cNvSpPr>
              <a:spLocks noChangeArrowheads="1"/>
            </p:cNvSpPr>
            <p:nvPr/>
          </p:nvSpPr>
          <p:spPr bwMode="auto">
            <a:xfrm>
              <a:off x="397" y="355"/>
              <a:ext cx="45" cy="78"/>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78" name="Oval 13">
              <a:extLst>
                <a:ext uri="{FF2B5EF4-FFF2-40B4-BE49-F238E27FC236}">
                  <a16:creationId xmlns:a16="http://schemas.microsoft.com/office/drawing/2014/main" id="{8E8E7E27-E683-4CF4-8F3D-23CD32511EE4}"/>
                </a:ext>
              </a:extLst>
            </p:cNvPr>
            <p:cNvSpPr>
              <a:spLocks noChangeArrowheads="1"/>
            </p:cNvSpPr>
            <p:nvPr/>
          </p:nvSpPr>
          <p:spPr bwMode="auto">
            <a:xfrm>
              <a:off x="557" y="185"/>
              <a:ext cx="63" cy="121"/>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79" name="Oval 14">
              <a:extLst>
                <a:ext uri="{FF2B5EF4-FFF2-40B4-BE49-F238E27FC236}">
                  <a16:creationId xmlns:a16="http://schemas.microsoft.com/office/drawing/2014/main" id="{4E83621A-3922-4479-B233-CECB607C4261}"/>
                </a:ext>
              </a:extLst>
            </p:cNvPr>
            <p:cNvSpPr>
              <a:spLocks noChangeArrowheads="1"/>
            </p:cNvSpPr>
            <p:nvPr/>
          </p:nvSpPr>
          <p:spPr bwMode="auto">
            <a:xfrm>
              <a:off x="496" y="446"/>
              <a:ext cx="53" cy="109"/>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80" name="Oval 15">
              <a:extLst>
                <a:ext uri="{FF2B5EF4-FFF2-40B4-BE49-F238E27FC236}">
                  <a16:creationId xmlns:a16="http://schemas.microsoft.com/office/drawing/2014/main" id="{BBD717A7-90F8-42F5-9A9E-B2E7D8C36F36}"/>
                </a:ext>
              </a:extLst>
            </p:cNvPr>
            <p:cNvSpPr>
              <a:spLocks noChangeArrowheads="1"/>
            </p:cNvSpPr>
            <p:nvPr/>
          </p:nvSpPr>
          <p:spPr bwMode="auto">
            <a:xfrm>
              <a:off x="574" y="385"/>
              <a:ext cx="46" cy="74"/>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81" name="Oval 16">
              <a:extLst>
                <a:ext uri="{FF2B5EF4-FFF2-40B4-BE49-F238E27FC236}">
                  <a16:creationId xmlns:a16="http://schemas.microsoft.com/office/drawing/2014/main" id="{69219E54-D3F5-469E-BF51-583C94E7402B}"/>
                </a:ext>
              </a:extLst>
            </p:cNvPr>
            <p:cNvSpPr>
              <a:spLocks noChangeArrowheads="1"/>
            </p:cNvSpPr>
            <p:nvPr/>
          </p:nvSpPr>
          <p:spPr bwMode="auto">
            <a:xfrm>
              <a:off x="735" y="428"/>
              <a:ext cx="54" cy="109"/>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82" name="Oval 17">
              <a:extLst>
                <a:ext uri="{FF2B5EF4-FFF2-40B4-BE49-F238E27FC236}">
                  <a16:creationId xmlns:a16="http://schemas.microsoft.com/office/drawing/2014/main" id="{6A60828C-BF4A-4D49-9BD1-CFF52F81CD89}"/>
                </a:ext>
              </a:extLst>
            </p:cNvPr>
            <p:cNvSpPr>
              <a:spLocks noChangeArrowheads="1"/>
            </p:cNvSpPr>
            <p:nvPr/>
          </p:nvSpPr>
          <p:spPr bwMode="auto">
            <a:xfrm>
              <a:off x="669" y="367"/>
              <a:ext cx="41" cy="57"/>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83" name="Oval 18">
              <a:extLst>
                <a:ext uri="{FF2B5EF4-FFF2-40B4-BE49-F238E27FC236}">
                  <a16:creationId xmlns:a16="http://schemas.microsoft.com/office/drawing/2014/main" id="{9AFDAB31-EBD0-4711-9C9C-8AE19375980B}"/>
                </a:ext>
              </a:extLst>
            </p:cNvPr>
            <p:cNvSpPr>
              <a:spLocks noChangeArrowheads="1"/>
            </p:cNvSpPr>
            <p:nvPr/>
          </p:nvSpPr>
          <p:spPr bwMode="auto">
            <a:xfrm>
              <a:off x="847" y="223"/>
              <a:ext cx="37" cy="70"/>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84" name="Oval 19">
              <a:extLst>
                <a:ext uri="{FF2B5EF4-FFF2-40B4-BE49-F238E27FC236}">
                  <a16:creationId xmlns:a16="http://schemas.microsoft.com/office/drawing/2014/main" id="{225CBD3C-6A0E-4394-841A-E4708EC61893}"/>
                </a:ext>
              </a:extLst>
            </p:cNvPr>
            <p:cNvSpPr>
              <a:spLocks noChangeArrowheads="1"/>
            </p:cNvSpPr>
            <p:nvPr/>
          </p:nvSpPr>
          <p:spPr bwMode="auto">
            <a:xfrm>
              <a:off x="851" y="428"/>
              <a:ext cx="54" cy="109"/>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85" name="Oval 20">
              <a:extLst>
                <a:ext uri="{FF2B5EF4-FFF2-40B4-BE49-F238E27FC236}">
                  <a16:creationId xmlns:a16="http://schemas.microsoft.com/office/drawing/2014/main" id="{D0894E8D-AD18-47AC-8A17-E70C86D78087}"/>
                </a:ext>
              </a:extLst>
            </p:cNvPr>
            <p:cNvSpPr>
              <a:spLocks noChangeArrowheads="1"/>
            </p:cNvSpPr>
            <p:nvPr/>
          </p:nvSpPr>
          <p:spPr bwMode="auto">
            <a:xfrm>
              <a:off x="913" y="246"/>
              <a:ext cx="62" cy="134"/>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86" name="Oval 21">
              <a:extLst>
                <a:ext uri="{FF2B5EF4-FFF2-40B4-BE49-F238E27FC236}">
                  <a16:creationId xmlns:a16="http://schemas.microsoft.com/office/drawing/2014/main" id="{DDC28EC8-D8A5-4423-B6DF-AAC4B2B99102}"/>
                </a:ext>
              </a:extLst>
            </p:cNvPr>
            <p:cNvSpPr>
              <a:spLocks noChangeArrowheads="1"/>
            </p:cNvSpPr>
            <p:nvPr/>
          </p:nvSpPr>
          <p:spPr bwMode="auto">
            <a:xfrm>
              <a:off x="731" y="289"/>
              <a:ext cx="45" cy="78"/>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87" name="Oval 22">
              <a:extLst>
                <a:ext uri="{FF2B5EF4-FFF2-40B4-BE49-F238E27FC236}">
                  <a16:creationId xmlns:a16="http://schemas.microsoft.com/office/drawing/2014/main" id="{B344B279-A22A-4FE4-A843-998A497001FC}"/>
                </a:ext>
              </a:extLst>
            </p:cNvPr>
            <p:cNvSpPr>
              <a:spLocks noChangeArrowheads="1"/>
            </p:cNvSpPr>
            <p:nvPr/>
          </p:nvSpPr>
          <p:spPr bwMode="auto">
            <a:xfrm>
              <a:off x="491" y="302"/>
              <a:ext cx="42" cy="74"/>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88" name="Oval 23">
              <a:extLst>
                <a:ext uri="{FF2B5EF4-FFF2-40B4-BE49-F238E27FC236}">
                  <a16:creationId xmlns:a16="http://schemas.microsoft.com/office/drawing/2014/main" id="{AAABCAC1-8E2A-44C6-80A6-C97502650723}"/>
                </a:ext>
              </a:extLst>
            </p:cNvPr>
            <p:cNvSpPr>
              <a:spLocks noChangeArrowheads="1"/>
            </p:cNvSpPr>
            <p:nvPr/>
          </p:nvSpPr>
          <p:spPr bwMode="auto">
            <a:xfrm>
              <a:off x="318" y="281"/>
              <a:ext cx="49" cy="91"/>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3789" name="Line 7">
              <a:extLst>
                <a:ext uri="{FF2B5EF4-FFF2-40B4-BE49-F238E27FC236}">
                  <a16:creationId xmlns:a16="http://schemas.microsoft.com/office/drawing/2014/main" id="{42F68ED5-4374-4FB7-AF93-5B8537AC2A2F}"/>
                </a:ext>
              </a:extLst>
            </p:cNvPr>
            <p:cNvSpPr>
              <a:spLocks noChangeShapeType="1"/>
            </p:cNvSpPr>
            <p:nvPr/>
          </p:nvSpPr>
          <p:spPr bwMode="auto">
            <a:xfrm flipV="1">
              <a:off x="913" y="337"/>
              <a:ext cx="141" cy="0"/>
            </a:xfrm>
            <a:prstGeom prst="line">
              <a:avLst/>
            </a:prstGeom>
            <a:noFill/>
            <a:ln w="76200">
              <a:solidFill>
                <a:schemeClr val="accent2"/>
              </a:solidFill>
              <a:round/>
              <a:headEnd/>
              <a:tailEnd type="stealth" w="lg" len="lg"/>
            </a:ln>
            <a:extLst>
              <a:ext uri="{909E8E84-426E-40DD-AFC4-6F175D3DCCD1}">
                <a14:hiddenFill xmlns:a14="http://schemas.microsoft.com/office/drawing/2010/main">
                  <a:noFill/>
                </a14:hiddenFill>
              </a:ext>
            </a:extLst>
          </p:spPr>
          <p:txBody>
            <a:bodyPr>
              <a:spAutoFit/>
            </a:bodyPr>
            <a:lstStyle/>
            <a:p>
              <a:endParaRPr lang="en-GB"/>
            </a:p>
          </p:txBody>
        </p:sp>
        <p:sp>
          <p:nvSpPr>
            <p:cNvPr id="23790" name="Line 7">
              <a:extLst>
                <a:ext uri="{FF2B5EF4-FFF2-40B4-BE49-F238E27FC236}">
                  <a16:creationId xmlns:a16="http://schemas.microsoft.com/office/drawing/2014/main" id="{C5D0905A-13EB-4CFF-85B2-E00989D7866C}"/>
                </a:ext>
              </a:extLst>
            </p:cNvPr>
            <p:cNvSpPr>
              <a:spLocks noChangeShapeType="1"/>
            </p:cNvSpPr>
            <p:nvPr/>
          </p:nvSpPr>
          <p:spPr bwMode="auto">
            <a:xfrm flipV="1">
              <a:off x="731" y="337"/>
              <a:ext cx="91" cy="0"/>
            </a:xfrm>
            <a:prstGeom prst="line">
              <a:avLst/>
            </a:prstGeom>
            <a:noFill/>
            <a:ln w="76200">
              <a:solidFill>
                <a:schemeClr val="accent2"/>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GB"/>
            </a:p>
          </p:txBody>
        </p:sp>
        <p:sp>
          <p:nvSpPr>
            <p:cNvPr id="23791" name="Line 7">
              <a:extLst>
                <a:ext uri="{FF2B5EF4-FFF2-40B4-BE49-F238E27FC236}">
                  <a16:creationId xmlns:a16="http://schemas.microsoft.com/office/drawing/2014/main" id="{7F5BC2A5-5268-46AC-BA7D-0717FD41D975}"/>
                </a:ext>
              </a:extLst>
            </p:cNvPr>
            <p:cNvSpPr>
              <a:spLocks noChangeShapeType="1"/>
            </p:cNvSpPr>
            <p:nvPr/>
          </p:nvSpPr>
          <p:spPr bwMode="auto">
            <a:xfrm flipV="1">
              <a:off x="491" y="337"/>
              <a:ext cx="158" cy="0"/>
            </a:xfrm>
            <a:prstGeom prst="line">
              <a:avLst/>
            </a:prstGeom>
            <a:noFill/>
            <a:ln w="76200">
              <a:solidFill>
                <a:schemeClr val="accent2"/>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GB"/>
            </a:p>
          </p:txBody>
        </p:sp>
        <p:sp>
          <p:nvSpPr>
            <p:cNvPr id="23792" name="Line 7">
              <a:extLst>
                <a:ext uri="{FF2B5EF4-FFF2-40B4-BE49-F238E27FC236}">
                  <a16:creationId xmlns:a16="http://schemas.microsoft.com/office/drawing/2014/main" id="{0643410D-237C-4AE5-9CB7-B8C0314FE97E}"/>
                </a:ext>
              </a:extLst>
            </p:cNvPr>
            <p:cNvSpPr>
              <a:spLocks noChangeShapeType="1"/>
            </p:cNvSpPr>
            <p:nvPr/>
          </p:nvSpPr>
          <p:spPr bwMode="auto">
            <a:xfrm flipV="1">
              <a:off x="318" y="337"/>
              <a:ext cx="153" cy="0"/>
            </a:xfrm>
            <a:prstGeom prst="line">
              <a:avLst/>
            </a:prstGeom>
            <a:noFill/>
            <a:ln w="76200">
              <a:solidFill>
                <a:schemeClr val="accent2"/>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GB"/>
            </a:p>
          </p:txBody>
        </p:sp>
        <p:sp>
          <p:nvSpPr>
            <p:cNvPr id="23793" name="Line 7">
              <a:extLst>
                <a:ext uri="{FF2B5EF4-FFF2-40B4-BE49-F238E27FC236}">
                  <a16:creationId xmlns:a16="http://schemas.microsoft.com/office/drawing/2014/main" id="{CCB3DE34-113A-4583-AF84-D04BC05543D7}"/>
                </a:ext>
              </a:extLst>
            </p:cNvPr>
            <p:cNvSpPr>
              <a:spLocks noChangeShapeType="1"/>
            </p:cNvSpPr>
            <p:nvPr/>
          </p:nvSpPr>
          <p:spPr bwMode="auto">
            <a:xfrm flipV="1">
              <a:off x="214" y="337"/>
              <a:ext cx="83" cy="0"/>
            </a:xfrm>
            <a:prstGeom prst="line">
              <a:avLst/>
            </a:prstGeom>
            <a:noFill/>
            <a:ln w="76200">
              <a:solidFill>
                <a:schemeClr val="accent2"/>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GB"/>
            </a:p>
          </p:txBody>
        </p:sp>
      </p:grpSp>
      <p:sp>
        <p:nvSpPr>
          <p:cNvPr id="5" name="Right Arrow 4">
            <a:extLst>
              <a:ext uri="{FF2B5EF4-FFF2-40B4-BE49-F238E27FC236}">
                <a16:creationId xmlns:a16="http://schemas.microsoft.com/office/drawing/2014/main" id="{B4D9BE81-78D5-452A-AC9B-01C6ADC95183}"/>
              </a:ext>
            </a:extLst>
          </p:cNvPr>
          <p:cNvSpPr>
            <a:spLocks noChangeArrowheads="1"/>
          </p:cNvSpPr>
          <p:nvPr/>
        </p:nvSpPr>
        <p:spPr bwMode="auto">
          <a:xfrm rot="5400000">
            <a:off x="8006638" y="3059563"/>
            <a:ext cx="977900" cy="484187"/>
          </a:xfrm>
          <a:prstGeom prst="rightArrow">
            <a:avLst>
              <a:gd name="adj1" fmla="val 50000"/>
              <a:gd name="adj2" fmla="val 49996"/>
            </a:avLst>
          </a:prstGeom>
          <a:solidFill>
            <a:srgbClr val="00B050"/>
          </a:solidFill>
          <a:ln w="25400" algn="ctr">
            <a:solidFill>
              <a:srgbClr val="89A4A7"/>
            </a:solidFill>
            <a:miter lim="800000"/>
            <a:headEnd/>
            <a:tailEnd/>
          </a:ln>
        </p:spPr>
        <p:txBody>
          <a:bodyPr rot="10800000" vert="eaVert" anchor="ctr"/>
          <a:lstStyle/>
          <a:p>
            <a:pPr algn="ctr" eaLnBrk="1" hangingPunct="1">
              <a:defRPr/>
            </a:pPr>
            <a:endParaRPr lang="en-US" sz="2800">
              <a:solidFill>
                <a:schemeClr val="lt1"/>
              </a:solidFill>
            </a:endParaRPr>
          </a:p>
        </p:txBody>
      </p:sp>
      <p:sp>
        <p:nvSpPr>
          <p:cNvPr id="23556" name="TextBox 3">
            <a:extLst>
              <a:ext uri="{FF2B5EF4-FFF2-40B4-BE49-F238E27FC236}">
                <a16:creationId xmlns:a16="http://schemas.microsoft.com/office/drawing/2014/main" id="{1DB486FC-0216-4C42-A508-E66262680BC4}"/>
              </a:ext>
            </a:extLst>
          </p:cNvPr>
          <p:cNvSpPr txBox="1">
            <a:spLocks noChangeArrowheads="1"/>
          </p:cNvSpPr>
          <p:nvPr/>
        </p:nvSpPr>
        <p:spPr bwMode="auto">
          <a:xfrm>
            <a:off x="7123145" y="1199528"/>
            <a:ext cx="3059113" cy="222567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a:solidFill>
                  <a:schemeClr val="bg1"/>
                </a:solidFill>
              </a:rPr>
              <a:t>There was no intent, but others would not have behaved this way, however part of this is because training and selection were not adequate</a:t>
            </a:r>
            <a:endParaRPr lang="en-US" altLang="en-US" b="1">
              <a:solidFill>
                <a:schemeClr val="bg1"/>
              </a:solidFill>
            </a:endParaRPr>
          </a:p>
        </p:txBody>
      </p:sp>
      <p:pic>
        <p:nvPicPr>
          <p:cNvPr id="444" name="Content Placeholder 4">
            <a:extLst>
              <a:ext uri="{FF2B5EF4-FFF2-40B4-BE49-F238E27FC236}">
                <a16:creationId xmlns:a16="http://schemas.microsoft.com/office/drawing/2014/main" id="{6BD99422-3BFC-4F4F-A79F-E397DA54E559}"/>
              </a:ext>
            </a:extLst>
          </p:cNvPr>
          <p:cNvPicPr>
            <a:picLocks noChangeAspect="1"/>
          </p:cNvPicPr>
          <p:nvPr/>
        </p:nvPicPr>
        <p:blipFill>
          <a:blip r:embed="rId5"/>
          <a:stretch>
            <a:fillRect/>
          </a:stretch>
        </p:blipFill>
        <p:spPr>
          <a:xfrm>
            <a:off x="9841230" y="5570704"/>
            <a:ext cx="1775513" cy="89279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2">
            <a:extLst>
              <a:ext uri="{FF2B5EF4-FFF2-40B4-BE49-F238E27FC236}">
                <a16:creationId xmlns:a16="http://schemas.microsoft.com/office/drawing/2014/main" id="{B9EDCF22-F474-451E-B674-B4F15399FB30}"/>
              </a:ext>
            </a:extLst>
          </p:cNvPr>
          <p:cNvGrpSpPr>
            <a:grpSpLocks/>
          </p:cNvGrpSpPr>
          <p:nvPr/>
        </p:nvGrpSpPr>
        <p:grpSpPr bwMode="auto">
          <a:xfrm>
            <a:off x="697833" y="225426"/>
            <a:ext cx="10234862" cy="5387975"/>
            <a:chOff x="78" y="119"/>
            <a:chExt cx="5607" cy="4054"/>
          </a:xfrm>
        </p:grpSpPr>
        <p:sp>
          <p:nvSpPr>
            <p:cNvPr id="24581" name="AutoShape 3">
              <a:extLst>
                <a:ext uri="{FF2B5EF4-FFF2-40B4-BE49-F238E27FC236}">
                  <a16:creationId xmlns:a16="http://schemas.microsoft.com/office/drawing/2014/main" id="{848805C2-B1BA-40A6-9ABB-B48811FD4CEB}"/>
                </a:ext>
              </a:extLst>
            </p:cNvPr>
            <p:cNvSpPr>
              <a:spLocks noChangeAspect="1" noChangeArrowheads="1"/>
            </p:cNvSpPr>
            <p:nvPr/>
          </p:nvSpPr>
          <p:spPr bwMode="auto">
            <a:xfrm>
              <a:off x="78" y="147"/>
              <a:ext cx="5604" cy="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582" name="AutoShape 4">
              <a:extLst>
                <a:ext uri="{FF2B5EF4-FFF2-40B4-BE49-F238E27FC236}">
                  <a16:creationId xmlns:a16="http://schemas.microsoft.com/office/drawing/2014/main" id="{DEC6633F-D232-45F1-9784-B5619AA72BEC}"/>
                </a:ext>
              </a:extLst>
            </p:cNvPr>
            <p:cNvSpPr>
              <a:spLocks noChangeAspect="1" noChangeArrowheads="1" noTextEdit="1"/>
            </p:cNvSpPr>
            <p:nvPr/>
          </p:nvSpPr>
          <p:spPr bwMode="auto">
            <a:xfrm>
              <a:off x="78" y="147"/>
              <a:ext cx="5604" cy="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4583" name="Rectangle 5">
              <a:extLst>
                <a:ext uri="{FF2B5EF4-FFF2-40B4-BE49-F238E27FC236}">
                  <a16:creationId xmlns:a16="http://schemas.microsoft.com/office/drawing/2014/main" id="{F254EDFA-DAE5-4A21-82E5-A76BF9236738}"/>
                </a:ext>
              </a:extLst>
            </p:cNvPr>
            <p:cNvSpPr>
              <a:spLocks noChangeArrowheads="1"/>
            </p:cNvSpPr>
            <p:nvPr/>
          </p:nvSpPr>
          <p:spPr bwMode="auto">
            <a:xfrm>
              <a:off x="1889" y="2313"/>
              <a:ext cx="1476" cy="4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584" name="Rectangle 6">
              <a:extLst>
                <a:ext uri="{FF2B5EF4-FFF2-40B4-BE49-F238E27FC236}">
                  <a16:creationId xmlns:a16="http://schemas.microsoft.com/office/drawing/2014/main" id="{07D2330A-CF84-4432-9CC3-FF150A9D98AD}"/>
                </a:ext>
              </a:extLst>
            </p:cNvPr>
            <p:cNvSpPr>
              <a:spLocks noChangeArrowheads="1"/>
            </p:cNvSpPr>
            <p:nvPr/>
          </p:nvSpPr>
          <p:spPr bwMode="auto">
            <a:xfrm>
              <a:off x="1889" y="2313"/>
              <a:ext cx="1476" cy="492"/>
            </a:xfrm>
            <a:prstGeom prst="rect">
              <a:avLst/>
            </a:prstGeom>
            <a:noFill/>
            <a:ln w="317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585" name="Rectangle 7">
              <a:extLst>
                <a:ext uri="{FF2B5EF4-FFF2-40B4-BE49-F238E27FC236}">
                  <a16:creationId xmlns:a16="http://schemas.microsoft.com/office/drawing/2014/main" id="{670E6F44-E9AF-4124-A87A-FAF0857304EE}"/>
                </a:ext>
              </a:extLst>
            </p:cNvPr>
            <p:cNvSpPr>
              <a:spLocks noChangeArrowheads="1"/>
            </p:cNvSpPr>
            <p:nvPr/>
          </p:nvSpPr>
          <p:spPr bwMode="auto">
            <a:xfrm>
              <a:off x="1889" y="1470"/>
              <a:ext cx="1476" cy="4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586" name="Rectangle 8">
              <a:extLst>
                <a:ext uri="{FF2B5EF4-FFF2-40B4-BE49-F238E27FC236}">
                  <a16:creationId xmlns:a16="http://schemas.microsoft.com/office/drawing/2014/main" id="{FB4DADD6-B201-42D1-9779-91295222F51E}"/>
                </a:ext>
              </a:extLst>
            </p:cNvPr>
            <p:cNvSpPr>
              <a:spLocks noChangeArrowheads="1"/>
            </p:cNvSpPr>
            <p:nvPr/>
          </p:nvSpPr>
          <p:spPr bwMode="auto">
            <a:xfrm>
              <a:off x="1889" y="1470"/>
              <a:ext cx="1476" cy="492"/>
            </a:xfrm>
            <a:prstGeom prst="rect">
              <a:avLst/>
            </a:prstGeom>
            <a:noFill/>
            <a:ln w="317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587" name="Rectangle 9">
              <a:extLst>
                <a:ext uri="{FF2B5EF4-FFF2-40B4-BE49-F238E27FC236}">
                  <a16:creationId xmlns:a16="http://schemas.microsoft.com/office/drawing/2014/main" id="{0CC27F4B-4002-4C28-8199-BE4B94639F2A}"/>
                </a:ext>
              </a:extLst>
            </p:cNvPr>
            <p:cNvSpPr>
              <a:spLocks noChangeArrowheads="1"/>
            </p:cNvSpPr>
            <p:nvPr/>
          </p:nvSpPr>
          <p:spPr bwMode="auto">
            <a:xfrm>
              <a:off x="509" y="601"/>
              <a:ext cx="88" cy="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588" name="Rectangle 10">
              <a:extLst>
                <a:ext uri="{FF2B5EF4-FFF2-40B4-BE49-F238E27FC236}">
                  <a16:creationId xmlns:a16="http://schemas.microsoft.com/office/drawing/2014/main" id="{E268E538-257C-4A55-AF3B-13F2699ECFE3}"/>
                </a:ext>
              </a:extLst>
            </p:cNvPr>
            <p:cNvSpPr>
              <a:spLocks noChangeArrowheads="1"/>
            </p:cNvSpPr>
            <p:nvPr/>
          </p:nvSpPr>
          <p:spPr bwMode="auto">
            <a:xfrm>
              <a:off x="509" y="601"/>
              <a:ext cx="88" cy="36"/>
            </a:xfrm>
            <a:prstGeom prst="rect">
              <a:avLst/>
            </a:prstGeom>
            <a:noFill/>
            <a:ln w="158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grpSp>
          <p:nvGrpSpPr>
            <p:cNvPr id="24589" name="Group 11">
              <a:extLst>
                <a:ext uri="{FF2B5EF4-FFF2-40B4-BE49-F238E27FC236}">
                  <a16:creationId xmlns:a16="http://schemas.microsoft.com/office/drawing/2014/main" id="{1FD05C57-6AC0-49A7-961F-F6E3C7B4F224}"/>
                </a:ext>
              </a:extLst>
            </p:cNvPr>
            <p:cNvGrpSpPr>
              <a:grpSpLocks/>
            </p:cNvGrpSpPr>
            <p:nvPr/>
          </p:nvGrpSpPr>
          <p:grpSpPr bwMode="auto">
            <a:xfrm>
              <a:off x="112" y="429"/>
              <a:ext cx="924" cy="77"/>
              <a:chOff x="112" y="429"/>
              <a:chExt cx="924" cy="77"/>
            </a:xfrm>
          </p:grpSpPr>
          <p:sp>
            <p:nvSpPr>
              <p:cNvPr id="25018" name="Rectangle 12">
                <a:extLst>
                  <a:ext uri="{FF2B5EF4-FFF2-40B4-BE49-F238E27FC236}">
                    <a16:creationId xmlns:a16="http://schemas.microsoft.com/office/drawing/2014/main" id="{9E181B4A-0ABC-4ABB-827D-0B9521132835}"/>
                  </a:ext>
                </a:extLst>
              </p:cNvPr>
              <p:cNvSpPr>
                <a:spLocks noChangeArrowheads="1"/>
              </p:cNvSpPr>
              <p:nvPr/>
            </p:nvSpPr>
            <p:spPr bwMode="auto">
              <a:xfrm>
                <a:off x="112" y="477"/>
                <a:ext cx="88"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300">
                    <a:solidFill>
                      <a:srgbClr val="000066"/>
                    </a:solidFill>
                  </a:rPr>
                  <a:t>Hazards</a:t>
                </a:r>
                <a:endParaRPr lang="en-US" altLang="en-US" sz="2800"/>
              </a:p>
            </p:txBody>
          </p:sp>
          <p:sp>
            <p:nvSpPr>
              <p:cNvPr id="25019" name="Rectangle 13">
                <a:extLst>
                  <a:ext uri="{FF2B5EF4-FFF2-40B4-BE49-F238E27FC236}">
                    <a16:creationId xmlns:a16="http://schemas.microsoft.com/office/drawing/2014/main" id="{CD47AB0B-48C7-482B-B0D1-8B417F03D6DE}"/>
                  </a:ext>
                </a:extLst>
              </p:cNvPr>
              <p:cNvSpPr>
                <a:spLocks noChangeArrowheads="1"/>
              </p:cNvSpPr>
              <p:nvPr/>
            </p:nvSpPr>
            <p:spPr bwMode="auto">
              <a:xfrm>
                <a:off x="953" y="429"/>
                <a:ext cx="8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300">
                    <a:solidFill>
                      <a:srgbClr val="000000"/>
                    </a:solidFill>
                  </a:rPr>
                  <a:t>Incident</a:t>
                </a:r>
                <a:endParaRPr lang="en-US" altLang="en-US" sz="2800"/>
              </a:p>
            </p:txBody>
          </p:sp>
        </p:grpSp>
        <p:sp>
          <p:nvSpPr>
            <p:cNvPr id="24590" name="Freeform 14">
              <a:extLst>
                <a:ext uri="{FF2B5EF4-FFF2-40B4-BE49-F238E27FC236}">
                  <a16:creationId xmlns:a16="http://schemas.microsoft.com/office/drawing/2014/main" id="{46CBAB33-5418-414B-B996-1A71D90A151F}"/>
                </a:ext>
              </a:extLst>
            </p:cNvPr>
            <p:cNvSpPr>
              <a:spLocks/>
            </p:cNvSpPr>
            <p:nvPr/>
          </p:nvSpPr>
          <p:spPr bwMode="auto">
            <a:xfrm>
              <a:off x="3494" y="3192"/>
              <a:ext cx="227" cy="210"/>
            </a:xfrm>
            <a:custGeom>
              <a:avLst/>
              <a:gdLst>
                <a:gd name="T0" fmla="*/ 0 w 227"/>
                <a:gd name="T1" fmla="*/ 210 h 210"/>
                <a:gd name="T2" fmla="*/ 0 w 227"/>
                <a:gd name="T3" fmla="*/ 0 h 210"/>
                <a:gd name="T4" fmla="*/ 227 w 227"/>
                <a:gd name="T5" fmla="*/ 0 h 210"/>
                <a:gd name="T6" fmla="*/ 0 60000 65536"/>
                <a:gd name="T7" fmla="*/ 0 60000 65536"/>
                <a:gd name="T8" fmla="*/ 0 60000 65536"/>
                <a:gd name="T9" fmla="*/ 0 w 227"/>
                <a:gd name="T10" fmla="*/ 0 h 210"/>
                <a:gd name="T11" fmla="*/ 227 w 227"/>
                <a:gd name="T12" fmla="*/ 210 h 210"/>
              </a:gdLst>
              <a:ahLst/>
              <a:cxnLst>
                <a:cxn ang="T6">
                  <a:pos x="T0" y="T1"/>
                </a:cxn>
                <a:cxn ang="T7">
                  <a:pos x="T2" y="T3"/>
                </a:cxn>
                <a:cxn ang="T8">
                  <a:pos x="T4" y="T5"/>
                </a:cxn>
              </a:cxnLst>
              <a:rect l="T9" t="T10" r="T11" b="T12"/>
              <a:pathLst>
                <a:path w="227" h="210">
                  <a:moveTo>
                    <a:pt x="0" y="210"/>
                  </a:moveTo>
                  <a:lnTo>
                    <a:pt x="0" y="0"/>
                  </a:lnTo>
                  <a:lnTo>
                    <a:pt x="227" y="0"/>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591" name="Freeform 15">
              <a:extLst>
                <a:ext uri="{FF2B5EF4-FFF2-40B4-BE49-F238E27FC236}">
                  <a16:creationId xmlns:a16="http://schemas.microsoft.com/office/drawing/2014/main" id="{7D5B438A-9968-47D4-9A96-7E55BF6F2F6F}"/>
                </a:ext>
              </a:extLst>
            </p:cNvPr>
            <p:cNvSpPr>
              <a:spLocks/>
            </p:cNvSpPr>
            <p:nvPr/>
          </p:nvSpPr>
          <p:spPr bwMode="auto">
            <a:xfrm>
              <a:off x="3711" y="3153"/>
              <a:ext cx="78" cy="77"/>
            </a:xfrm>
            <a:custGeom>
              <a:avLst/>
              <a:gdLst>
                <a:gd name="T0" fmla="*/ 0 w 78"/>
                <a:gd name="T1" fmla="*/ 0 h 77"/>
                <a:gd name="T2" fmla="*/ 78 w 78"/>
                <a:gd name="T3" fmla="*/ 39 h 77"/>
                <a:gd name="T4" fmla="*/ 0 w 78"/>
                <a:gd name="T5" fmla="*/ 77 h 77"/>
                <a:gd name="T6" fmla="*/ 0 w 78"/>
                <a:gd name="T7" fmla="*/ 0 h 77"/>
                <a:gd name="T8" fmla="*/ 0 60000 65536"/>
                <a:gd name="T9" fmla="*/ 0 60000 65536"/>
                <a:gd name="T10" fmla="*/ 0 60000 65536"/>
                <a:gd name="T11" fmla="*/ 0 60000 65536"/>
                <a:gd name="T12" fmla="*/ 0 w 78"/>
                <a:gd name="T13" fmla="*/ 0 h 77"/>
                <a:gd name="T14" fmla="*/ 78 w 78"/>
                <a:gd name="T15" fmla="*/ 77 h 77"/>
              </a:gdLst>
              <a:ahLst/>
              <a:cxnLst>
                <a:cxn ang="T8">
                  <a:pos x="T0" y="T1"/>
                </a:cxn>
                <a:cxn ang="T9">
                  <a:pos x="T2" y="T3"/>
                </a:cxn>
                <a:cxn ang="T10">
                  <a:pos x="T4" y="T5"/>
                </a:cxn>
                <a:cxn ang="T11">
                  <a:pos x="T6" y="T7"/>
                </a:cxn>
              </a:cxnLst>
              <a:rect l="T12" t="T13" r="T14" b="T15"/>
              <a:pathLst>
                <a:path w="78" h="77">
                  <a:moveTo>
                    <a:pt x="0" y="0"/>
                  </a:moveTo>
                  <a:lnTo>
                    <a:pt x="78" y="39"/>
                  </a:lnTo>
                  <a:lnTo>
                    <a:pt x="0" y="77"/>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592" name="Freeform 16">
              <a:extLst>
                <a:ext uri="{FF2B5EF4-FFF2-40B4-BE49-F238E27FC236}">
                  <a16:creationId xmlns:a16="http://schemas.microsoft.com/office/drawing/2014/main" id="{BAC0F92F-F35C-4C69-AE93-75F4FF4AE6B8}"/>
                </a:ext>
              </a:extLst>
            </p:cNvPr>
            <p:cNvSpPr>
              <a:spLocks/>
            </p:cNvSpPr>
            <p:nvPr/>
          </p:nvSpPr>
          <p:spPr bwMode="auto">
            <a:xfrm>
              <a:off x="1618" y="3402"/>
              <a:ext cx="2103" cy="211"/>
            </a:xfrm>
            <a:custGeom>
              <a:avLst/>
              <a:gdLst>
                <a:gd name="T0" fmla="*/ 0 w 2103"/>
                <a:gd name="T1" fmla="*/ 0 h 211"/>
                <a:gd name="T2" fmla="*/ 1876 w 2103"/>
                <a:gd name="T3" fmla="*/ 0 h 211"/>
                <a:gd name="T4" fmla="*/ 1876 w 2103"/>
                <a:gd name="T5" fmla="*/ 211 h 211"/>
                <a:gd name="T6" fmla="*/ 2103 w 2103"/>
                <a:gd name="T7" fmla="*/ 211 h 211"/>
                <a:gd name="T8" fmla="*/ 0 60000 65536"/>
                <a:gd name="T9" fmla="*/ 0 60000 65536"/>
                <a:gd name="T10" fmla="*/ 0 60000 65536"/>
                <a:gd name="T11" fmla="*/ 0 60000 65536"/>
                <a:gd name="T12" fmla="*/ 0 w 2103"/>
                <a:gd name="T13" fmla="*/ 0 h 211"/>
                <a:gd name="T14" fmla="*/ 2103 w 2103"/>
                <a:gd name="T15" fmla="*/ 211 h 211"/>
              </a:gdLst>
              <a:ahLst/>
              <a:cxnLst>
                <a:cxn ang="T8">
                  <a:pos x="T0" y="T1"/>
                </a:cxn>
                <a:cxn ang="T9">
                  <a:pos x="T2" y="T3"/>
                </a:cxn>
                <a:cxn ang="T10">
                  <a:pos x="T4" y="T5"/>
                </a:cxn>
                <a:cxn ang="T11">
                  <a:pos x="T6" y="T7"/>
                </a:cxn>
              </a:cxnLst>
              <a:rect l="T12" t="T13" r="T14" b="T15"/>
              <a:pathLst>
                <a:path w="2103" h="211">
                  <a:moveTo>
                    <a:pt x="0" y="0"/>
                  </a:moveTo>
                  <a:lnTo>
                    <a:pt x="1876" y="0"/>
                  </a:lnTo>
                  <a:lnTo>
                    <a:pt x="1876" y="211"/>
                  </a:lnTo>
                  <a:lnTo>
                    <a:pt x="2103" y="211"/>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593" name="Freeform 17">
              <a:extLst>
                <a:ext uri="{FF2B5EF4-FFF2-40B4-BE49-F238E27FC236}">
                  <a16:creationId xmlns:a16="http://schemas.microsoft.com/office/drawing/2014/main" id="{67FFAAD3-689D-4C91-ADFE-5FF882AC9DE7}"/>
                </a:ext>
              </a:extLst>
            </p:cNvPr>
            <p:cNvSpPr>
              <a:spLocks/>
            </p:cNvSpPr>
            <p:nvPr/>
          </p:nvSpPr>
          <p:spPr bwMode="auto">
            <a:xfrm>
              <a:off x="3711" y="3574"/>
              <a:ext cx="78" cy="78"/>
            </a:xfrm>
            <a:custGeom>
              <a:avLst/>
              <a:gdLst>
                <a:gd name="T0" fmla="*/ 0 w 78"/>
                <a:gd name="T1" fmla="*/ 0 h 78"/>
                <a:gd name="T2" fmla="*/ 78 w 78"/>
                <a:gd name="T3" fmla="*/ 39 h 78"/>
                <a:gd name="T4" fmla="*/ 0 w 78"/>
                <a:gd name="T5" fmla="*/ 78 h 78"/>
                <a:gd name="T6" fmla="*/ 0 w 78"/>
                <a:gd name="T7" fmla="*/ 0 h 78"/>
                <a:gd name="T8" fmla="*/ 0 60000 65536"/>
                <a:gd name="T9" fmla="*/ 0 60000 65536"/>
                <a:gd name="T10" fmla="*/ 0 60000 65536"/>
                <a:gd name="T11" fmla="*/ 0 60000 65536"/>
                <a:gd name="T12" fmla="*/ 0 w 78"/>
                <a:gd name="T13" fmla="*/ 0 h 78"/>
                <a:gd name="T14" fmla="*/ 78 w 78"/>
                <a:gd name="T15" fmla="*/ 78 h 78"/>
              </a:gdLst>
              <a:ahLst/>
              <a:cxnLst>
                <a:cxn ang="T8">
                  <a:pos x="T0" y="T1"/>
                </a:cxn>
                <a:cxn ang="T9">
                  <a:pos x="T2" y="T3"/>
                </a:cxn>
                <a:cxn ang="T10">
                  <a:pos x="T4" y="T5"/>
                </a:cxn>
                <a:cxn ang="T11">
                  <a:pos x="T6" y="T7"/>
                </a:cxn>
              </a:cxnLst>
              <a:rect l="T12" t="T13" r="T14" b="T15"/>
              <a:pathLst>
                <a:path w="78" h="78">
                  <a:moveTo>
                    <a:pt x="0" y="0"/>
                  </a:moveTo>
                  <a:lnTo>
                    <a:pt x="78"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594" name="Freeform 18">
              <a:extLst>
                <a:ext uri="{FF2B5EF4-FFF2-40B4-BE49-F238E27FC236}">
                  <a16:creationId xmlns:a16="http://schemas.microsoft.com/office/drawing/2014/main" id="{E36D8192-C324-4947-8C45-52E0620F218D}"/>
                </a:ext>
              </a:extLst>
            </p:cNvPr>
            <p:cNvSpPr>
              <a:spLocks/>
            </p:cNvSpPr>
            <p:nvPr/>
          </p:nvSpPr>
          <p:spPr bwMode="auto">
            <a:xfrm>
              <a:off x="3494" y="2348"/>
              <a:ext cx="227" cy="211"/>
            </a:xfrm>
            <a:custGeom>
              <a:avLst/>
              <a:gdLst>
                <a:gd name="T0" fmla="*/ 0 w 227"/>
                <a:gd name="T1" fmla="*/ 211 h 211"/>
                <a:gd name="T2" fmla="*/ 0 w 227"/>
                <a:gd name="T3" fmla="*/ 0 h 211"/>
                <a:gd name="T4" fmla="*/ 227 w 227"/>
                <a:gd name="T5" fmla="*/ 0 h 211"/>
                <a:gd name="T6" fmla="*/ 0 60000 65536"/>
                <a:gd name="T7" fmla="*/ 0 60000 65536"/>
                <a:gd name="T8" fmla="*/ 0 60000 65536"/>
                <a:gd name="T9" fmla="*/ 0 w 227"/>
                <a:gd name="T10" fmla="*/ 0 h 211"/>
                <a:gd name="T11" fmla="*/ 227 w 227"/>
                <a:gd name="T12" fmla="*/ 211 h 211"/>
              </a:gdLst>
              <a:ahLst/>
              <a:cxnLst>
                <a:cxn ang="T6">
                  <a:pos x="T0" y="T1"/>
                </a:cxn>
                <a:cxn ang="T7">
                  <a:pos x="T2" y="T3"/>
                </a:cxn>
                <a:cxn ang="T8">
                  <a:pos x="T4" y="T5"/>
                </a:cxn>
              </a:cxnLst>
              <a:rect l="T9" t="T10" r="T11" b="T12"/>
              <a:pathLst>
                <a:path w="227" h="211">
                  <a:moveTo>
                    <a:pt x="0" y="211"/>
                  </a:moveTo>
                  <a:lnTo>
                    <a:pt x="0" y="0"/>
                  </a:lnTo>
                  <a:lnTo>
                    <a:pt x="227" y="0"/>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595" name="Freeform 19">
              <a:extLst>
                <a:ext uri="{FF2B5EF4-FFF2-40B4-BE49-F238E27FC236}">
                  <a16:creationId xmlns:a16="http://schemas.microsoft.com/office/drawing/2014/main" id="{909C4783-9369-4992-B7DC-AC8AD28CADFA}"/>
                </a:ext>
              </a:extLst>
            </p:cNvPr>
            <p:cNvSpPr>
              <a:spLocks/>
            </p:cNvSpPr>
            <p:nvPr/>
          </p:nvSpPr>
          <p:spPr bwMode="auto">
            <a:xfrm>
              <a:off x="3711" y="2310"/>
              <a:ext cx="78" cy="77"/>
            </a:xfrm>
            <a:custGeom>
              <a:avLst/>
              <a:gdLst>
                <a:gd name="T0" fmla="*/ 0 w 78"/>
                <a:gd name="T1" fmla="*/ 0 h 77"/>
                <a:gd name="T2" fmla="*/ 78 w 78"/>
                <a:gd name="T3" fmla="*/ 38 h 77"/>
                <a:gd name="T4" fmla="*/ 0 w 78"/>
                <a:gd name="T5" fmla="*/ 77 h 77"/>
                <a:gd name="T6" fmla="*/ 0 w 78"/>
                <a:gd name="T7" fmla="*/ 0 h 77"/>
                <a:gd name="T8" fmla="*/ 0 60000 65536"/>
                <a:gd name="T9" fmla="*/ 0 60000 65536"/>
                <a:gd name="T10" fmla="*/ 0 60000 65536"/>
                <a:gd name="T11" fmla="*/ 0 60000 65536"/>
                <a:gd name="T12" fmla="*/ 0 w 78"/>
                <a:gd name="T13" fmla="*/ 0 h 77"/>
                <a:gd name="T14" fmla="*/ 78 w 78"/>
                <a:gd name="T15" fmla="*/ 77 h 77"/>
              </a:gdLst>
              <a:ahLst/>
              <a:cxnLst>
                <a:cxn ang="T8">
                  <a:pos x="T0" y="T1"/>
                </a:cxn>
                <a:cxn ang="T9">
                  <a:pos x="T2" y="T3"/>
                </a:cxn>
                <a:cxn ang="T10">
                  <a:pos x="T4" y="T5"/>
                </a:cxn>
                <a:cxn ang="T11">
                  <a:pos x="T6" y="T7"/>
                </a:cxn>
              </a:cxnLst>
              <a:rect l="T12" t="T13" r="T14" b="T15"/>
              <a:pathLst>
                <a:path w="78" h="77">
                  <a:moveTo>
                    <a:pt x="0" y="0"/>
                  </a:moveTo>
                  <a:lnTo>
                    <a:pt x="78" y="38"/>
                  </a:lnTo>
                  <a:lnTo>
                    <a:pt x="0" y="77"/>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596" name="Freeform 20">
              <a:extLst>
                <a:ext uri="{FF2B5EF4-FFF2-40B4-BE49-F238E27FC236}">
                  <a16:creationId xmlns:a16="http://schemas.microsoft.com/office/drawing/2014/main" id="{44BF5EA0-07EF-4A8C-88C5-32A824A68CDA}"/>
                </a:ext>
              </a:extLst>
            </p:cNvPr>
            <p:cNvSpPr>
              <a:spLocks/>
            </p:cNvSpPr>
            <p:nvPr/>
          </p:nvSpPr>
          <p:spPr bwMode="auto">
            <a:xfrm>
              <a:off x="3330" y="2559"/>
              <a:ext cx="391" cy="211"/>
            </a:xfrm>
            <a:custGeom>
              <a:avLst/>
              <a:gdLst>
                <a:gd name="T0" fmla="*/ 0 w 391"/>
                <a:gd name="T1" fmla="*/ 0 h 211"/>
                <a:gd name="T2" fmla="*/ 164 w 391"/>
                <a:gd name="T3" fmla="*/ 0 h 211"/>
                <a:gd name="T4" fmla="*/ 164 w 391"/>
                <a:gd name="T5" fmla="*/ 211 h 211"/>
                <a:gd name="T6" fmla="*/ 391 w 391"/>
                <a:gd name="T7" fmla="*/ 211 h 211"/>
                <a:gd name="T8" fmla="*/ 0 60000 65536"/>
                <a:gd name="T9" fmla="*/ 0 60000 65536"/>
                <a:gd name="T10" fmla="*/ 0 60000 65536"/>
                <a:gd name="T11" fmla="*/ 0 60000 65536"/>
                <a:gd name="T12" fmla="*/ 0 w 391"/>
                <a:gd name="T13" fmla="*/ 0 h 211"/>
                <a:gd name="T14" fmla="*/ 391 w 391"/>
                <a:gd name="T15" fmla="*/ 211 h 211"/>
              </a:gdLst>
              <a:ahLst/>
              <a:cxnLst>
                <a:cxn ang="T8">
                  <a:pos x="T0" y="T1"/>
                </a:cxn>
                <a:cxn ang="T9">
                  <a:pos x="T2" y="T3"/>
                </a:cxn>
                <a:cxn ang="T10">
                  <a:pos x="T4" y="T5"/>
                </a:cxn>
                <a:cxn ang="T11">
                  <a:pos x="T6" y="T7"/>
                </a:cxn>
              </a:cxnLst>
              <a:rect l="T12" t="T13" r="T14" b="T15"/>
              <a:pathLst>
                <a:path w="391" h="211">
                  <a:moveTo>
                    <a:pt x="0" y="0"/>
                  </a:moveTo>
                  <a:lnTo>
                    <a:pt x="164" y="0"/>
                  </a:lnTo>
                  <a:lnTo>
                    <a:pt x="164" y="211"/>
                  </a:lnTo>
                  <a:lnTo>
                    <a:pt x="391" y="211"/>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597" name="Freeform 21">
              <a:extLst>
                <a:ext uri="{FF2B5EF4-FFF2-40B4-BE49-F238E27FC236}">
                  <a16:creationId xmlns:a16="http://schemas.microsoft.com/office/drawing/2014/main" id="{9E8E5053-21F1-41C0-8477-9F326B65D6A7}"/>
                </a:ext>
              </a:extLst>
            </p:cNvPr>
            <p:cNvSpPr>
              <a:spLocks/>
            </p:cNvSpPr>
            <p:nvPr/>
          </p:nvSpPr>
          <p:spPr bwMode="auto">
            <a:xfrm>
              <a:off x="3711" y="2731"/>
              <a:ext cx="78" cy="78"/>
            </a:xfrm>
            <a:custGeom>
              <a:avLst/>
              <a:gdLst>
                <a:gd name="T0" fmla="*/ 0 w 78"/>
                <a:gd name="T1" fmla="*/ 0 h 78"/>
                <a:gd name="T2" fmla="*/ 78 w 78"/>
                <a:gd name="T3" fmla="*/ 39 h 78"/>
                <a:gd name="T4" fmla="*/ 0 w 78"/>
                <a:gd name="T5" fmla="*/ 78 h 78"/>
                <a:gd name="T6" fmla="*/ 0 w 78"/>
                <a:gd name="T7" fmla="*/ 0 h 78"/>
                <a:gd name="T8" fmla="*/ 0 60000 65536"/>
                <a:gd name="T9" fmla="*/ 0 60000 65536"/>
                <a:gd name="T10" fmla="*/ 0 60000 65536"/>
                <a:gd name="T11" fmla="*/ 0 60000 65536"/>
                <a:gd name="T12" fmla="*/ 0 w 78"/>
                <a:gd name="T13" fmla="*/ 0 h 78"/>
                <a:gd name="T14" fmla="*/ 78 w 78"/>
                <a:gd name="T15" fmla="*/ 78 h 78"/>
              </a:gdLst>
              <a:ahLst/>
              <a:cxnLst>
                <a:cxn ang="T8">
                  <a:pos x="T0" y="T1"/>
                </a:cxn>
                <a:cxn ang="T9">
                  <a:pos x="T2" y="T3"/>
                </a:cxn>
                <a:cxn ang="T10">
                  <a:pos x="T4" y="T5"/>
                </a:cxn>
                <a:cxn ang="T11">
                  <a:pos x="T6" y="T7"/>
                </a:cxn>
              </a:cxnLst>
              <a:rect l="T12" t="T13" r="T14" b="T15"/>
              <a:pathLst>
                <a:path w="78" h="78">
                  <a:moveTo>
                    <a:pt x="0" y="0"/>
                  </a:moveTo>
                  <a:lnTo>
                    <a:pt x="78"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598" name="Freeform 22">
              <a:extLst>
                <a:ext uri="{FF2B5EF4-FFF2-40B4-BE49-F238E27FC236}">
                  <a16:creationId xmlns:a16="http://schemas.microsoft.com/office/drawing/2014/main" id="{A05DDC6B-2A91-478F-93FB-6153ADFC059E}"/>
                </a:ext>
              </a:extLst>
            </p:cNvPr>
            <p:cNvSpPr>
              <a:spLocks/>
            </p:cNvSpPr>
            <p:nvPr/>
          </p:nvSpPr>
          <p:spPr bwMode="auto">
            <a:xfrm>
              <a:off x="3494" y="1505"/>
              <a:ext cx="227" cy="211"/>
            </a:xfrm>
            <a:custGeom>
              <a:avLst/>
              <a:gdLst>
                <a:gd name="T0" fmla="*/ 0 w 227"/>
                <a:gd name="T1" fmla="*/ 211 h 211"/>
                <a:gd name="T2" fmla="*/ 0 w 227"/>
                <a:gd name="T3" fmla="*/ 0 h 211"/>
                <a:gd name="T4" fmla="*/ 227 w 227"/>
                <a:gd name="T5" fmla="*/ 0 h 211"/>
                <a:gd name="T6" fmla="*/ 0 60000 65536"/>
                <a:gd name="T7" fmla="*/ 0 60000 65536"/>
                <a:gd name="T8" fmla="*/ 0 60000 65536"/>
                <a:gd name="T9" fmla="*/ 0 w 227"/>
                <a:gd name="T10" fmla="*/ 0 h 211"/>
                <a:gd name="T11" fmla="*/ 227 w 227"/>
                <a:gd name="T12" fmla="*/ 211 h 211"/>
              </a:gdLst>
              <a:ahLst/>
              <a:cxnLst>
                <a:cxn ang="T6">
                  <a:pos x="T0" y="T1"/>
                </a:cxn>
                <a:cxn ang="T7">
                  <a:pos x="T2" y="T3"/>
                </a:cxn>
                <a:cxn ang="T8">
                  <a:pos x="T4" y="T5"/>
                </a:cxn>
              </a:cxnLst>
              <a:rect l="T9" t="T10" r="T11" b="T12"/>
              <a:pathLst>
                <a:path w="227" h="211">
                  <a:moveTo>
                    <a:pt x="0" y="211"/>
                  </a:moveTo>
                  <a:lnTo>
                    <a:pt x="0" y="0"/>
                  </a:lnTo>
                  <a:lnTo>
                    <a:pt x="227" y="0"/>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599" name="Freeform 23">
              <a:extLst>
                <a:ext uri="{FF2B5EF4-FFF2-40B4-BE49-F238E27FC236}">
                  <a16:creationId xmlns:a16="http://schemas.microsoft.com/office/drawing/2014/main" id="{88DF6374-08F8-43A3-8E48-EA5BD9B616F5}"/>
                </a:ext>
              </a:extLst>
            </p:cNvPr>
            <p:cNvSpPr>
              <a:spLocks/>
            </p:cNvSpPr>
            <p:nvPr/>
          </p:nvSpPr>
          <p:spPr bwMode="auto">
            <a:xfrm>
              <a:off x="3711" y="1466"/>
              <a:ext cx="78" cy="77"/>
            </a:xfrm>
            <a:custGeom>
              <a:avLst/>
              <a:gdLst>
                <a:gd name="T0" fmla="*/ 0 w 78"/>
                <a:gd name="T1" fmla="*/ 0 h 77"/>
                <a:gd name="T2" fmla="*/ 78 w 78"/>
                <a:gd name="T3" fmla="*/ 39 h 77"/>
                <a:gd name="T4" fmla="*/ 0 w 78"/>
                <a:gd name="T5" fmla="*/ 77 h 77"/>
                <a:gd name="T6" fmla="*/ 0 w 78"/>
                <a:gd name="T7" fmla="*/ 0 h 77"/>
                <a:gd name="T8" fmla="*/ 0 60000 65536"/>
                <a:gd name="T9" fmla="*/ 0 60000 65536"/>
                <a:gd name="T10" fmla="*/ 0 60000 65536"/>
                <a:gd name="T11" fmla="*/ 0 60000 65536"/>
                <a:gd name="T12" fmla="*/ 0 w 78"/>
                <a:gd name="T13" fmla="*/ 0 h 77"/>
                <a:gd name="T14" fmla="*/ 78 w 78"/>
                <a:gd name="T15" fmla="*/ 77 h 77"/>
              </a:gdLst>
              <a:ahLst/>
              <a:cxnLst>
                <a:cxn ang="T8">
                  <a:pos x="T0" y="T1"/>
                </a:cxn>
                <a:cxn ang="T9">
                  <a:pos x="T2" y="T3"/>
                </a:cxn>
                <a:cxn ang="T10">
                  <a:pos x="T4" y="T5"/>
                </a:cxn>
                <a:cxn ang="T11">
                  <a:pos x="T6" y="T7"/>
                </a:cxn>
              </a:cxnLst>
              <a:rect l="T12" t="T13" r="T14" b="T15"/>
              <a:pathLst>
                <a:path w="78" h="77">
                  <a:moveTo>
                    <a:pt x="0" y="0"/>
                  </a:moveTo>
                  <a:lnTo>
                    <a:pt x="78" y="39"/>
                  </a:lnTo>
                  <a:lnTo>
                    <a:pt x="0" y="77"/>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00" name="Freeform 24">
              <a:extLst>
                <a:ext uri="{FF2B5EF4-FFF2-40B4-BE49-F238E27FC236}">
                  <a16:creationId xmlns:a16="http://schemas.microsoft.com/office/drawing/2014/main" id="{01F644BC-D84A-452C-897E-C89A30506267}"/>
                </a:ext>
              </a:extLst>
            </p:cNvPr>
            <p:cNvSpPr>
              <a:spLocks/>
            </p:cNvSpPr>
            <p:nvPr/>
          </p:nvSpPr>
          <p:spPr bwMode="auto">
            <a:xfrm>
              <a:off x="3330" y="1716"/>
              <a:ext cx="391" cy="211"/>
            </a:xfrm>
            <a:custGeom>
              <a:avLst/>
              <a:gdLst>
                <a:gd name="T0" fmla="*/ 0 w 391"/>
                <a:gd name="T1" fmla="*/ 0 h 211"/>
                <a:gd name="T2" fmla="*/ 164 w 391"/>
                <a:gd name="T3" fmla="*/ 0 h 211"/>
                <a:gd name="T4" fmla="*/ 164 w 391"/>
                <a:gd name="T5" fmla="*/ 211 h 211"/>
                <a:gd name="T6" fmla="*/ 391 w 391"/>
                <a:gd name="T7" fmla="*/ 211 h 211"/>
                <a:gd name="T8" fmla="*/ 0 60000 65536"/>
                <a:gd name="T9" fmla="*/ 0 60000 65536"/>
                <a:gd name="T10" fmla="*/ 0 60000 65536"/>
                <a:gd name="T11" fmla="*/ 0 60000 65536"/>
                <a:gd name="T12" fmla="*/ 0 w 391"/>
                <a:gd name="T13" fmla="*/ 0 h 211"/>
                <a:gd name="T14" fmla="*/ 391 w 391"/>
                <a:gd name="T15" fmla="*/ 211 h 211"/>
              </a:gdLst>
              <a:ahLst/>
              <a:cxnLst>
                <a:cxn ang="T8">
                  <a:pos x="T0" y="T1"/>
                </a:cxn>
                <a:cxn ang="T9">
                  <a:pos x="T2" y="T3"/>
                </a:cxn>
                <a:cxn ang="T10">
                  <a:pos x="T4" y="T5"/>
                </a:cxn>
                <a:cxn ang="T11">
                  <a:pos x="T6" y="T7"/>
                </a:cxn>
              </a:cxnLst>
              <a:rect l="T12" t="T13" r="T14" b="T15"/>
              <a:pathLst>
                <a:path w="391" h="211">
                  <a:moveTo>
                    <a:pt x="0" y="0"/>
                  </a:moveTo>
                  <a:lnTo>
                    <a:pt x="164" y="0"/>
                  </a:lnTo>
                  <a:lnTo>
                    <a:pt x="164" y="211"/>
                  </a:lnTo>
                  <a:lnTo>
                    <a:pt x="391" y="211"/>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601" name="Freeform 25">
              <a:extLst>
                <a:ext uri="{FF2B5EF4-FFF2-40B4-BE49-F238E27FC236}">
                  <a16:creationId xmlns:a16="http://schemas.microsoft.com/office/drawing/2014/main" id="{0AF50499-1C9B-4775-BCC8-CD09E3FB42AC}"/>
                </a:ext>
              </a:extLst>
            </p:cNvPr>
            <p:cNvSpPr>
              <a:spLocks/>
            </p:cNvSpPr>
            <p:nvPr/>
          </p:nvSpPr>
          <p:spPr bwMode="auto">
            <a:xfrm>
              <a:off x="3711" y="1888"/>
              <a:ext cx="78" cy="77"/>
            </a:xfrm>
            <a:custGeom>
              <a:avLst/>
              <a:gdLst>
                <a:gd name="T0" fmla="*/ 0 w 78"/>
                <a:gd name="T1" fmla="*/ 0 h 77"/>
                <a:gd name="T2" fmla="*/ 78 w 78"/>
                <a:gd name="T3" fmla="*/ 39 h 77"/>
                <a:gd name="T4" fmla="*/ 0 w 78"/>
                <a:gd name="T5" fmla="*/ 77 h 77"/>
                <a:gd name="T6" fmla="*/ 0 w 78"/>
                <a:gd name="T7" fmla="*/ 0 h 77"/>
                <a:gd name="T8" fmla="*/ 0 60000 65536"/>
                <a:gd name="T9" fmla="*/ 0 60000 65536"/>
                <a:gd name="T10" fmla="*/ 0 60000 65536"/>
                <a:gd name="T11" fmla="*/ 0 60000 65536"/>
                <a:gd name="T12" fmla="*/ 0 w 78"/>
                <a:gd name="T13" fmla="*/ 0 h 77"/>
                <a:gd name="T14" fmla="*/ 78 w 78"/>
                <a:gd name="T15" fmla="*/ 77 h 77"/>
              </a:gdLst>
              <a:ahLst/>
              <a:cxnLst>
                <a:cxn ang="T8">
                  <a:pos x="T0" y="T1"/>
                </a:cxn>
                <a:cxn ang="T9">
                  <a:pos x="T2" y="T3"/>
                </a:cxn>
                <a:cxn ang="T10">
                  <a:pos x="T4" y="T5"/>
                </a:cxn>
                <a:cxn ang="T11">
                  <a:pos x="T6" y="T7"/>
                </a:cxn>
              </a:cxnLst>
              <a:rect l="T12" t="T13" r="T14" b="T15"/>
              <a:pathLst>
                <a:path w="78" h="77">
                  <a:moveTo>
                    <a:pt x="0" y="0"/>
                  </a:moveTo>
                  <a:lnTo>
                    <a:pt x="78" y="39"/>
                  </a:lnTo>
                  <a:lnTo>
                    <a:pt x="0" y="77"/>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02" name="Line 26">
              <a:extLst>
                <a:ext uri="{FF2B5EF4-FFF2-40B4-BE49-F238E27FC236}">
                  <a16:creationId xmlns:a16="http://schemas.microsoft.com/office/drawing/2014/main" id="{CC272BDB-F5BA-407E-95E0-365980075C24}"/>
                </a:ext>
              </a:extLst>
            </p:cNvPr>
            <p:cNvSpPr>
              <a:spLocks noChangeShapeType="1"/>
            </p:cNvSpPr>
            <p:nvPr/>
          </p:nvSpPr>
          <p:spPr bwMode="auto">
            <a:xfrm>
              <a:off x="3330" y="1083"/>
              <a:ext cx="391" cy="0"/>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4603" name="Freeform 27">
              <a:extLst>
                <a:ext uri="{FF2B5EF4-FFF2-40B4-BE49-F238E27FC236}">
                  <a16:creationId xmlns:a16="http://schemas.microsoft.com/office/drawing/2014/main" id="{B04348C3-0A3A-4092-834F-D1D074D27B0C}"/>
                </a:ext>
              </a:extLst>
            </p:cNvPr>
            <p:cNvSpPr>
              <a:spLocks/>
            </p:cNvSpPr>
            <p:nvPr/>
          </p:nvSpPr>
          <p:spPr bwMode="auto">
            <a:xfrm>
              <a:off x="3711" y="1044"/>
              <a:ext cx="78" cy="78"/>
            </a:xfrm>
            <a:custGeom>
              <a:avLst/>
              <a:gdLst>
                <a:gd name="T0" fmla="*/ 0 w 78"/>
                <a:gd name="T1" fmla="*/ 0 h 78"/>
                <a:gd name="T2" fmla="*/ 78 w 78"/>
                <a:gd name="T3" fmla="*/ 39 h 78"/>
                <a:gd name="T4" fmla="*/ 0 w 78"/>
                <a:gd name="T5" fmla="*/ 78 h 78"/>
                <a:gd name="T6" fmla="*/ 0 w 78"/>
                <a:gd name="T7" fmla="*/ 0 h 78"/>
                <a:gd name="T8" fmla="*/ 0 60000 65536"/>
                <a:gd name="T9" fmla="*/ 0 60000 65536"/>
                <a:gd name="T10" fmla="*/ 0 60000 65536"/>
                <a:gd name="T11" fmla="*/ 0 60000 65536"/>
                <a:gd name="T12" fmla="*/ 0 w 78"/>
                <a:gd name="T13" fmla="*/ 0 h 78"/>
                <a:gd name="T14" fmla="*/ 78 w 78"/>
                <a:gd name="T15" fmla="*/ 78 h 78"/>
              </a:gdLst>
              <a:ahLst/>
              <a:cxnLst>
                <a:cxn ang="T8">
                  <a:pos x="T0" y="T1"/>
                </a:cxn>
                <a:cxn ang="T9">
                  <a:pos x="T2" y="T3"/>
                </a:cxn>
                <a:cxn ang="T10">
                  <a:pos x="T4" y="T5"/>
                </a:cxn>
                <a:cxn ang="T11">
                  <a:pos x="T6" y="T7"/>
                </a:cxn>
              </a:cxnLst>
              <a:rect l="T12" t="T13" r="T14" b="T15"/>
              <a:pathLst>
                <a:path w="78" h="78">
                  <a:moveTo>
                    <a:pt x="0" y="0"/>
                  </a:moveTo>
                  <a:lnTo>
                    <a:pt x="78"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04" name="Line 28">
              <a:extLst>
                <a:ext uri="{FF2B5EF4-FFF2-40B4-BE49-F238E27FC236}">
                  <a16:creationId xmlns:a16="http://schemas.microsoft.com/office/drawing/2014/main" id="{E0DBCFE5-8D5D-4A5D-AD0F-EFF04A342970}"/>
                </a:ext>
              </a:extLst>
            </p:cNvPr>
            <p:cNvSpPr>
              <a:spLocks noChangeShapeType="1"/>
            </p:cNvSpPr>
            <p:nvPr/>
          </p:nvSpPr>
          <p:spPr bwMode="auto">
            <a:xfrm>
              <a:off x="1618" y="1083"/>
              <a:ext cx="238" cy="0"/>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4605" name="Freeform 29">
              <a:extLst>
                <a:ext uri="{FF2B5EF4-FFF2-40B4-BE49-F238E27FC236}">
                  <a16:creationId xmlns:a16="http://schemas.microsoft.com/office/drawing/2014/main" id="{F6D516E0-89F6-4AA6-9479-A58B19395402}"/>
                </a:ext>
              </a:extLst>
            </p:cNvPr>
            <p:cNvSpPr>
              <a:spLocks/>
            </p:cNvSpPr>
            <p:nvPr/>
          </p:nvSpPr>
          <p:spPr bwMode="auto">
            <a:xfrm>
              <a:off x="1847" y="1044"/>
              <a:ext cx="77" cy="78"/>
            </a:xfrm>
            <a:custGeom>
              <a:avLst/>
              <a:gdLst>
                <a:gd name="T0" fmla="*/ 0 w 77"/>
                <a:gd name="T1" fmla="*/ 0 h 78"/>
                <a:gd name="T2" fmla="*/ 77 w 77"/>
                <a:gd name="T3" fmla="*/ 39 h 78"/>
                <a:gd name="T4" fmla="*/ 0 w 77"/>
                <a:gd name="T5" fmla="*/ 78 h 78"/>
                <a:gd name="T6" fmla="*/ 0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0" y="0"/>
                  </a:moveTo>
                  <a:lnTo>
                    <a:pt x="77"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06" name="Line 30">
              <a:extLst>
                <a:ext uri="{FF2B5EF4-FFF2-40B4-BE49-F238E27FC236}">
                  <a16:creationId xmlns:a16="http://schemas.microsoft.com/office/drawing/2014/main" id="{3D0622C3-42F8-45BD-88E6-479B78F93A82}"/>
                </a:ext>
              </a:extLst>
            </p:cNvPr>
            <p:cNvSpPr>
              <a:spLocks noChangeShapeType="1"/>
            </p:cNvSpPr>
            <p:nvPr/>
          </p:nvSpPr>
          <p:spPr bwMode="auto">
            <a:xfrm>
              <a:off x="1618" y="1716"/>
              <a:ext cx="238" cy="0"/>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4607" name="Freeform 31">
              <a:extLst>
                <a:ext uri="{FF2B5EF4-FFF2-40B4-BE49-F238E27FC236}">
                  <a16:creationId xmlns:a16="http://schemas.microsoft.com/office/drawing/2014/main" id="{894D852D-0B90-4D03-A397-1C153774E305}"/>
                </a:ext>
              </a:extLst>
            </p:cNvPr>
            <p:cNvSpPr>
              <a:spLocks/>
            </p:cNvSpPr>
            <p:nvPr/>
          </p:nvSpPr>
          <p:spPr bwMode="auto">
            <a:xfrm>
              <a:off x="1847" y="1677"/>
              <a:ext cx="77" cy="77"/>
            </a:xfrm>
            <a:custGeom>
              <a:avLst/>
              <a:gdLst>
                <a:gd name="T0" fmla="*/ 0 w 77"/>
                <a:gd name="T1" fmla="*/ 0 h 77"/>
                <a:gd name="T2" fmla="*/ 77 w 77"/>
                <a:gd name="T3" fmla="*/ 39 h 77"/>
                <a:gd name="T4" fmla="*/ 0 w 77"/>
                <a:gd name="T5" fmla="*/ 77 h 77"/>
                <a:gd name="T6" fmla="*/ 0 w 77"/>
                <a:gd name="T7" fmla="*/ 0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0" y="0"/>
                  </a:moveTo>
                  <a:lnTo>
                    <a:pt x="77" y="39"/>
                  </a:lnTo>
                  <a:lnTo>
                    <a:pt x="0" y="77"/>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08" name="Line 32">
              <a:extLst>
                <a:ext uri="{FF2B5EF4-FFF2-40B4-BE49-F238E27FC236}">
                  <a16:creationId xmlns:a16="http://schemas.microsoft.com/office/drawing/2014/main" id="{75F632F5-71C1-4BF7-9A9B-ABD5DC7FE272}"/>
                </a:ext>
              </a:extLst>
            </p:cNvPr>
            <p:cNvSpPr>
              <a:spLocks noChangeShapeType="1"/>
            </p:cNvSpPr>
            <p:nvPr/>
          </p:nvSpPr>
          <p:spPr bwMode="auto">
            <a:xfrm>
              <a:off x="1618" y="2559"/>
              <a:ext cx="238" cy="0"/>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4609" name="Freeform 33">
              <a:extLst>
                <a:ext uri="{FF2B5EF4-FFF2-40B4-BE49-F238E27FC236}">
                  <a16:creationId xmlns:a16="http://schemas.microsoft.com/office/drawing/2014/main" id="{284C1034-A61B-42D8-AF07-C8C86856FB39}"/>
                </a:ext>
              </a:extLst>
            </p:cNvPr>
            <p:cNvSpPr>
              <a:spLocks/>
            </p:cNvSpPr>
            <p:nvPr/>
          </p:nvSpPr>
          <p:spPr bwMode="auto">
            <a:xfrm>
              <a:off x="1847" y="2520"/>
              <a:ext cx="77" cy="78"/>
            </a:xfrm>
            <a:custGeom>
              <a:avLst/>
              <a:gdLst>
                <a:gd name="T0" fmla="*/ 0 w 77"/>
                <a:gd name="T1" fmla="*/ 0 h 78"/>
                <a:gd name="T2" fmla="*/ 77 w 77"/>
                <a:gd name="T3" fmla="*/ 39 h 78"/>
                <a:gd name="T4" fmla="*/ 0 w 77"/>
                <a:gd name="T5" fmla="*/ 78 h 78"/>
                <a:gd name="T6" fmla="*/ 0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0" y="0"/>
                  </a:moveTo>
                  <a:lnTo>
                    <a:pt x="77"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10" name="Line 34">
              <a:extLst>
                <a:ext uri="{FF2B5EF4-FFF2-40B4-BE49-F238E27FC236}">
                  <a16:creationId xmlns:a16="http://schemas.microsoft.com/office/drawing/2014/main" id="{AB833D6A-8C9B-43E7-A2C1-9FAA562CFBB5}"/>
                </a:ext>
              </a:extLst>
            </p:cNvPr>
            <p:cNvSpPr>
              <a:spLocks noChangeShapeType="1"/>
            </p:cNvSpPr>
            <p:nvPr/>
          </p:nvSpPr>
          <p:spPr bwMode="auto">
            <a:xfrm>
              <a:off x="915" y="2770"/>
              <a:ext cx="0" cy="354"/>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4611" name="Freeform 35">
              <a:extLst>
                <a:ext uri="{FF2B5EF4-FFF2-40B4-BE49-F238E27FC236}">
                  <a16:creationId xmlns:a16="http://schemas.microsoft.com/office/drawing/2014/main" id="{C2094BD2-1668-44B5-850F-21F364A1EE9D}"/>
                </a:ext>
              </a:extLst>
            </p:cNvPr>
            <p:cNvSpPr>
              <a:spLocks/>
            </p:cNvSpPr>
            <p:nvPr/>
          </p:nvSpPr>
          <p:spPr bwMode="auto">
            <a:xfrm>
              <a:off x="876" y="3114"/>
              <a:ext cx="77" cy="78"/>
            </a:xfrm>
            <a:custGeom>
              <a:avLst/>
              <a:gdLst>
                <a:gd name="T0" fmla="*/ 77 w 77"/>
                <a:gd name="T1" fmla="*/ 0 h 78"/>
                <a:gd name="T2" fmla="*/ 39 w 77"/>
                <a:gd name="T3" fmla="*/ 78 h 78"/>
                <a:gd name="T4" fmla="*/ 0 w 77"/>
                <a:gd name="T5" fmla="*/ 0 h 78"/>
                <a:gd name="T6" fmla="*/ 77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77" y="0"/>
                  </a:moveTo>
                  <a:lnTo>
                    <a:pt x="39" y="78"/>
                  </a:lnTo>
                  <a:lnTo>
                    <a:pt x="0" y="0"/>
                  </a:lnTo>
                  <a:lnTo>
                    <a:pt x="77"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12" name="Line 36">
              <a:extLst>
                <a:ext uri="{FF2B5EF4-FFF2-40B4-BE49-F238E27FC236}">
                  <a16:creationId xmlns:a16="http://schemas.microsoft.com/office/drawing/2014/main" id="{4BAF731E-22E1-464B-AE41-1A5BF2326DDD}"/>
                </a:ext>
              </a:extLst>
            </p:cNvPr>
            <p:cNvSpPr>
              <a:spLocks noChangeShapeType="1"/>
            </p:cNvSpPr>
            <p:nvPr/>
          </p:nvSpPr>
          <p:spPr bwMode="auto">
            <a:xfrm>
              <a:off x="915" y="1927"/>
              <a:ext cx="0" cy="354"/>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4613" name="Freeform 37">
              <a:extLst>
                <a:ext uri="{FF2B5EF4-FFF2-40B4-BE49-F238E27FC236}">
                  <a16:creationId xmlns:a16="http://schemas.microsoft.com/office/drawing/2014/main" id="{7E6DA21B-FDE3-4BA1-8841-9CF06E4F3D4E}"/>
                </a:ext>
              </a:extLst>
            </p:cNvPr>
            <p:cNvSpPr>
              <a:spLocks/>
            </p:cNvSpPr>
            <p:nvPr/>
          </p:nvSpPr>
          <p:spPr bwMode="auto">
            <a:xfrm>
              <a:off x="876" y="2271"/>
              <a:ext cx="77" cy="77"/>
            </a:xfrm>
            <a:custGeom>
              <a:avLst/>
              <a:gdLst>
                <a:gd name="T0" fmla="*/ 77 w 77"/>
                <a:gd name="T1" fmla="*/ 0 h 77"/>
                <a:gd name="T2" fmla="*/ 39 w 77"/>
                <a:gd name="T3" fmla="*/ 77 h 77"/>
                <a:gd name="T4" fmla="*/ 0 w 77"/>
                <a:gd name="T5" fmla="*/ 0 h 77"/>
                <a:gd name="T6" fmla="*/ 77 w 77"/>
                <a:gd name="T7" fmla="*/ 0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77" y="0"/>
                  </a:moveTo>
                  <a:lnTo>
                    <a:pt x="39" y="77"/>
                  </a:lnTo>
                  <a:lnTo>
                    <a:pt x="0" y="0"/>
                  </a:lnTo>
                  <a:lnTo>
                    <a:pt x="77"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14" name="Freeform 38">
              <a:extLst>
                <a:ext uri="{FF2B5EF4-FFF2-40B4-BE49-F238E27FC236}">
                  <a16:creationId xmlns:a16="http://schemas.microsoft.com/office/drawing/2014/main" id="{FFC524DB-8D2C-4EB9-BA59-DBEBE4A13F97}"/>
                </a:ext>
              </a:extLst>
            </p:cNvPr>
            <p:cNvSpPr>
              <a:spLocks/>
            </p:cNvSpPr>
            <p:nvPr/>
          </p:nvSpPr>
          <p:spPr bwMode="auto">
            <a:xfrm>
              <a:off x="915" y="383"/>
              <a:ext cx="1630" cy="422"/>
            </a:xfrm>
            <a:custGeom>
              <a:avLst/>
              <a:gdLst>
                <a:gd name="T0" fmla="*/ 1418 w 1630"/>
                <a:gd name="T1" fmla="*/ 0 h 422"/>
                <a:gd name="T2" fmla="*/ 1630 w 1630"/>
                <a:gd name="T3" fmla="*/ 0 h 422"/>
                <a:gd name="T4" fmla="*/ 1630 w 1630"/>
                <a:gd name="T5" fmla="*/ 278 h 422"/>
                <a:gd name="T6" fmla="*/ 0 w 1630"/>
                <a:gd name="T7" fmla="*/ 278 h 422"/>
                <a:gd name="T8" fmla="*/ 0 w 1630"/>
                <a:gd name="T9" fmla="*/ 422 h 422"/>
                <a:gd name="T10" fmla="*/ 0 60000 65536"/>
                <a:gd name="T11" fmla="*/ 0 60000 65536"/>
                <a:gd name="T12" fmla="*/ 0 60000 65536"/>
                <a:gd name="T13" fmla="*/ 0 60000 65536"/>
                <a:gd name="T14" fmla="*/ 0 60000 65536"/>
                <a:gd name="T15" fmla="*/ 0 w 1630"/>
                <a:gd name="T16" fmla="*/ 0 h 422"/>
                <a:gd name="T17" fmla="*/ 1630 w 1630"/>
                <a:gd name="T18" fmla="*/ 422 h 422"/>
              </a:gdLst>
              <a:ahLst/>
              <a:cxnLst>
                <a:cxn ang="T10">
                  <a:pos x="T0" y="T1"/>
                </a:cxn>
                <a:cxn ang="T11">
                  <a:pos x="T2" y="T3"/>
                </a:cxn>
                <a:cxn ang="T12">
                  <a:pos x="T4" y="T5"/>
                </a:cxn>
                <a:cxn ang="T13">
                  <a:pos x="T6" y="T7"/>
                </a:cxn>
                <a:cxn ang="T14">
                  <a:pos x="T8" y="T9"/>
                </a:cxn>
              </a:cxnLst>
              <a:rect l="T15" t="T16" r="T17" b="T18"/>
              <a:pathLst>
                <a:path w="1630" h="422">
                  <a:moveTo>
                    <a:pt x="1418" y="0"/>
                  </a:moveTo>
                  <a:lnTo>
                    <a:pt x="1630" y="0"/>
                  </a:lnTo>
                  <a:lnTo>
                    <a:pt x="1630" y="278"/>
                  </a:lnTo>
                  <a:lnTo>
                    <a:pt x="0" y="278"/>
                  </a:lnTo>
                  <a:lnTo>
                    <a:pt x="0" y="422"/>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615" name="Freeform 39">
              <a:extLst>
                <a:ext uri="{FF2B5EF4-FFF2-40B4-BE49-F238E27FC236}">
                  <a16:creationId xmlns:a16="http://schemas.microsoft.com/office/drawing/2014/main" id="{BA826106-211F-47C0-88BE-E8756DB182AD}"/>
                </a:ext>
              </a:extLst>
            </p:cNvPr>
            <p:cNvSpPr>
              <a:spLocks/>
            </p:cNvSpPr>
            <p:nvPr/>
          </p:nvSpPr>
          <p:spPr bwMode="auto">
            <a:xfrm>
              <a:off x="876" y="795"/>
              <a:ext cx="77" cy="77"/>
            </a:xfrm>
            <a:custGeom>
              <a:avLst/>
              <a:gdLst>
                <a:gd name="T0" fmla="*/ 77 w 77"/>
                <a:gd name="T1" fmla="*/ 0 h 77"/>
                <a:gd name="T2" fmla="*/ 39 w 77"/>
                <a:gd name="T3" fmla="*/ 77 h 77"/>
                <a:gd name="T4" fmla="*/ 0 w 77"/>
                <a:gd name="T5" fmla="*/ 0 h 77"/>
                <a:gd name="T6" fmla="*/ 77 w 77"/>
                <a:gd name="T7" fmla="*/ 0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77" y="0"/>
                  </a:moveTo>
                  <a:lnTo>
                    <a:pt x="39" y="77"/>
                  </a:lnTo>
                  <a:lnTo>
                    <a:pt x="0" y="0"/>
                  </a:lnTo>
                  <a:lnTo>
                    <a:pt x="77"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16" name="Line 40">
              <a:extLst>
                <a:ext uri="{FF2B5EF4-FFF2-40B4-BE49-F238E27FC236}">
                  <a16:creationId xmlns:a16="http://schemas.microsoft.com/office/drawing/2014/main" id="{74FB6CB5-FBDF-428F-82EF-6A31725D76AA}"/>
                </a:ext>
              </a:extLst>
            </p:cNvPr>
            <p:cNvSpPr>
              <a:spLocks noChangeShapeType="1"/>
            </p:cNvSpPr>
            <p:nvPr/>
          </p:nvSpPr>
          <p:spPr bwMode="auto">
            <a:xfrm>
              <a:off x="915" y="1294"/>
              <a:ext cx="0" cy="143"/>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4617" name="Freeform 41">
              <a:extLst>
                <a:ext uri="{FF2B5EF4-FFF2-40B4-BE49-F238E27FC236}">
                  <a16:creationId xmlns:a16="http://schemas.microsoft.com/office/drawing/2014/main" id="{7BC62D8D-DBF6-4173-97B5-A84ADF7BEE29}"/>
                </a:ext>
              </a:extLst>
            </p:cNvPr>
            <p:cNvSpPr>
              <a:spLocks/>
            </p:cNvSpPr>
            <p:nvPr/>
          </p:nvSpPr>
          <p:spPr bwMode="auto">
            <a:xfrm>
              <a:off x="876" y="1427"/>
              <a:ext cx="77" cy="78"/>
            </a:xfrm>
            <a:custGeom>
              <a:avLst/>
              <a:gdLst>
                <a:gd name="T0" fmla="*/ 77 w 77"/>
                <a:gd name="T1" fmla="*/ 0 h 78"/>
                <a:gd name="T2" fmla="*/ 39 w 77"/>
                <a:gd name="T3" fmla="*/ 78 h 78"/>
                <a:gd name="T4" fmla="*/ 0 w 77"/>
                <a:gd name="T5" fmla="*/ 0 h 78"/>
                <a:gd name="T6" fmla="*/ 77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77" y="0"/>
                  </a:moveTo>
                  <a:lnTo>
                    <a:pt x="39" y="78"/>
                  </a:lnTo>
                  <a:lnTo>
                    <a:pt x="0" y="0"/>
                  </a:lnTo>
                  <a:lnTo>
                    <a:pt x="77"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18" name="Rectangle 42">
              <a:extLst>
                <a:ext uri="{FF2B5EF4-FFF2-40B4-BE49-F238E27FC236}">
                  <a16:creationId xmlns:a16="http://schemas.microsoft.com/office/drawing/2014/main" id="{21ED04C4-9F60-4E08-89E1-A37CD78BB506}"/>
                </a:ext>
              </a:extLst>
            </p:cNvPr>
            <p:cNvSpPr>
              <a:spLocks noChangeArrowheads="1"/>
            </p:cNvSpPr>
            <p:nvPr/>
          </p:nvSpPr>
          <p:spPr bwMode="auto">
            <a:xfrm>
              <a:off x="3789" y="3438"/>
              <a:ext cx="1054" cy="35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619" name="Rectangle 43">
              <a:extLst>
                <a:ext uri="{FF2B5EF4-FFF2-40B4-BE49-F238E27FC236}">
                  <a16:creationId xmlns:a16="http://schemas.microsoft.com/office/drawing/2014/main" id="{035D26BB-FA42-4CA7-B184-7540411A3497}"/>
                </a:ext>
              </a:extLst>
            </p:cNvPr>
            <p:cNvSpPr>
              <a:spLocks noChangeArrowheads="1"/>
            </p:cNvSpPr>
            <p:nvPr/>
          </p:nvSpPr>
          <p:spPr bwMode="auto">
            <a:xfrm>
              <a:off x="3789" y="3438"/>
              <a:ext cx="1054" cy="351"/>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620" name="Rectangle 44">
              <a:extLst>
                <a:ext uri="{FF2B5EF4-FFF2-40B4-BE49-F238E27FC236}">
                  <a16:creationId xmlns:a16="http://schemas.microsoft.com/office/drawing/2014/main" id="{05309BD8-9836-4756-B67C-4A1CD6CA5F93}"/>
                </a:ext>
              </a:extLst>
            </p:cNvPr>
            <p:cNvSpPr>
              <a:spLocks noChangeArrowheads="1"/>
            </p:cNvSpPr>
            <p:nvPr/>
          </p:nvSpPr>
          <p:spPr bwMode="auto">
            <a:xfrm>
              <a:off x="4005" y="3561"/>
              <a:ext cx="60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Blameless error</a:t>
              </a:r>
              <a:endParaRPr lang="en-US" altLang="en-US" sz="2800"/>
            </a:p>
          </p:txBody>
        </p:sp>
        <p:sp>
          <p:nvSpPr>
            <p:cNvPr id="24621" name="Rectangle 45">
              <a:extLst>
                <a:ext uri="{FF2B5EF4-FFF2-40B4-BE49-F238E27FC236}">
                  <a16:creationId xmlns:a16="http://schemas.microsoft.com/office/drawing/2014/main" id="{111FCC1A-6759-4BAA-AA81-5A06680870B5}"/>
                </a:ext>
              </a:extLst>
            </p:cNvPr>
            <p:cNvSpPr>
              <a:spLocks noChangeArrowheads="1"/>
            </p:cNvSpPr>
            <p:nvPr/>
          </p:nvSpPr>
          <p:spPr bwMode="auto">
            <a:xfrm>
              <a:off x="4604" y="3561"/>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24622" name="Rectangle 46">
              <a:extLst>
                <a:ext uri="{FF2B5EF4-FFF2-40B4-BE49-F238E27FC236}">
                  <a16:creationId xmlns:a16="http://schemas.microsoft.com/office/drawing/2014/main" id="{B005CF39-952D-4E3E-BC81-E2847771871B}"/>
                </a:ext>
              </a:extLst>
            </p:cNvPr>
            <p:cNvSpPr>
              <a:spLocks noChangeArrowheads="1"/>
            </p:cNvSpPr>
            <p:nvPr/>
          </p:nvSpPr>
          <p:spPr bwMode="auto">
            <a:xfrm>
              <a:off x="3789" y="3016"/>
              <a:ext cx="1054" cy="351"/>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623" name="Rectangle 47">
              <a:extLst>
                <a:ext uri="{FF2B5EF4-FFF2-40B4-BE49-F238E27FC236}">
                  <a16:creationId xmlns:a16="http://schemas.microsoft.com/office/drawing/2014/main" id="{3BB06CC9-5F58-4D73-9BDC-F87F363B81AC}"/>
                </a:ext>
              </a:extLst>
            </p:cNvPr>
            <p:cNvSpPr>
              <a:spLocks noChangeArrowheads="1"/>
            </p:cNvSpPr>
            <p:nvPr/>
          </p:nvSpPr>
          <p:spPr bwMode="auto">
            <a:xfrm>
              <a:off x="3789" y="3016"/>
              <a:ext cx="1054" cy="351"/>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624" name="Rectangle 48">
              <a:extLst>
                <a:ext uri="{FF2B5EF4-FFF2-40B4-BE49-F238E27FC236}">
                  <a16:creationId xmlns:a16="http://schemas.microsoft.com/office/drawing/2014/main" id="{FB7673FA-91A6-4657-B713-B56D7BFF053B}"/>
                </a:ext>
              </a:extLst>
            </p:cNvPr>
            <p:cNvSpPr>
              <a:spLocks noChangeArrowheads="1"/>
            </p:cNvSpPr>
            <p:nvPr/>
          </p:nvSpPr>
          <p:spPr bwMode="auto">
            <a:xfrm>
              <a:off x="4005" y="3044"/>
              <a:ext cx="60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Blameless error</a:t>
              </a:r>
              <a:endParaRPr lang="en-US" altLang="en-US" sz="2800"/>
            </a:p>
          </p:txBody>
        </p:sp>
        <p:sp>
          <p:nvSpPr>
            <p:cNvPr id="24625" name="Rectangle 49">
              <a:extLst>
                <a:ext uri="{FF2B5EF4-FFF2-40B4-BE49-F238E27FC236}">
                  <a16:creationId xmlns:a16="http://schemas.microsoft.com/office/drawing/2014/main" id="{8F1E4E7B-BA4D-4E45-BAB2-84642ED526DD}"/>
                </a:ext>
              </a:extLst>
            </p:cNvPr>
            <p:cNvSpPr>
              <a:spLocks noChangeArrowheads="1"/>
            </p:cNvSpPr>
            <p:nvPr/>
          </p:nvSpPr>
          <p:spPr bwMode="auto">
            <a:xfrm>
              <a:off x="4604" y="3044"/>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24626" name="Rectangle 50">
              <a:extLst>
                <a:ext uri="{FF2B5EF4-FFF2-40B4-BE49-F238E27FC236}">
                  <a16:creationId xmlns:a16="http://schemas.microsoft.com/office/drawing/2014/main" id="{A514294B-0AC8-4E69-B6BE-F4A211572B08}"/>
                </a:ext>
              </a:extLst>
            </p:cNvPr>
            <p:cNvSpPr>
              <a:spLocks noChangeArrowheads="1"/>
            </p:cNvSpPr>
            <p:nvPr/>
          </p:nvSpPr>
          <p:spPr bwMode="auto">
            <a:xfrm>
              <a:off x="3905" y="3141"/>
              <a:ext cx="31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Training</a:t>
              </a:r>
              <a:endParaRPr lang="en-US" altLang="en-US" sz="2800"/>
            </a:p>
          </p:txBody>
        </p:sp>
        <p:sp>
          <p:nvSpPr>
            <p:cNvPr id="24627" name="Rectangle 51">
              <a:extLst>
                <a:ext uri="{FF2B5EF4-FFF2-40B4-BE49-F238E27FC236}">
                  <a16:creationId xmlns:a16="http://schemas.microsoft.com/office/drawing/2014/main" id="{C3FB398A-7249-40F9-8F36-9A9851A39263}"/>
                </a:ext>
              </a:extLst>
            </p:cNvPr>
            <p:cNvSpPr>
              <a:spLocks noChangeArrowheads="1"/>
            </p:cNvSpPr>
            <p:nvPr/>
          </p:nvSpPr>
          <p:spPr bwMode="auto">
            <a:xfrm>
              <a:off x="4217" y="314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 </a:t>
              </a:r>
              <a:endParaRPr lang="en-US" altLang="en-US" sz="2800"/>
            </a:p>
          </p:txBody>
        </p:sp>
        <p:sp>
          <p:nvSpPr>
            <p:cNvPr id="24628" name="Rectangle 52">
              <a:extLst>
                <a:ext uri="{FF2B5EF4-FFF2-40B4-BE49-F238E27FC236}">
                  <a16:creationId xmlns:a16="http://schemas.microsoft.com/office/drawing/2014/main" id="{3FE1ABBC-BB8E-49F6-A4AB-34FD59C8EB01}"/>
                </a:ext>
              </a:extLst>
            </p:cNvPr>
            <p:cNvSpPr>
              <a:spLocks noChangeArrowheads="1"/>
            </p:cNvSpPr>
            <p:nvPr/>
          </p:nvSpPr>
          <p:spPr bwMode="auto">
            <a:xfrm>
              <a:off x="4262" y="3141"/>
              <a:ext cx="44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counselling</a:t>
              </a:r>
              <a:endParaRPr lang="en-US" altLang="en-US" sz="2800"/>
            </a:p>
          </p:txBody>
        </p:sp>
        <p:sp>
          <p:nvSpPr>
            <p:cNvPr id="24629" name="Rectangle 53">
              <a:extLst>
                <a:ext uri="{FF2B5EF4-FFF2-40B4-BE49-F238E27FC236}">
                  <a16:creationId xmlns:a16="http://schemas.microsoft.com/office/drawing/2014/main" id="{CF9DDE69-8C5D-4416-9B10-E1D82130BFEC}"/>
                </a:ext>
              </a:extLst>
            </p:cNvPr>
            <p:cNvSpPr>
              <a:spLocks noChangeArrowheads="1"/>
            </p:cNvSpPr>
            <p:nvPr/>
          </p:nvSpPr>
          <p:spPr bwMode="auto">
            <a:xfrm>
              <a:off x="4704" y="314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 </a:t>
              </a:r>
              <a:endParaRPr lang="en-US" altLang="en-US" sz="2800"/>
            </a:p>
          </p:txBody>
        </p:sp>
        <p:sp>
          <p:nvSpPr>
            <p:cNvPr id="24630" name="Rectangle 54">
              <a:extLst>
                <a:ext uri="{FF2B5EF4-FFF2-40B4-BE49-F238E27FC236}">
                  <a16:creationId xmlns:a16="http://schemas.microsoft.com/office/drawing/2014/main" id="{76BA5763-50E3-4727-AD8E-38830C2F52C5}"/>
                </a:ext>
              </a:extLst>
            </p:cNvPr>
            <p:cNvSpPr>
              <a:spLocks noChangeArrowheads="1"/>
            </p:cNvSpPr>
            <p:nvPr/>
          </p:nvSpPr>
          <p:spPr bwMode="auto">
            <a:xfrm>
              <a:off x="3808" y="3238"/>
              <a:ext cx="99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consider suitability for job</a:t>
              </a:r>
              <a:endParaRPr lang="en-US" altLang="en-US" sz="2800"/>
            </a:p>
          </p:txBody>
        </p:sp>
        <p:sp>
          <p:nvSpPr>
            <p:cNvPr id="24631" name="Rectangle 55">
              <a:extLst>
                <a:ext uri="{FF2B5EF4-FFF2-40B4-BE49-F238E27FC236}">
                  <a16:creationId xmlns:a16="http://schemas.microsoft.com/office/drawing/2014/main" id="{698F0F79-DE28-4697-9017-BDC9B32AD0C8}"/>
                </a:ext>
              </a:extLst>
            </p:cNvPr>
            <p:cNvSpPr>
              <a:spLocks noChangeArrowheads="1"/>
            </p:cNvSpPr>
            <p:nvPr/>
          </p:nvSpPr>
          <p:spPr bwMode="auto">
            <a:xfrm>
              <a:off x="4801" y="3238"/>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24632" name="Rectangle 56">
              <a:extLst>
                <a:ext uri="{FF2B5EF4-FFF2-40B4-BE49-F238E27FC236}">
                  <a16:creationId xmlns:a16="http://schemas.microsoft.com/office/drawing/2014/main" id="{61F050D9-56A8-4C76-ADEA-826457BBC144}"/>
                </a:ext>
              </a:extLst>
            </p:cNvPr>
            <p:cNvSpPr>
              <a:spLocks noChangeArrowheads="1"/>
            </p:cNvSpPr>
            <p:nvPr/>
          </p:nvSpPr>
          <p:spPr bwMode="auto">
            <a:xfrm>
              <a:off x="3789" y="2594"/>
              <a:ext cx="1054" cy="352"/>
            </a:xfrm>
            <a:prstGeom prst="rect">
              <a:avLst/>
            </a:prstGeom>
            <a:solidFill>
              <a:srgbClr val="8C8C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633" name="Rectangle 57">
              <a:extLst>
                <a:ext uri="{FF2B5EF4-FFF2-40B4-BE49-F238E27FC236}">
                  <a16:creationId xmlns:a16="http://schemas.microsoft.com/office/drawing/2014/main" id="{601E3864-1119-4425-B0CF-A11983D1DD24}"/>
                </a:ext>
              </a:extLst>
            </p:cNvPr>
            <p:cNvSpPr>
              <a:spLocks noChangeArrowheads="1"/>
            </p:cNvSpPr>
            <p:nvPr/>
          </p:nvSpPr>
          <p:spPr bwMode="auto">
            <a:xfrm>
              <a:off x="3789" y="2594"/>
              <a:ext cx="1054" cy="35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634" name="Rectangle 58">
              <a:extLst>
                <a:ext uri="{FF2B5EF4-FFF2-40B4-BE49-F238E27FC236}">
                  <a16:creationId xmlns:a16="http://schemas.microsoft.com/office/drawing/2014/main" id="{90D36DF0-E992-47A3-A29E-948A6A49964D}"/>
                </a:ext>
              </a:extLst>
            </p:cNvPr>
            <p:cNvSpPr>
              <a:spLocks noChangeArrowheads="1"/>
            </p:cNvSpPr>
            <p:nvPr/>
          </p:nvSpPr>
          <p:spPr bwMode="auto">
            <a:xfrm>
              <a:off x="3897" y="2721"/>
              <a:ext cx="81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System induced error</a:t>
              </a:r>
              <a:endParaRPr lang="en-US" altLang="en-US" sz="2800"/>
            </a:p>
          </p:txBody>
        </p:sp>
        <p:sp>
          <p:nvSpPr>
            <p:cNvPr id="24635" name="Rectangle 59">
              <a:extLst>
                <a:ext uri="{FF2B5EF4-FFF2-40B4-BE49-F238E27FC236}">
                  <a16:creationId xmlns:a16="http://schemas.microsoft.com/office/drawing/2014/main" id="{0F3FF96B-B657-4CF2-A43B-36E70B1E326F}"/>
                </a:ext>
              </a:extLst>
            </p:cNvPr>
            <p:cNvSpPr>
              <a:spLocks noChangeArrowheads="1"/>
            </p:cNvSpPr>
            <p:nvPr/>
          </p:nvSpPr>
          <p:spPr bwMode="auto">
            <a:xfrm>
              <a:off x="4712" y="2721"/>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4636" name="Rectangle 60">
              <a:extLst>
                <a:ext uri="{FF2B5EF4-FFF2-40B4-BE49-F238E27FC236}">
                  <a16:creationId xmlns:a16="http://schemas.microsoft.com/office/drawing/2014/main" id="{609439F6-EB88-490E-BEA6-A86F2BC77BCC}"/>
                </a:ext>
              </a:extLst>
            </p:cNvPr>
            <p:cNvSpPr>
              <a:spLocks noChangeArrowheads="1"/>
            </p:cNvSpPr>
            <p:nvPr/>
          </p:nvSpPr>
          <p:spPr bwMode="auto">
            <a:xfrm>
              <a:off x="3789" y="2172"/>
              <a:ext cx="1054" cy="352"/>
            </a:xfrm>
            <a:prstGeom prst="rect">
              <a:avLst/>
            </a:prstGeom>
            <a:solidFill>
              <a:srgbClr val="6969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637" name="Rectangle 61">
              <a:extLst>
                <a:ext uri="{FF2B5EF4-FFF2-40B4-BE49-F238E27FC236}">
                  <a16:creationId xmlns:a16="http://schemas.microsoft.com/office/drawing/2014/main" id="{99BA4320-8F7D-45B5-8B74-907E4DD5F9E0}"/>
                </a:ext>
              </a:extLst>
            </p:cNvPr>
            <p:cNvSpPr>
              <a:spLocks noChangeArrowheads="1"/>
            </p:cNvSpPr>
            <p:nvPr/>
          </p:nvSpPr>
          <p:spPr bwMode="auto">
            <a:xfrm>
              <a:off x="3789" y="2172"/>
              <a:ext cx="1054" cy="35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638" name="Rectangle 62">
              <a:extLst>
                <a:ext uri="{FF2B5EF4-FFF2-40B4-BE49-F238E27FC236}">
                  <a16:creationId xmlns:a16="http://schemas.microsoft.com/office/drawing/2014/main" id="{7D176A23-D58B-4850-94B3-F790BA5690CE}"/>
                </a:ext>
              </a:extLst>
            </p:cNvPr>
            <p:cNvSpPr>
              <a:spLocks noChangeArrowheads="1"/>
            </p:cNvSpPr>
            <p:nvPr/>
          </p:nvSpPr>
          <p:spPr bwMode="auto">
            <a:xfrm>
              <a:off x="3849" y="2249"/>
              <a:ext cx="91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Possible negligent error</a:t>
              </a:r>
              <a:endParaRPr lang="en-US" altLang="en-US" sz="2800"/>
            </a:p>
          </p:txBody>
        </p:sp>
        <p:sp>
          <p:nvSpPr>
            <p:cNvPr id="24639" name="Rectangle 63">
              <a:extLst>
                <a:ext uri="{FF2B5EF4-FFF2-40B4-BE49-F238E27FC236}">
                  <a16:creationId xmlns:a16="http://schemas.microsoft.com/office/drawing/2014/main" id="{4CA7FA60-F9A6-4B4C-9BEF-E5EFC9E1B0B7}"/>
                </a:ext>
              </a:extLst>
            </p:cNvPr>
            <p:cNvSpPr>
              <a:spLocks noChangeArrowheads="1"/>
            </p:cNvSpPr>
            <p:nvPr/>
          </p:nvSpPr>
          <p:spPr bwMode="auto">
            <a:xfrm>
              <a:off x="4760" y="2249"/>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4640" name="Rectangle 64">
              <a:extLst>
                <a:ext uri="{FF2B5EF4-FFF2-40B4-BE49-F238E27FC236}">
                  <a16:creationId xmlns:a16="http://schemas.microsoft.com/office/drawing/2014/main" id="{59A81D42-1A44-488F-A53B-1CC0102C663E}"/>
                </a:ext>
              </a:extLst>
            </p:cNvPr>
            <p:cNvSpPr>
              <a:spLocks noChangeArrowheads="1"/>
            </p:cNvSpPr>
            <p:nvPr/>
          </p:nvSpPr>
          <p:spPr bwMode="auto">
            <a:xfrm>
              <a:off x="3823" y="234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e</a:t>
              </a:r>
              <a:endParaRPr lang="en-US" altLang="en-US" sz="2800"/>
            </a:p>
          </p:txBody>
        </p:sp>
        <p:sp>
          <p:nvSpPr>
            <p:cNvPr id="24641" name="Rectangle 65">
              <a:extLst>
                <a:ext uri="{FF2B5EF4-FFF2-40B4-BE49-F238E27FC236}">
                  <a16:creationId xmlns:a16="http://schemas.microsoft.com/office/drawing/2014/main" id="{46974B94-7795-40AE-B003-A9366FA6BA8B}"/>
                </a:ext>
              </a:extLst>
            </p:cNvPr>
            <p:cNvSpPr>
              <a:spLocks noChangeArrowheads="1"/>
            </p:cNvSpPr>
            <p:nvPr/>
          </p:nvSpPr>
          <p:spPr bwMode="auto">
            <a:xfrm>
              <a:off x="3868" y="2345"/>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4642" name="Rectangle 66">
              <a:extLst>
                <a:ext uri="{FF2B5EF4-FFF2-40B4-BE49-F238E27FC236}">
                  <a16:creationId xmlns:a16="http://schemas.microsoft.com/office/drawing/2014/main" id="{C00BB79B-52B9-4365-93FF-3E2F8DF905C9}"/>
                </a:ext>
              </a:extLst>
            </p:cNvPr>
            <p:cNvSpPr>
              <a:spLocks noChangeArrowheads="1"/>
            </p:cNvSpPr>
            <p:nvPr/>
          </p:nvSpPr>
          <p:spPr bwMode="auto">
            <a:xfrm>
              <a:off x="3890" y="2345"/>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g</a:t>
              </a:r>
              <a:endParaRPr lang="en-US" altLang="en-US" sz="2800"/>
            </a:p>
          </p:txBody>
        </p:sp>
        <p:sp>
          <p:nvSpPr>
            <p:cNvPr id="24643" name="Rectangle 67">
              <a:extLst>
                <a:ext uri="{FF2B5EF4-FFF2-40B4-BE49-F238E27FC236}">
                  <a16:creationId xmlns:a16="http://schemas.microsoft.com/office/drawing/2014/main" id="{65F6A6BE-A528-4830-AFA0-77E9DAE77018}"/>
                </a:ext>
              </a:extLst>
            </p:cNvPr>
            <p:cNvSpPr>
              <a:spLocks noChangeArrowheads="1"/>
            </p:cNvSpPr>
            <p:nvPr/>
          </p:nvSpPr>
          <p:spPr bwMode="auto">
            <a:xfrm>
              <a:off x="3938" y="234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4644" name="Rectangle 68">
              <a:extLst>
                <a:ext uri="{FF2B5EF4-FFF2-40B4-BE49-F238E27FC236}">
                  <a16:creationId xmlns:a16="http://schemas.microsoft.com/office/drawing/2014/main" id="{1E94FF9F-AD11-4A7E-B657-3662820E6E90}"/>
                </a:ext>
              </a:extLst>
            </p:cNvPr>
            <p:cNvSpPr>
              <a:spLocks noChangeArrowheads="1"/>
            </p:cNvSpPr>
            <p:nvPr/>
          </p:nvSpPr>
          <p:spPr bwMode="auto">
            <a:xfrm>
              <a:off x="3983" y="2345"/>
              <a:ext cx="13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slip</a:t>
              </a:r>
              <a:endParaRPr lang="en-US" altLang="en-US" sz="2800"/>
            </a:p>
          </p:txBody>
        </p:sp>
        <p:sp>
          <p:nvSpPr>
            <p:cNvPr id="24645" name="Rectangle 69">
              <a:extLst>
                <a:ext uri="{FF2B5EF4-FFF2-40B4-BE49-F238E27FC236}">
                  <a16:creationId xmlns:a16="http://schemas.microsoft.com/office/drawing/2014/main" id="{3C2ECE66-EAC1-48F5-9F06-AA0F5BF9BD1B}"/>
                </a:ext>
              </a:extLst>
            </p:cNvPr>
            <p:cNvSpPr>
              <a:spLocks noChangeArrowheads="1"/>
            </p:cNvSpPr>
            <p:nvPr/>
          </p:nvSpPr>
          <p:spPr bwMode="auto">
            <a:xfrm>
              <a:off x="4120" y="234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4646" name="Rectangle 70">
              <a:extLst>
                <a:ext uri="{FF2B5EF4-FFF2-40B4-BE49-F238E27FC236}">
                  <a16:creationId xmlns:a16="http://schemas.microsoft.com/office/drawing/2014/main" id="{5474A47C-3143-4F1C-A1C9-0115C6318AC2}"/>
                </a:ext>
              </a:extLst>
            </p:cNvPr>
            <p:cNvSpPr>
              <a:spLocks noChangeArrowheads="1"/>
            </p:cNvSpPr>
            <p:nvPr/>
          </p:nvSpPr>
          <p:spPr bwMode="auto">
            <a:xfrm>
              <a:off x="4165" y="2345"/>
              <a:ext cx="6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lapse or mistake</a:t>
              </a:r>
              <a:endParaRPr lang="en-US" altLang="en-US" sz="2800"/>
            </a:p>
          </p:txBody>
        </p:sp>
        <p:sp>
          <p:nvSpPr>
            <p:cNvPr id="24647" name="Rectangle 71">
              <a:extLst>
                <a:ext uri="{FF2B5EF4-FFF2-40B4-BE49-F238E27FC236}">
                  <a16:creationId xmlns:a16="http://schemas.microsoft.com/office/drawing/2014/main" id="{66478ADE-EDF5-4DEF-BB0B-4A690C360EF2}"/>
                </a:ext>
              </a:extLst>
            </p:cNvPr>
            <p:cNvSpPr>
              <a:spLocks noChangeArrowheads="1"/>
            </p:cNvSpPr>
            <p:nvPr/>
          </p:nvSpPr>
          <p:spPr bwMode="auto">
            <a:xfrm>
              <a:off x="4786" y="2345"/>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4648" name="Rectangle 72">
              <a:extLst>
                <a:ext uri="{FF2B5EF4-FFF2-40B4-BE49-F238E27FC236}">
                  <a16:creationId xmlns:a16="http://schemas.microsoft.com/office/drawing/2014/main" id="{A6D32717-F23E-4EDF-9D2F-9C47BA79E7EB}"/>
                </a:ext>
              </a:extLst>
            </p:cNvPr>
            <p:cNvSpPr>
              <a:spLocks noChangeArrowheads="1"/>
            </p:cNvSpPr>
            <p:nvPr/>
          </p:nvSpPr>
          <p:spPr bwMode="auto">
            <a:xfrm>
              <a:off x="3789" y="1751"/>
              <a:ext cx="1054" cy="351"/>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649" name="Rectangle 73">
              <a:extLst>
                <a:ext uri="{FF2B5EF4-FFF2-40B4-BE49-F238E27FC236}">
                  <a16:creationId xmlns:a16="http://schemas.microsoft.com/office/drawing/2014/main" id="{382FA512-DA3C-4DD0-B850-120F120A6210}"/>
                </a:ext>
              </a:extLst>
            </p:cNvPr>
            <p:cNvSpPr>
              <a:spLocks noChangeArrowheads="1"/>
            </p:cNvSpPr>
            <p:nvPr/>
          </p:nvSpPr>
          <p:spPr bwMode="auto">
            <a:xfrm>
              <a:off x="3789" y="1751"/>
              <a:ext cx="1054" cy="351"/>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650" name="Rectangle 74">
              <a:extLst>
                <a:ext uri="{FF2B5EF4-FFF2-40B4-BE49-F238E27FC236}">
                  <a16:creationId xmlns:a16="http://schemas.microsoft.com/office/drawing/2014/main" id="{D5CCF8F3-5ABE-4454-98A5-C3814CFF6768}"/>
                </a:ext>
              </a:extLst>
            </p:cNvPr>
            <p:cNvSpPr>
              <a:spLocks noChangeArrowheads="1"/>
            </p:cNvSpPr>
            <p:nvPr/>
          </p:nvSpPr>
          <p:spPr bwMode="auto">
            <a:xfrm>
              <a:off x="3827" y="1877"/>
              <a:ext cx="96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System induced violation</a:t>
              </a:r>
              <a:endParaRPr lang="en-US" altLang="en-US" sz="2800"/>
            </a:p>
          </p:txBody>
        </p:sp>
        <p:sp>
          <p:nvSpPr>
            <p:cNvPr id="24651" name="Rectangle 75">
              <a:extLst>
                <a:ext uri="{FF2B5EF4-FFF2-40B4-BE49-F238E27FC236}">
                  <a16:creationId xmlns:a16="http://schemas.microsoft.com/office/drawing/2014/main" id="{4C91FD8E-742F-4CBC-AB36-D2E25BD068FB}"/>
                </a:ext>
              </a:extLst>
            </p:cNvPr>
            <p:cNvSpPr>
              <a:spLocks noChangeArrowheads="1"/>
            </p:cNvSpPr>
            <p:nvPr/>
          </p:nvSpPr>
          <p:spPr bwMode="auto">
            <a:xfrm>
              <a:off x="4782" y="1877"/>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4652" name="Rectangle 76">
              <a:extLst>
                <a:ext uri="{FF2B5EF4-FFF2-40B4-BE49-F238E27FC236}">
                  <a16:creationId xmlns:a16="http://schemas.microsoft.com/office/drawing/2014/main" id="{41FC569E-6BED-418A-867D-F84AE19ABE20}"/>
                </a:ext>
              </a:extLst>
            </p:cNvPr>
            <p:cNvSpPr>
              <a:spLocks noChangeArrowheads="1"/>
            </p:cNvSpPr>
            <p:nvPr/>
          </p:nvSpPr>
          <p:spPr bwMode="auto">
            <a:xfrm>
              <a:off x="3789" y="1329"/>
              <a:ext cx="1054" cy="352"/>
            </a:xfrm>
            <a:prstGeom prst="rect">
              <a:avLst/>
            </a:prstGeom>
            <a:solidFill>
              <a:srgbClr val="2323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653" name="Rectangle 77">
              <a:extLst>
                <a:ext uri="{FF2B5EF4-FFF2-40B4-BE49-F238E27FC236}">
                  <a16:creationId xmlns:a16="http://schemas.microsoft.com/office/drawing/2014/main" id="{F0BB0656-ED8B-4628-93A9-97AF47D15BB8}"/>
                </a:ext>
              </a:extLst>
            </p:cNvPr>
            <p:cNvSpPr>
              <a:spLocks noChangeArrowheads="1"/>
            </p:cNvSpPr>
            <p:nvPr/>
          </p:nvSpPr>
          <p:spPr bwMode="auto">
            <a:xfrm>
              <a:off x="3789" y="1329"/>
              <a:ext cx="1054" cy="35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654" name="Rectangle 78">
              <a:extLst>
                <a:ext uri="{FF2B5EF4-FFF2-40B4-BE49-F238E27FC236}">
                  <a16:creationId xmlns:a16="http://schemas.microsoft.com/office/drawing/2014/main" id="{6912180E-7F2D-455D-9F76-0AAF5DEBCD8D}"/>
                </a:ext>
              </a:extLst>
            </p:cNvPr>
            <p:cNvSpPr>
              <a:spLocks noChangeArrowheads="1"/>
            </p:cNvSpPr>
            <p:nvPr/>
          </p:nvSpPr>
          <p:spPr bwMode="auto">
            <a:xfrm>
              <a:off x="3983" y="1408"/>
              <a:ext cx="6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Possible reckless </a:t>
              </a:r>
              <a:endParaRPr lang="en-US" altLang="en-US" sz="2800"/>
            </a:p>
          </p:txBody>
        </p:sp>
        <p:sp>
          <p:nvSpPr>
            <p:cNvPr id="24655" name="Rectangle 79">
              <a:extLst>
                <a:ext uri="{FF2B5EF4-FFF2-40B4-BE49-F238E27FC236}">
                  <a16:creationId xmlns:a16="http://schemas.microsoft.com/office/drawing/2014/main" id="{FCF8B001-8DD7-4658-84B8-9392B3E299DA}"/>
                </a:ext>
              </a:extLst>
            </p:cNvPr>
            <p:cNvSpPr>
              <a:spLocks noChangeArrowheads="1"/>
            </p:cNvSpPr>
            <p:nvPr/>
          </p:nvSpPr>
          <p:spPr bwMode="auto">
            <a:xfrm>
              <a:off x="4143" y="1501"/>
              <a:ext cx="32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violation</a:t>
              </a:r>
              <a:endParaRPr lang="en-US" altLang="en-US" sz="2800"/>
            </a:p>
          </p:txBody>
        </p:sp>
        <p:sp>
          <p:nvSpPr>
            <p:cNvPr id="24656" name="Rectangle 80">
              <a:extLst>
                <a:ext uri="{FF2B5EF4-FFF2-40B4-BE49-F238E27FC236}">
                  <a16:creationId xmlns:a16="http://schemas.microsoft.com/office/drawing/2014/main" id="{49330E50-BE3A-40E2-9EE7-45F321FC7773}"/>
                </a:ext>
              </a:extLst>
            </p:cNvPr>
            <p:cNvSpPr>
              <a:spLocks noChangeArrowheads="1"/>
            </p:cNvSpPr>
            <p:nvPr/>
          </p:nvSpPr>
          <p:spPr bwMode="auto">
            <a:xfrm>
              <a:off x="4466" y="1501"/>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4657" name="Rectangle 81">
              <a:extLst>
                <a:ext uri="{FF2B5EF4-FFF2-40B4-BE49-F238E27FC236}">
                  <a16:creationId xmlns:a16="http://schemas.microsoft.com/office/drawing/2014/main" id="{A3AEAA4A-83CB-497D-A584-3C4635D5EC6C}"/>
                </a:ext>
              </a:extLst>
            </p:cNvPr>
            <p:cNvSpPr>
              <a:spLocks noChangeArrowheads="1"/>
            </p:cNvSpPr>
            <p:nvPr/>
          </p:nvSpPr>
          <p:spPr bwMode="auto">
            <a:xfrm>
              <a:off x="3789" y="908"/>
              <a:ext cx="1054" cy="3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658" name="Rectangle 82">
              <a:extLst>
                <a:ext uri="{FF2B5EF4-FFF2-40B4-BE49-F238E27FC236}">
                  <a16:creationId xmlns:a16="http://schemas.microsoft.com/office/drawing/2014/main" id="{CCB00406-EEA7-429E-80EF-A79363FA6175}"/>
                </a:ext>
              </a:extLst>
            </p:cNvPr>
            <p:cNvSpPr>
              <a:spLocks noChangeArrowheads="1"/>
            </p:cNvSpPr>
            <p:nvPr/>
          </p:nvSpPr>
          <p:spPr bwMode="auto">
            <a:xfrm>
              <a:off x="3789" y="908"/>
              <a:ext cx="1054" cy="351"/>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659" name="Rectangle 83">
              <a:extLst>
                <a:ext uri="{FF2B5EF4-FFF2-40B4-BE49-F238E27FC236}">
                  <a16:creationId xmlns:a16="http://schemas.microsoft.com/office/drawing/2014/main" id="{B9A5B6E1-9B10-437A-9AD6-125C04755C03}"/>
                </a:ext>
              </a:extLst>
            </p:cNvPr>
            <p:cNvSpPr>
              <a:spLocks noChangeArrowheads="1"/>
            </p:cNvSpPr>
            <p:nvPr/>
          </p:nvSpPr>
          <p:spPr bwMode="auto">
            <a:xfrm>
              <a:off x="3909" y="984"/>
              <a:ext cx="35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Sabotage</a:t>
              </a:r>
              <a:endParaRPr lang="en-US" altLang="en-US" sz="2800"/>
            </a:p>
          </p:txBody>
        </p:sp>
        <p:sp>
          <p:nvSpPr>
            <p:cNvPr id="24660" name="Rectangle 84">
              <a:extLst>
                <a:ext uri="{FF2B5EF4-FFF2-40B4-BE49-F238E27FC236}">
                  <a16:creationId xmlns:a16="http://schemas.microsoft.com/office/drawing/2014/main" id="{6DDEB704-A857-47EC-A803-BB2455025BB7}"/>
                </a:ext>
              </a:extLst>
            </p:cNvPr>
            <p:cNvSpPr>
              <a:spLocks noChangeArrowheads="1"/>
            </p:cNvSpPr>
            <p:nvPr/>
          </p:nvSpPr>
          <p:spPr bwMode="auto">
            <a:xfrm>
              <a:off x="4266" y="984"/>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4661" name="Rectangle 85">
              <a:extLst>
                <a:ext uri="{FF2B5EF4-FFF2-40B4-BE49-F238E27FC236}">
                  <a16:creationId xmlns:a16="http://schemas.microsoft.com/office/drawing/2014/main" id="{7DA575EB-C5E5-44E4-B2B6-49CB19F270A9}"/>
                </a:ext>
              </a:extLst>
            </p:cNvPr>
            <p:cNvSpPr>
              <a:spLocks noChangeArrowheads="1"/>
            </p:cNvSpPr>
            <p:nvPr/>
          </p:nvSpPr>
          <p:spPr bwMode="auto">
            <a:xfrm>
              <a:off x="4310" y="984"/>
              <a:ext cx="43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malevolent </a:t>
              </a:r>
              <a:endParaRPr lang="en-US" altLang="en-US" sz="2800"/>
            </a:p>
          </p:txBody>
        </p:sp>
        <p:sp>
          <p:nvSpPr>
            <p:cNvPr id="24662" name="Rectangle 86">
              <a:extLst>
                <a:ext uri="{FF2B5EF4-FFF2-40B4-BE49-F238E27FC236}">
                  <a16:creationId xmlns:a16="http://schemas.microsoft.com/office/drawing/2014/main" id="{2AD386BA-75BD-4D90-BB58-747F07324CEF}"/>
                </a:ext>
              </a:extLst>
            </p:cNvPr>
            <p:cNvSpPr>
              <a:spLocks noChangeArrowheads="1"/>
            </p:cNvSpPr>
            <p:nvPr/>
          </p:nvSpPr>
          <p:spPr bwMode="auto">
            <a:xfrm>
              <a:off x="3916" y="1081"/>
              <a:ext cx="30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damage</a:t>
              </a:r>
              <a:endParaRPr lang="en-US" altLang="en-US" sz="2800"/>
            </a:p>
          </p:txBody>
        </p:sp>
        <p:sp>
          <p:nvSpPr>
            <p:cNvPr id="24663" name="Rectangle 87">
              <a:extLst>
                <a:ext uri="{FF2B5EF4-FFF2-40B4-BE49-F238E27FC236}">
                  <a16:creationId xmlns:a16="http://schemas.microsoft.com/office/drawing/2014/main" id="{A3A2A989-3DD6-4E22-86DB-0F9F026579ED}"/>
                </a:ext>
              </a:extLst>
            </p:cNvPr>
            <p:cNvSpPr>
              <a:spLocks noChangeArrowheads="1"/>
            </p:cNvSpPr>
            <p:nvPr/>
          </p:nvSpPr>
          <p:spPr bwMode="auto">
            <a:xfrm>
              <a:off x="4217" y="108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4664" name="Rectangle 88">
              <a:extLst>
                <a:ext uri="{FF2B5EF4-FFF2-40B4-BE49-F238E27FC236}">
                  <a16:creationId xmlns:a16="http://schemas.microsoft.com/office/drawing/2014/main" id="{2D814853-CC9E-4BD7-AC17-D3AAF9A980A0}"/>
                </a:ext>
              </a:extLst>
            </p:cNvPr>
            <p:cNvSpPr>
              <a:spLocks noChangeArrowheads="1"/>
            </p:cNvSpPr>
            <p:nvPr/>
          </p:nvSpPr>
          <p:spPr bwMode="auto">
            <a:xfrm>
              <a:off x="4262" y="1081"/>
              <a:ext cx="27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suicide</a:t>
              </a:r>
              <a:endParaRPr lang="en-US" altLang="en-US" sz="2800"/>
            </a:p>
          </p:txBody>
        </p:sp>
        <p:sp>
          <p:nvSpPr>
            <p:cNvPr id="24665" name="Rectangle 89">
              <a:extLst>
                <a:ext uri="{FF2B5EF4-FFF2-40B4-BE49-F238E27FC236}">
                  <a16:creationId xmlns:a16="http://schemas.microsoft.com/office/drawing/2014/main" id="{6E0FCDFF-1617-4116-B717-48C3D8C979BC}"/>
                </a:ext>
              </a:extLst>
            </p:cNvPr>
            <p:cNvSpPr>
              <a:spLocks noChangeArrowheads="1"/>
            </p:cNvSpPr>
            <p:nvPr/>
          </p:nvSpPr>
          <p:spPr bwMode="auto">
            <a:xfrm>
              <a:off x="4533" y="108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4666" name="Rectangle 90">
              <a:extLst>
                <a:ext uri="{FF2B5EF4-FFF2-40B4-BE49-F238E27FC236}">
                  <a16:creationId xmlns:a16="http://schemas.microsoft.com/office/drawing/2014/main" id="{B5F0BC9C-0F82-409D-BF82-9A10F168024C}"/>
                </a:ext>
              </a:extLst>
            </p:cNvPr>
            <p:cNvSpPr>
              <a:spLocks noChangeArrowheads="1"/>
            </p:cNvSpPr>
            <p:nvPr/>
          </p:nvSpPr>
          <p:spPr bwMode="auto">
            <a:xfrm>
              <a:off x="4578" y="1081"/>
              <a:ext cx="11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etc</a:t>
              </a:r>
              <a:endParaRPr lang="en-US" altLang="en-US" sz="2800"/>
            </a:p>
          </p:txBody>
        </p:sp>
        <p:sp>
          <p:nvSpPr>
            <p:cNvPr id="24667" name="Rectangle 91">
              <a:extLst>
                <a:ext uri="{FF2B5EF4-FFF2-40B4-BE49-F238E27FC236}">
                  <a16:creationId xmlns:a16="http://schemas.microsoft.com/office/drawing/2014/main" id="{5C18A9FB-98DA-4852-85B4-81C182BA0373}"/>
                </a:ext>
              </a:extLst>
            </p:cNvPr>
            <p:cNvSpPr>
              <a:spLocks noChangeArrowheads="1"/>
            </p:cNvSpPr>
            <p:nvPr/>
          </p:nvSpPr>
          <p:spPr bwMode="auto">
            <a:xfrm>
              <a:off x="4693" y="1081"/>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4668" name="Rectangle 92">
              <a:extLst>
                <a:ext uri="{FF2B5EF4-FFF2-40B4-BE49-F238E27FC236}">
                  <a16:creationId xmlns:a16="http://schemas.microsoft.com/office/drawing/2014/main" id="{51850AA9-EF88-4403-B191-1FBCAED7478A}"/>
                </a:ext>
              </a:extLst>
            </p:cNvPr>
            <p:cNvSpPr>
              <a:spLocks noChangeArrowheads="1"/>
            </p:cNvSpPr>
            <p:nvPr/>
          </p:nvSpPr>
          <p:spPr bwMode="auto">
            <a:xfrm>
              <a:off x="1242" y="278"/>
              <a:ext cx="1091" cy="210"/>
            </a:xfrm>
            <a:prstGeom prst="rect">
              <a:avLst/>
            </a:prstGeom>
            <a:solidFill>
              <a:srgbClr val="E8EE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669" name="Rectangle 93">
              <a:extLst>
                <a:ext uri="{FF2B5EF4-FFF2-40B4-BE49-F238E27FC236}">
                  <a16:creationId xmlns:a16="http://schemas.microsoft.com/office/drawing/2014/main" id="{5CE7ACC2-96F1-4AEC-85AB-C3D06B29C452}"/>
                </a:ext>
              </a:extLst>
            </p:cNvPr>
            <p:cNvSpPr>
              <a:spLocks noChangeArrowheads="1"/>
            </p:cNvSpPr>
            <p:nvPr/>
          </p:nvSpPr>
          <p:spPr bwMode="auto">
            <a:xfrm>
              <a:off x="1242" y="278"/>
              <a:ext cx="1091" cy="210"/>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670" name="Rectangle 94">
              <a:extLst>
                <a:ext uri="{FF2B5EF4-FFF2-40B4-BE49-F238E27FC236}">
                  <a16:creationId xmlns:a16="http://schemas.microsoft.com/office/drawing/2014/main" id="{6419E61E-689A-40E0-B827-CC2B7FEEDD9C}"/>
                </a:ext>
              </a:extLst>
            </p:cNvPr>
            <p:cNvSpPr>
              <a:spLocks noChangeArrowheads="1"/>
            </p:cNvSpPr>
            <p:nvPr/>
          </p:nvSpPr>
          <p:spPr bwMode="auto">
            <a:xfrm>
              <a:off x="1294" y="315"/>
              <a:ext cx="95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000000"/>
                  </a:solidFill>
                </a:rPr>
                <a:t>Individual actions</a:t>
              </a:r>
              <a:endParaRPr lang="en-US" altLang="en-US" sz="2800"/>
            </a:p>
          </p:txBody>
        </p:sp>
        <p:sp>
          <p:nvSpPr>
            <p:cNvPr id="24671" name="Rectangle 95">
              <a:extLst>
                <a:ext uri="{FF2B5EF4-FFF2-40B4-BE49-F238E27FC236}">
                  <a16:creationId xmlns:a16="http://schemas.microsoft.com/office/drawing/2014/main" id="{D5B37DD8-CC62-4B0A-9BD0-B1C2C900E366}"/>
                </a:ext>
              </a:extLst>
            </p:cNvPr>
            <p:cNvSpPr>
              <a:spLocks noChangeArrowheads="1"/>
            </p:cNvSpPr>
            <p:nvPr/>
          </p:nvSpPr>
          <p:spPr bwMode="auto">
            <a:xfrm>
              <a:off x="2216" y="315"/>
              <a:ext cx="6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000000"/>
                  </a:solidFill>
                </a:rPr>
                <a:t>?</a:t>
              </a:r>
              <a:endParaRPr lang="en-US" altLang="en-US" sz="2800"/>
            </a:p>
          </p:txBody>
        </p:sp>
        <p:sp>
          <p:nvSpPr>
            <p:cNvPr id="24672" name="Rectangle 96">
              <a:extLst>
                <a:ext uri="{FF2B5EF4-FFF2-40B4-BE49-F238E27FC236}">
                  <a16:creationId xmlns:a16="http://schemas.microsoft.com/office/drawing/2014/main" id="{9BD48C41-4F23-4197-99B7-D99B678EF759}"/>
                </a:ext>
              </a:extLst>
            </p:cNvPr>
            <p:cNvSpPr>
              <a:spLocks noChangeArrowheads="1"/>
            </p:cNvSpPr>
            <p:nvPr/>
          </p:nvSpPr>
          <p:spPr bwMode="auto">
            <a:xfrm>
              <a:off x="2805" y="242"/>
              <a:ext cx="809" cy="282"/>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673" name="Rectangle 97">
              <a:extLst>
                <a:ext uri="{FF2B5EF4-FFF2-40B4-BE49-F238E27FC236}">
                  <a16:creationId xmlns:a16="http://schemas.microsoft.com/office/drawing/2014/main" id="{E04181EF-722B-4864-8CE7-270DF96B119A}"/>
                </a:ext>
              </a:extLst>
            </p:cNvPr>
            <p:cNvSpPr>
              <a:spLocks noChangeArrowheads="1"/>
            </p:cNvSpPr>
            <p:nvPr/>
          </p:nvSpPr>
          <p:spPr bwMode="auto">
            <a:xfrm>
              <a:off x="2805" y="242"/>
              <a:ext cx="809" cy="28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674" name="Rectangle 98">
              <a:extLst>
                <a:ext uri="{FF2B5EF4-FFF2-40B4-BE49-F238E27FC236}">
                  <a16:creationId xmlns:a16="http://schemas.microsoft.com/office/drawing/2014/main" id="{3B96B538-BAAD-4257-B874-570CC7E0E3C5}"/>
                </a:ext>
              </a:extLst>
            </p:cNvPr>
            <p:cNvSpPr>
              <a:spLocks noChangeArrowheads="1"/>
            </p:cNvSpPr>
            <p:nvPr/>
          </p:nvSpPr>
          <p:spPr bwMode="auto">
            <a:xfrm>
              <a:off x="2863" y="285"/>
              <a:ext cx="71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Drugs and alcohol </a:t>
              </a:r>
              <a:endParaRPr lang="en-US" altLang="en-US" sz="2800"/>
            </a:p>
          </p:txBody>
        </p:sp>
        <p:sp>
          <p:nvSpPr>
            <p:cNvPr id="24675" name="Rectangle 99">
              <a:extLst>
                <a:ext uri="{FF2B5EF4-FFF2-40B4-BE49-F238E27FC236}">
                  <a16:creationId xmlns:a16="http://schemas.microsoft.com/office/drawing/2014/main" id="{D75D458F-A975-4BC9-AE20-27E1670821AF}"/>
                </a:ext>
              </a:extLst>
            </p:cNvPr>
            <p:cNvSpPr>
              <a:spLocks noChangeArrowheads="1"/>
            </p:cNvSpPr>
            <p:nvPr/>
          </p:nvSpPr>
          <p:spPr bwMode="auto">
            <a:xfrm>
              <a:off x="2953" y="382"/>
              <a:ext cx="46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test positive</a:t>
              </a:r>
              <a:endParaRPr lang="en-US" altLang="en-US" sz="2800"/>
            </a:p>
          </p:txBody>
        </p:sp>
        <p:sp>
          <p:nvSpPr>
            <p:cNvPr id="24676" name="Rectangle 100">
              <a:extLst>
                <a:ext uri="{FF2B5EF4-FFF2-40B4-BE49-F238E27FC236}">
                  <a16:creationId xmlns:a16="http://schemas.microsoft.com/office/drawing/2014/main" id="{700E071A-01DC-40AE-9DB2-F95685B4D90A}"/>
                </a:ext>
              </a:extLst>
            </p:cNvPr>
            <p:cNvSpPr>
              <a:spLocks noChangeArrowheads="1"/>
            </p:cNvSpPr>
            <p:nvPr/>
          </p:nvSpPr>
          <p:spPr bwMode="auto">
            <a:xfrm>
              <a:off x="3418" y="382"/>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24677" name="Rectangle 101">
              <a:extLst>
                <a:ext uri="{FF2B5EF4-FFF2-40B4-BE49-F238E27FC236}">
                  <a16:creationId xmlns:a16="http://schemas.microsoft.com/office/drawing/2014/main" id="{97B36EC8-726D-4FD3-AB38-81A87529D818}"/>
                </a:ext>
              </a:extLst>
            </p:cNvPr>
            <p:cNvSpPr>
              <a:spLocks noChangeArrowheads="1"/>
            </p:cNvSpPr>
            <p:nvPr/>
          </p:nvSpPr>
          <p:spPr bwMode="auto">
            <a:xfrm>
              <a:off x="3891" y="242"/>
              <a:ext cx="977" cy="28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678" name="Rectangle 102">
              <a:extLst>
                <a:ext uri="{FF2B5EF4-FFF2-40B4-BE49-F238E27FC236}">
                  <a16:creationId xmlns:a16="http://schemas.microsoft.com/office/drawing/2014/main" id="{B8647CD6-F0A7-4866-A665-7E05D5EA235A}"/>
                </a:ext>
              </a:extLst>
            </p:cNvPr>
            <p:cNvSpPr>
              <a:spLocks noChangeArrowheads="1"/>
            </p:cNvSpPr>
            <p:nvPr/>
          </p:nvSpPr>
          <p:spPr bwMode="auto">
            <a:xfrm>
              <a:off x="3891" y="242"/>
              <a:ext cx="977" cy="28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679" name="Rectangle 103">
              <a:extLst>
                <a:ext uri="{FF2B5EF4-FFF2-40B4-BE49-F238E27FC236}">
                  <a16:creationId xmlns:a16="http://schemas.microsoft.com/office/drawing/2014/main" id="{30219CFC-0C65-4B1E-BED4-4734E70F171B}"/>
                </a:ext>
              </a:extLst>
            </p:cNvPr>
            <p:cNvSpPr>
              <a:spLocks noChangeArrowheads="1"/>
            </p:cNvSpPr>
            <p:nvPr/>
          </p:nvSpPr>
          <p:spPr bwMode="auto">
            <a:xfrm>
              <a:off x="4005" y="273"/>
              <a:ext cx="76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100" b="1">
                  <a:solidFill>
                    <a:srgbClr val="FFFFFF"/>
                  </a:solidFill>
                </a:rPr>
                <a:t>Follow Drugs and </a:t>
              </a:r>
              <a:endParaRPr lang="en-US" altLang="en-US" sz="2800"/>
            </a:p>
          </p:txBody>
        </p:sp>
        <p:sp>
          <p:nvSpPr>
            <p:cNvPr id="24680" name="Rectangle 104">
              <a:extLst>
                <a:ext uri="{FF2B5EF4-FFF2-40B4-BE49-F238E27FC236}">
                  <a16:creationId xmlns:a16="http://schemas.microsoft.com/office/drawing/2014/main" id="{EAC1219A-985D-4D88-BC2A-372213A6B516}"/>
                </a:ext>
              </a:extLst>
            </p:cNvPr>
            <p:cNvSpPr>
              <a:spLocks noChangeArrowheads="1"/>
            </p:cNvSpPr>
            <p:nvPr/>
          </p:nvSpPr>
          <p:spPr bwMode="auto">
            <a:xfrm>
              <a:off x="4072" y="381"/>
              <a:ext cx="60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100" b="1">
                  <a:solidFill>
                    <a:srgbClr val="FFFFFF"/>
                  </a:solidFill>
                </a:rPr>
                <a:t>Alcohol Policy</a:t>
              </a:r>
              <a:endParaRPr lang="en-US" altLang="en-US" sz="2800"/>
            </a:p>
          </p:txBody>
        </p:sp>
        <p:sp>
          <p:nvSpPr>
            <p:cNvPr id="24681" name="Rectangle 105">
              <a:extLst>
                <a:ext uri="{FF2B5EF4-FFF2-40B4-BE49-F238E27FC236}">
                  <a16:creationId xmlns:a16="http://schemas.microsoft.com/office/drawing/2014/main" id="{4DBC8026-8B6D-4CCA-8F46-B093B2FF93E1}"/>
                </a:ext>
              </a:extLst>
            </p:cNvPr>
            <p:cNvSpPr>
              <a:spLocks noChangeArrowheads="1"/>
            </p:cNvSpPr>
            <p:nvPr/>
          </p:nvSpPr>
          <p:spPr bwMode="auto">
            <a:xfrm>
              <a:off x="212" y="872"/>
              <a:ext cx="1406" cy="422"/>
            </a:xfrm>
            <a:prstGeom prst="rect">
              <a:avLst/>
            </a:prstGeom>
            <a:solidFill>
              <a:srgbClr val="B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682" name="Rectangle 106">
              <a:extLst>
                <a:ext uri="{FF2B5EF4-FFF2-40B4-BE49-F238E27FC236}">
                  <a16:creationId xmlns:a16="http://schemas.microsoft.com/office/drawing/2014/main" id="{26B907DE-2EED-42A1-B770-9D678B2B3419}"/>
                </a:ext>
              </a:extLst>
            </p:cNvPr>
            <p:cNvSpPr>
              <a:spLocks noChangeArrowheads="1"/>
            </p:cNvSpPr>
            <p:nvPr/>
          </p:nvSpPr>
          <p:spPr bwMode="auto">
            <a:xfrm>
              <a:off x="212" y="872"/>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683" name="Rectangle 107">
              <a:extLst>
                <a:ext uri="{FF2B5EF4-FFF2-40B4-BE49-F238E27FC236}">
                  <a16:creationId xmlns:a16="http://schemas.microsoft.com/office/drawing/2014/main" id="{5FFEBA1F-A8D3-4AC7-B38C-E939122764C2}"/>
                </a:ext>
              </a:extLst>
            </p:cNvPr>
            <p:cNvSpPr>
              <a:spLocks noChangeArrowheads="1"/>
            </p:cNvSpPr>
            <p:nvPr/>
          </p:nvSpPr>
          <p:spPr bwMode="auto">
            <a:xfrm>
              <a:off x="398" y="1032"/>
              <a:ext cx="99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Were the actions intended</a:t>
              </a:r>
              <a:endParaRPr lang="en-US" altLang="en-US" sz="2800"/>
            </a:p>
          </p:txBody>
        </p:sp>
        <p:sp>
          <p:nvSpPr>
            <p:cNvPr id="24684" name="Rectangle 108">
              <a:extLst>
                <a:ext uri="{FF2B5EF4-FFF2-40B4-BE49-F238E27FC236}">
                  <a16:creationId xmlns:a16="http://schemas.microsoft.com/office/drawing/2014/main" id="{51407B64-D161-4BCB-B620-ABB710A8773E}"/>
                </a:ext>
              </a:extLst>
            </p:cNvPr>
            <p:cNvSpPr>
              <a:spLocks noChangeArrowheads="1"/>
            </p:cNvSpPr>
            <p:nvPr/>
          </p:nvSpPr>
          <p:spPr bwMode="auto">
            <a:xfrm>
              <a:off x="1383" y="1032"/>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4685" name="Rectangle 109">
              <a:extLst>
                <a:ext uri="{FF2B5EF4-FFF2-40B4-BE49-F238E27FC236}">
                  <a16:creationId xmlns:a16="http://schemas.microsoft.com/office/drawing/2014/main" id="{A87389EE-8947-4C8E-8D2E-69FA59AD1841}"/>
                </a:ext>
              </a:extLst>
            </p:cNvPr>
            <p:cNvSpPr>
              <a:spLocks noChangeArrowheads="1"/>
            </p:cNvSpPr>
            <p:nvPr/>
          </p:nvSpPr>
          <p:spPr bwMode="auto">
            <a:xfrm>
              <a:off x="1924" y="872"/>
              <a:ext cx="1406" cy="422"/>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686" name="Rectangle 110">
              <a:extLst>
                <a:ext uri="{FF2B5EF4-FFF2-40B4-BE49-F238E27FC236}">
                  <a16:creationId xmlns:a16="http://schemas.microsoft.com/office/drawing/2014/main" id="{E448BF98-5F39-4ABE-AC5A-B131EDEEF893}"/>
                </a:ext>
              </a:extLst>
            </p:cNvPr>
            <p:cNvSpPr>
              <a:spLocks noChangeArrowheads="1"/>
            </p:cNvSpPr>
            <p:nvPr/>
          </p:nvSpPr>
          <p:spPr bwMode="auto">
            <a:xfrm>
              <a:off x="1924" y="872"/>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687" name="Rectangle 111">
              <a:extLst>
                <a:ext uri="{FF2B5EF4-FFF2-40B4-BE49-F238E27FC236}">
                  <a16:creationId xmlns:a16="http://schemas.microsoft.com/office/drawing/2014/main" id="{9FCF9F28-4248-4712-8186-F7B3D8526061}"/>
                </a:ext>
              </a:extLst>
            </p:cNvPr>
            <p:cNvSpPr>
              <a:spLocks noChangeArrowheads="1"/>
            </p:cNvSpPr>
            <p:nvPr/>
          </p:nvSpPr>
          <p:spPr bwMode="auto">
            <a:xfrm>
              <a:off x="1971" y="940"/>
              <a:ext cx="126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Were the consequences intended</a:t>
              </a:r>
              <a:endParaRPr lang="en-US" altLang="en-US" sz="2800"/>
            </a:p>
          </p:txBody>
        </p:sp>
        <p:sp>
          <p:nvSpPr>
            <p:cNvPr id="24688" name="Rectangle 112">
              <a:extLst>
                <a:ext uri="{FF2B5EF4-FFF2-40B4-BE49-F238E27FC236}">
                  <a16:creationId xmlns:a16="http://schemas.microsoft.com/office/drawing/2014/main" id="{79EC1938-BDD3-4337-938C-F108EFDA9924}"/>
                </a:ext>
              </a:extLst>
            </p:cNvPr>
            <p:cNvSpPr>
              <a:spLocks noChangeArrowheads="1"/>
            </p:cNvSpPr>
            <p:nvPr/>
          </p:nvSpPr>
          <p:spPr bwMode="auto">
            <a:xfrm>
              <a:off x="3232" y="940"/>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4689" name="Rectangle 113">
              <a:extLst>
                <a:ext uri="{FF2B5EF4-FFF2-40B4-BE49-F238E27FC236}">
                  <a16:creationId xmlns:a16="http://schemas.microsoft.com/office/drawing/2014/main" id="{3F1A37EB-007C-4B97-918F-55128A911099}"/>
                </a:ext>
              </a:extLst>
            </p:cNvPr>
            <p:cNvSpPr>
              <a:spLocks noChangeArrowheads="1"/>
            </p:cNvSpPr>
            <p:nvPr/>
          </p:nvSpPr>
          <p:spPr bwMode="auto">
            <a:xfrm>
              <a:off x="1993" y="1032"/>
              <a:ext cx="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4690" name="Rectangle 114">
              <a:extLst>
                <a:ext uri="{FF2B5EF4-FFF2-40B4-BE49-F238E27FC236}">
                  <a16:creationId xmlns:a16="http://schemas.microsoft.com/office/drawing/2014/main" id="{D3CAB7BC-50F0-4B46-9778-6234834D823B}"/>
                </a:ext>
              </a:extLst>
            </p:cNvPr>
            <p:cNvSpPr>
              <a:spLocks noChangeArrowheads="1"/>
            </p:cNvSpPr>
            <p:nvPr/>
          </p:nvSpPr>
          <p:spPr bwMode="auto">
            <a:xfrm>
              <a:off x="2019" y="1032"/>
              <a:ext cx="126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Potential or actual injury or plant </a:t>
              </a:r>
              <a:endParaRPr lang="en-US" altLang="en-US" sz="2800"/>
            </a:p>
          </p:txBody>
        </p:sp>
        <p:sp>
          <p:nvSpPr>
            <p:cNvPr id="24691" name="Rectangle 115">
              <a:extLst>
                <a:ext uri="{FF2B5EF4-FFF2-40B4-BE49-F238E27FC236}">
                  <a16:creationId xmlns:a16="http://schemas.microsoft.com/office/drawing/2014/main" id="{5F6E643A-9CCC-4163-ACF2-D532CB851637}"/>
                </a:ext>
              </a:extLst>
            </p:cNvPr>
            <p:cNvSpPr>
              <a:spLocks noChangeArrowheads="1"/>
            </p:cNvSpPr>
            <p:nvPr/>
          </p:nvSpPr>
          <p:spPr bwMode="auto">
            <a:xfrm>
              <a:off x="2120" y="1129"/>
              <a:ext cx="14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and</a:t>
              </a:r>
              <a:endParaRPr lang="en-US" altLang="en-US" sz="2800"/>
            </a:p>
          </p:txBody>
        </p:sp>
        <p:sp>
          <p:nvSpPr>
            <p:cNvPr id="24692" name="Rectangle 116">
              <a:extLst>
                <a:ext uri="{FF2B5EF4-FFF2-40B4-BE49-F238E27FC236}">
                  <a16:creationId xmlns:a16="http://schemas.microsoft.com/office/drawing/2014/main" id="{CD619F6B-3EF2-4666-9040-90BE0AE78A1A}"/>
                </a:ext>
              </a:extLst>
            </p:cNvPr>
            <p:cNvSpPr>
              <a:spLocks noChangeArrowheads="1"/>
            </p:cNvSpPr>
            <p:nvPr/>
          </p:nvSpPr>
          <p:spPr bwMode="auto">
            <a:xfrm>
              <a:off x="2261" y="1129"/>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4693" name="Rectangle 117">
              <a:extLst>
                <a:ext uri="{FF2B5EF4-FFF2-40B4-BE49-F238E27FC236}">
                  <a16:creationId xmlns:a16="http://schemas.microsoft.com/office/drawing/2014/main" id="{A577C154-13FD-4030-86E1-1013AEBFA185}"/>
                </a:ext>
              </a:extLst>
            </p:cNvPr>
            <p:cNvSpPr>
              <a:spLocks noChangeArrowheads="1"/>
            </p:cNvSpPr>
            <p:nvPr/>
          </p:nvSpPr>
          <p:spPr bwMode="auto">
            <a:xfrm>
              <a:off x="2283" y="1129"/>
              <a:ext cx="82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or equipment damage</a:t>
              </a:r>
              <a:endParaRPr lang="en-US" altLang="en-US" sz="2800"/>
            </a:p>
          </p:txBody>
        </p:sp>
        <p:sp>
          <p:nvSpPr>
            <p:cNvPr id="24694" name="Rectangle 118">
              <a:extLst>
                <a:ext uri="{FF2B5EF4-FFF2-40B4-BE49-F238E27FC236}">
                  <a16:creationId xmlns:a16="http://schemas.microsoft.com/office/drawing/2014/main" id="{4DBF4CC4-A241-4CC9-8C23-DF0F87E9AE6A}"/>
                </a:ext>
              </a:extLst>
            </p:cNvPr>
            <p:cNvSpPr>
              <a:spLocks noChangeArrowheads="1"/>
            </p:cNvSpPr>
            <p:nvPr/>
          </p:nvSpPr>
          <p:spPr bwMode="auto">
            <a:xfrm>
              <a:off x="3109" y="1129"/>
              <a:ext cx="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4695" name="Rectangle 119">
              <a:extLst>
                <a:ext uri="{FF2B5EF4-FFF2-40B4-BE49-F238E27FC236}">
                  <a16:creationId xmlns:a16="http://schemas.microsoft.com/office/drawing/2014/main" id="{A0690F48-FBD2-4786-A7F6-4EFFFEA013FF}"/>
                </a:ext>
              </a:extLst>
            </p:cNvPr>
            <p:cNvSpPr>
              <a:spLocks noChangeArrowheads="1"/>
            </p:cNvSpPr>
            <p:nvPr/>
          </p:nvSpPr>
          <p:spPr bwMode="auto">
            <a:xfrm>
              <a:off x="212" y="1505"/>
              <a:ext cx="1406" cy="422"/>
            </a:xfrm>
            <a:prstGeom prst="rect">
              <a:avLst/>
            </a:prstGeom>
            <a:solidFill>
              <a:srgbClr val="FF4A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696" name="Rectangle 120">
              <a:extLst>
                <a:ext uri="{FF2B5EF4-FFF2-40B4-BE49-F238E27FC236}">
                  <a16:creationId xmlns:a16="http://schemas.microsoft.com/office/drawing/2014/main" id="{5B71D6F8-E244-4BBA-8515-845BF1A79FA3}"/>
                </a:ext>
              </a:extLst>
            </p:cNvPr>
            <p:cNvSpPr>
              <a:spLocks noChangeArrowheads="1"/>
            </p:cNvSpPr>
            <p:nvPr/>
          </p:nvSpPr>
          <p:spPr bwMode="auto">
            <a:xfrm>
              <a:off x="212" y="1505"/>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697" name="Rectangle 121">
              <a:extLst>
                <a:ext uri="{FF2B5EF4-FFF2-40B4-BE49-F238E27FC236}">
                  <a16:creationId xmlns:a16="http://schemas.microsoft.com/office/drawing/2014/main" id="{5CC499BC-F60A-4F46-A209-C6A143830BE6}"/>
                </a:ext>
              </a:extLst>
            </p:cNvPr>
            <p:cNvSpPr>
              <a:spLocks noChangeArrowheads="1"/>
            </p:cNvSpPr>
            <p:nvPr/>
          </p:nvSpPr>
          <p:spPr bwMode="auto">
            <a:xfrm>
              <a:off x="554" y="1616"/>
              <a:ext cx="7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Knowingly violated</a:t>
              </a:r>
              <a:endParaRPr lang="en-US" altLang="en-US" sz="2800"/>
            </a:p>
          </p:txBody>
        </p:sp>
        <p:sp>
          <p:nvSpPr>
            <p:cNvPr id="24698" name="Rectangle 122">
              <a:extLst>
                <a:ext uri="{FF2B5EF4-FFF2-40B4-BE49-F238E27FC236}">
                  <a16:creationId xmlns:a16="http://schemas.microsoft.com/office/drawing/2014/main" id="{4F1C69B6-92F9-4310-857A-554EF52C5CF3}"/>
                </a:ext>
              </a:extLst>
            </p:cNvPr>
            <p:cNvSpPr>
              <a:spLocks noChangeArrowheads="1"/>
            </p:cNvSpPr>
            <p:nvPr/>
          </p:nvSpPr>
          <p:spPr bwMode="auto">
            <a:xfrm>
              <a:off x="390" y="1713"/>
              <a:ext cx="100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safe operating procedures</a:t>
              </a:r>
              <a:endParaRPr lang="en-US" altLang="en-US" sz="2800"/>
            </a:p>
          </p:txBody>
        </p:sp>
        <p:sp>
          <p:nvSpPr>
            <p:cNvPr id="24699" name="Rectangle 123">
              <a:extLst>
                <a:ext uri="{FF2B5EF4-FFF2-40B4-BE49-F238E27FC236}">
                  <a16:creationId xmlns:a16="http://schemas.microsoft.com/office/drawing/2014/main" id="{D52E76BE-7960-4098-8C67-5E27770837A2}"/>
                </a:ext>
              </a:extLst>
            </p:cNvPr>
            <p:cNvSpPr>
              <a:spLocks noChangeArrowheads="1"/>
            </p:cNvSpPr>
            <p:nvPr/>
          </p:nvSpPr>
          <p:spPr bwMode="auto">
            <a:xfrm>
              <a:off x="1387" y="1713"/>
              <a:ext cx="7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4700" name="Rectangle 124">
              <a:extLst>
                <a:ext uri="{FF2B5EF4-FFF2-40B4-BE49-F238E27FC236}">
                  <a16:creationId xmlns:a16="http://schemas.microsoft.com/office/drawing/2014/main" id="{8D150C90-F65D-4285-BD0F-09B7A3FB4D49}"/>
                </a:ext>
              </a:extLst>
            </p:cNvPr>
            <p:cNvSpPr>
              <a:spLocks noChangeArrowheads="1"/>
            </p:cNvSpPr>
            <p:nvPr/>
          </p:nvSpPr>
          <p:spPr bwMode="auto">
            <a:xfrm>
              <a:off x="1924" y="1505"/>
              <a:ext cx="1406" cy="42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701" name="Rectangle 125">
              <a:extLst>
                <a:ext uri="{FF2B5EF4-FFF2-40B4-BE49-F238E27FC236}">
                  <a16:creationId xmlns:a16="http://schemas.microsoft.com/office/drawing/2014/main" id="{CCB57CE3-E1A6-4EBD-96F1-DD24F139F20B}"/>
                </a:ext>
              </a:extLst>
            </p:cNvPr>
            <p:cNvSpPr>
              <a:spLocks noChangeArrowheads="1"/>
            </p:cNvSpPr>
            <p:nvPr/>
          </p:nvSpPr>
          <p:spPr bwMode="auto">
            <a:xfrm>
              <a:off x="1924" y="1505"/>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702" name="Rectangle 126">
              <a:extLst>
                <a:ext uri="{FF2B5EF4-FFF2-40B4-BE49-F238E27FC236}">
                  <a16:creationId xmlns:a16="http://schemas.microsoft.com/office/drawing/2014/main" id="{4C766568-3C05-44C1-BE4D-5CFCA3998553}"/>
                </a:ext>
              </a:extLst>
            </p:cNvPr>
            <p:cNvSpPr>
              <a:spLocks noChangeArrowheads="1"/>
            </p:cNvSpPr>
            <p:nvPr/>
          </p:nvSpPr>
          <p:spPr bwMode="auto">
            <a:xfrm>
              <a:off x="2012" y="1572"/>
              <a:ext cx="79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Procedures available</a:t>
              </a:r>
              <a:endParaRPr lang="en-US" altLang="en-US" sz="2800"/>
            </a:p>
          </p:txBody>
        </p:sp>
        <p:sp>
          <p:nvSpPr>
            <p:cNvPr id="24703" name="Rectangle 127">
              <a:extLst>
                <a:ext uri="{FF2B5EF4-FFF2-40B4-BE49-F238E27FC236}">
                  <a16:creationId xmlns:a16="http://schemas.microsoft.com/office/drawing/2014/main" id="{18E4FB74-6BA6-446C-A297-C648840A9BCB}"/>
                </a:ext>
              </a:extLst>
            </p:cNvPr>
            <p:cNvSpPr>
              <a:spLocks noChangeArrowheads="1"/>
            </p:cNvSpPr>
            <p:nvPr/>
          </p:nvSpPr>
          <p:spPr bwMode="auto">
            <a:xfrm>
              <a:off x="2804" y="1572"/>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4704" name="Rectangle 128">
              <a:extLst>
                <a:ext uri="{FF2B5EF4-FFF2-40B4-BE49-F238E27FC236}">
                  <a16:creationId xmlns:a16="http://schemas.microsoft.com/office/drawing/2014/main" id="{CA9C0A4D-20B1-4879-A863-787B07BF0F32}"/>
                </a:ext>
              </a:extLst>
            </p:cNvPr>
            <p:cNvSpPr>
              <a:spLocks noChangeArrowheads="1"/>
            </p:cNvSpPr>
            <p:nvPr/>
          </p:nvSpPr>
          <p:spPr bwMode="auto">
            <a:xfrm>
              <a:off x="2849" y="1572"/>
              <a:ext cx="41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intelligible </a:t>
              </a:r>
              <a:endParaRPr lang="en-US" altLang="en-US" sz="2800"/>
            </a:p>
          </p:txBody>
        </p:sp>
        <p:sp>
          <p:nvSpPr>
            <p:cNvPr id="24705" name="Rectangle 129">
              <a:extLst>
                <a:ext uri="{FF2B5EF4-FFF2-40B4-BE49-F238E27FC236}">
                  <a16:creationId xmlns:a16="http://schemas.microsoft.com/office/drawing/2014/main" id="{DDBFB62A-0490-434B-BBD1-8753BC7F4A87}"/>
                </a:ext>
              </a:extLst>
            </p:cNvPr>
            <p:cNvSpPr>
              <a:spLocks noChangeArrowheads="1"/>
            </p:cNvSpPr>
            <p:nvPr/>
          </p:nvSpPr>
          <p:spPr bwMode="auto">
            <a:xfrm>
              <a:off x="2153" y="1665"/>
              <a:ext cx="89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and well communicated</a:t>
              </a:r>
              <a:endParaRPr lang="en-US" altLang="en-US" sz="2800"/>
            </a:p>
          </p:txBody>
        </p:sp>
        <p:sp>
          <p:nvSpPr>
            <p:cNvPr id="24706" name="Rectangle 130">
              <a:extLst>
                <a:ext uri="{FF2B5EF4-FFF2-40B4-BE49-F238E27FC236}">
                  <a16:creationId xmlns:a16="http://schemas.microsoft.com/office/drawing/2014/main" id="{CD4C00E9-036C-45DE-AAD1-D3937B9BEA0E}"/>
                </a:ext>
              </a:extLst>
            </p:cNvPr>
            <p:cNvSpPr>
              <a:spLocks noChangeArrowheads="1"/>
            </p:cNvSpPr>
            <p:nvPr/>
          </p:nvSpPr>
          <p:spPr bwMode="auto">
            <a:xfrm>
              <a:off x="3049" y="1665"/>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4707" name="Rectangle 131">
              <a:extLst>
                <a:ext uri="{FF2B5EF4-FFF2-40B4-BE49-F238E27FC236}">
                  <a16:creationId xmlns:a16="http://schemas.microsoft.com/office/drawing/2014/main" id="{22C46AF7-FFF1-4491-AB0D-26EDFDEE924D}"/>
                </a:ext>
              </a:extLst>
            </p:cNvPr>
            <p:cNvSpPr>
              <a:spLocks noChangeArrowheads="1"/>
            </p:cNvSpPr>
            <p:nvPr/>
          </p:nvSpPr>
          <p:spPr bwMode="auto">
            <a:xfrm>
              <a:off x="2038" y="1761"/>
              <a:ext cx="113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Employee trained and audited</a:t>
              </a:r>
              <a:endParaRPr lang="en-US" altLang="en-US" sz="2800"/>
            </a:p>
          </p:txBody>
        </p:sp>
        <p:sp>
          <p:nvSpPr>
            <p:cNvPr id="24708" name="Rectangle 132">
              <a:extLst>
                <a:ext uri="{FF2B5EF4-FFF2-40B4-BE49-F238E27FC236}">
                  <a16:creationId xmlns:a16="http://schemas.microsoft.com/office/drawing/2014/main" id="{5A383EAF-96E1-4DE6-B77B-91E05177290C}"/>
                </a:ext>
              </a:extLst>
            </p:cNvPr>
            <p:cNvSpPr>
              <a:spLocks noChangeArrowheads="1"/>
            </p:cNvSpPr>
            <p:nvPr/>
          </p:nvSpPr>
          <p:spPr bwMode="auto">
            <a:xfrm>
              <a:off x="3168" y="1761"/>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4709" name="Rectangle 133">
              <a:extLst>
                <a:ext uri="{FF2B5EF4-FFF2-40B4-BE49-F238E27FC236}">
                  <a16:creationId xmlns:a16="http://schemas.microsoft.com/office/drawing/2014/main" id="{031FB2B4-09E5-4700-8D6A-2881B0C884BF}"/>
                </a:ext>
              </a:extLst>
            </p:cNvPr>
            <p:cNvSpPr>
              <a:spLocks noChangeArrowheads="1"/>
            </p:cNvSpPr>
            <p:nvPr/>
          </p:nvSpPr>
          <p:spPr bwMode="auto">
            <a:xfrm>
              <a:off x="212" y="2348"/>
              <a:ext cx="1406" cy="422"/>
            </a:xfrm>
            <a:prstGeom prst="rect">
              <a:avLst/>
            </a:prstGeom>
            <a:solidFill>
              <a:srgbClr val="FFFF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710" name="Rectangle 134">
              <a:extLst>
                <a:ext uri="{FF2B5EF4-FFF2-40B4-BE49-F238E27FC236}">
                  <a16:creationId xmlns:a16="http://schemas.microsoft.com/office/drawing/2014/main" id="{6DA4AFD4-DF68-435D-AF9F-173BD7688081}"/>
                </a:ext>
              </a:extLst>
            </p:cNvPr>
            <p:cNvSpPr>
              <a:spLocks noChangeArrowheads="1"/>
            </p:cNvSpPr>
            <p:nvPr/>
          </p:nvSpPr>
          <p:spPr bwMode="auto">
            <a:xfrm>
              <a:off x="212" y="2348"/>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711" name="Rectangle 135">
              <a:extLst>
                <a:ext uri="{FF2B5EF4-FFF2-40B4-BE49-F238E27FC236}">
                  <a16:creationId xmlns:a16="http://schemas.microsoft.com/office/drawing/2014/main" id="{F7B37E9E-96F1-4E43-80A1-8AA944F50CB1}"/>
                </a:ext>
              </a:extLst>
            </p:cNvPr>
            <p:cNvSpPr>
              <a:spLocks noChangeArrowheads="1"/>
            </p:cNvSpPr>
            <p:nvPr/>
          </p:nvSpPr>
          <p:spPr bwMode="auto">
            <a:xfrm>
              <a:off x="260" y="2408"/>
              <a:ext cx="69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100" b="1">
                  <a:solidFill>
                    <a:srgbClr val="000000"/>
                  </a:solidFill>
                </a:rPr>
                <a:t>Substitution test</a:t>
              </a:r>
              <a:endParaRPr lang="en-US" altLang="en-US" sz="2800"/>
            </a:p>
          </p:txBody>
        </p:sp>
        <p:sp>
          <p:nvSpPr>
            <p:cNvPr id="24712" name="Rectangle 136">
              <a:extLst>
                <a:ext uri="{FF2B5EF4-FFF2-40B4-BE49-F238E27FC236}">
                  <a16:creationId xmlns:a16="http://schemas.microsoft.com/office/drawing/2014/main" id="{E4B41E50-6882-4DE1-B10E-AE3A6E9428B0}"/>
                </a:ext>
              </a:extLst>
            </p:cNvPr>
            <p:cNvSpPr>
              <a:spLocks noChangeArrowheads="1"/>
            </p:cNvSpPr>
            <p:nvPr/>
          </p:nvSpPr>
          <p:spPr bwMode="auto">
            <a:xfrm>
              <a:off x="963" y="2416"/>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 </a:t>
              </a:r>
              <a:endParaRPr lang="en-US" altLang="en-US" sz="2800"/>
            </a:p>
          </p:txBody>
        </p:sp>
        <p:sp>
          <p:nvSpPr>
            <p:cNvPr id="24713" name="Rectangle 137">
              <a:extLst>
                <a:ext uri="{FF2B5EF4-FFF2-40B4-BE49-F238E27FC236}">
                  <a16:creationId xmlns:a16="http://schemas.microsoft.com/office/drawing/2014/main" id="{FD0EB408-5B2E-4372-A590-9AF33E994AA6}"/>
                </a:ext>
              </a:extLst>
            </p:cNvPr>
            <p:cNvSpPr>
              <a:spLocks noChangeArrowheads="1"/>
            </p:cNvSpPr>
            <p:nvPr/>
          </p:nvSpPr>
          <p:spPr bwMode="auto">
            <a:xfrm>
              <a:off x="1011" y="2416"/>
              <a:ext cx="58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Would another </a:t>
              </a:r>
              <a:endParaRPr lang="en-US" altLang="en-US" sz="2800"/>
            </a:p>
          </p:txBody>
        </p:sp>
        <p:sp>
          <p:nvSpPr>
            <p:cNvPr id="24714" name="Rectangle 138">
              <a:extLst>
                <a:ext uri="{FF2B5EF4-FFF2-40B4-BE49-F238E27FC236}">
                  <a16:creationId xmlns:a16="http://schemas.microsoft.com/office/drawing/2014/main" id="{24BCDFD9-B66E-4BA6-962C-EFFC8AED607C}"/>
                </a:ext>
              </a:extLst>
            </p:cNvPr>
            <p:cNvSpPr>
              <a:spLocks noChangeArrowheads="1"/>
            </p:cNvSpPr>
            <p:nvPr/>
          </p:nvSpPr>
          <p:spPr bwMode="auto">
            <a:xfrm>
              <a:off x="290" y="2516"/>
              <a:ext cx="127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employee with same training and </a:t>
              </a:r>
              <a:endParaRPr lang="en-US" altLang="en-US" sz="2800"/>
            </a:p>
          </p:txBody>
        </p:sp>
        <p:sp>
          <p:nvSpPr>
            <p:cNvPr id="24715" name="Rectangle 139">
              <a:extLst>
                <a:ext uri="{FF2B5EF4-FFF2-40B4-BE49-F238E27FC236}">
                  <a16:creationId xmlns:a16="http://schemas.microsoft.com/office/drawing/2014/main" id="{0234DB6C-58A4-4189-8C39-3B8C898C2435}"/>
                </a:ext>
              </a:extLst>
            </p:cNvPr>
            <p:cNvSpPr>
              <a:spLocks noChangeArrowheads="1"/>
            </p:cNvSpPr>
            <p:nvPr/>
          </p:nvSpPr>
          <p:spPr bwMode="auto">
            <a:xfrm>
              <a:off x="294" y="2609"/>
              <a:ext cx="119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experience have done the same</a:t>
              </a:r>
              <a:endParaRPr lang="en-US" altLang="en-US" sz="2800"/>
            </a:p>
          </p:txBody>
        </p:sp>
        <p:sp>
          <p:nvSpPr>
            <p:cNvPr id="24716" name="Rectangle 140">
              <a:extLst>
                <a:ext uri="{FF2B5EF4-FFF2-40B4-BE49-F238E27FC236}">
                  <a16:creationId xmlns:a16="http://schemas.microsoft.com/office/drawing/2014/main" id="{E029DD91-FB5A-4C0D-A679-E18E29133248}"/>
                </a:ext>
              </a:extLst>
            </p:cNvPr>
            <p:cNvSpPr>
              <a:spLocks noChangeArrowheads="1"/>
            </p:cNvSpPr>
            <p:nvPr/>
          </p:nvSpPr>
          <p:spPr bwMode="auto">
            <a:xfrm>
              <a:off x="1487" y="2609"/>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24717" name="Rectangle 141">
              <a:extLst>
                <a:ext uri="{FF2B5EF4-FFF2-40B4-BE49-F238E27FC236}">
                  <a16:creationId xmlns:a16="http://schemas.microsoft.com/office/drawing/2014/main" id="{EA53244E-6C34-4082-87D1-F41BBE766993}"/>
                </a:ext>
              </a:extLst>
            </p:cNvPr>
            <p:cNvSpPr>
              <a:spLocks noChangeArrowheads="1"/>
            </p:cNvSpPr>
            <p:nvPr/>
          </p:nvSpPr>
          <p:spPr bwMode="auto">
            <a:xfrm>
              <a:off x="1924" y="2348"/>
              <a:ext cx="1406" cy="42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718" name="Rectangle 142">
              <a:extLst>
                <a:ext uri="{FF2B5EF4-FFF2-40B4-BE49-F238E27FC236}">
                  <a16:creationId xmlns:a16="http://schemas.microsoft.com/office/drawing/2014/main" id="{4FD1F385-765D-454A-8D2F-28624C4739DF}"/>
                </a:ext>
              </a:extLst>
            </p:cNvPr>
            <p:cNvSpPr>
              <a:spLocks noChangeArrowheads="1"/>
            </p:cNvSpPr>
            <p:nvPr/>
          </p:nvSpPr>
          <p:spPr bwMode="auto">
            <a:xfrm>
              <a:off x="1924" y="2348"/>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719" name="Rectangle 143">
              <a:extLst>
                <a:ext uri="{FF2B5EF4-FFF2-40B4-BE49-F238E27FC236}">
                  <a16:creationId xmlns:a16="http://schemas.microsoft.com/office/drawing/2014/main" id="{2943540A-FCE2-41F4-84AB-4E8595E575EB}"/>
                </a:ext>
              </a:extLst>
            </p:cNvPr>
            <p:cNvSpPr>
              <a:spLocks noChangeArrowheads="1"/>
            </p:cNvSpPr>
            <p:nvPr/>
          </p:nvSpPr>
          <p:spPr bwMode="auto">
            <a:xfrm>
              <a:off x="1997" y="2461"/>
              <a:ext cx="87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Deficiencies in training</a:t>
              </a:r>
              <a:endParaRPr lang="en-US" altLang="en-US" sz="2800"/>
            </a:p>
          </p:txBody>
        </p:sp>
        <p:sp>
          <p:nvSpPr>
            <p:cNvPr id="24720" name="Rectangle 144">
              <a:extLst>
                <a:ext uri="{FF2B5EF4-FFF2-40B4-BE49-F238E27FC236}">
                  <a16:creationId xmlns:a16="http://schemas.microsoft.com/office/drawing/2014/main" id="{20E8A13A-C193-47F7-B773-F928599C7075}"/>
                </a:ext>
              </a:extLst>
            </p:cNvPr>
            <p:cNvSpPr>
              <a:spLocks noChangeArrowheads="1"/>
            </p:cNvSpPr>
            <p:nvPr/>
          </p:nvSpPr>
          <p:spPr bwMode="auto">
            <a:xfrm>
              <a:off x="2867" y="246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 </a:t>
              </a:r>
              <a:endParaRPr lang="en-US" altLang="en-US" sz="2800"/>
            </a:p>
          </p:txBody>
        </p:sp>
        <p:sp>
          <p:nvSpPr>
            <p:cNvPr id="24721" name="Rectangle 145">
              <a:extLst>
                <a:ext uri="{FF2B5EF4-FFF2-40B4-BE49-F238E27FC236}">
                  <a16:creationId xmlns:a16="http://schemas.microsoft.com/office/drawing/2014/main" id="{4D2C4D9E-DEDE-4894-BEA2-D50A42187109}"/>
                </a:ext>
              </a:extLst>
            </p:cNvPr>
            <p:cNvSpPr>
              <a:spLocks noChangeArrowheads="1"/>
            </p:cNvSpPr>
            <p:nvPr/>
          </p:nvSpPr>
          <p:spPr bwMode="auto">
            <a:xfrm>
              <a:off x="2912" y="2461"/>
              <a:ext cx="36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selection </a:t>
              </a:r>
              <a:endParaRPr lang="en-US" altLang="en-US" sz="2800"/>
            </a:p>
          </p:txBody>
        </p:sp>
        <p:sp>
          <p:nvSpPr>
            <p:cNvPr id="24722" name="Rectangle 146">
              <a:extLst>
                <a:ext uri="{FF2B5EF4-FFF2-40B4-BE49-F238E27FC236}">
                  <a16:creationId xmlns:a16="http://schemas.microsoft.com/office/drawing/2014/main" id="{7E8BC877-23E5-4BBF-9B11-D7F1B97EC7A0}"/>
                </a:ext>
              </a:extLst>
            </p:cNvPr>
            <p:cNvSpPr>
              <a:spLocks noChangeArrowheads="1"/>
            </p:cNvSpPr>
            <p:nvPr/>
          </p:nvSpPr>
          <p:spPr bwMode="auto">
            <a:xfrm>
              <a:off x="2261" y="2557"/>
              <a:ext cx="68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and or experience</a:t>
              </a:r>
              <a:endParaRPr lang="en-US" altLang="en-US" sz="2800"/>
            </a:p>
          </p:txBody>
        </p:sp>
        <p:sp>
          <p:nvSpPr>
            <p:cNvPr id="24723" name="Rectangle 147">
              <a:extLst>
                <a:ext uri="{FF2B5EF4-FFF2-40B4-BE49-F238E27FC236}">
                  <a16:creationId xmlns:a16="http://schemas.microsoft.com/office/drawing/2014/main" id="{96C8F400-19F6-4C76-ABD6-35DD25AECBC2}"/>
                </a:ext>
              </a:extLst>
            </p:cNvPr>
            <p:cNvSpPr>
              <a:spLocks noChangeArrowheads="1"/>
            </p:cNvSpPr>
            <p:nvPr/>
          </p:nvSpPr>
          <p:spPr bwMode="auto">
            <a:xfrm>
              <a:off x="2942" y="2557"/>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24724" name="Rectangle 148">
              <a:extLst>
                <a:ext uri="{FF2B5EF4-FFF2-40B4-BE49-F238E27FC236}">
                  <a16:creationId xmlns:a16="http://schemas.microsoft.com/office/drawing/2014/main" id="{043474F2-0375-412D-A96A-25CC0A9B58B0}"/>
                </a:ext>
              </a:extLst>
            </p:cNvPr>
            <p:cNvSpPr>
              <a:spLocks noChangeArrowheads="1"/>
            </p:cNvSpPr>
            <p:nvPr/>
          </p:nvSpPr>
          <p:spPr bwMode="auto">
            <a:xfrm>
              <a:off x="212" y="3192"/>
              <a:ext cx="1406" cy="421"/>
            </a:xfrm>
            <a:prstGeom prst="rect">
              <a:avLst/>
            </a:prstGeom>
            <a:solidFill>
              <a:srgbClr val="D3FE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725" name="Rectangle 149">
              <a:extLst>
                <a:ext uri="{FF2B5EF4-FFF2-40B4-BE49-F238E27FC236}">
                  <a16:creationId xmlns:a16="http://schemas.microsoft.com/office/drawing/2014/main" id="{638EBAB5-6AFD-4002-9444-E1315E178F41}"/>
                </a:ext>
              </a:extLst>
            </p:cNvPr>
            <p:cNvSpPr>
              <a:spLocks noChangeArrowheads="1"/>
            </p:cNvSpPr>
            <p:nvPr/>
          </p:nvSpPr>
          <p:spPr bwMode="auto">
            <a:xfrm>
              <a:off x="212" y="3192"/>
              <a:ext cx="1406" cy="421"/>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726" name="Rectangle 150">
              <a:extLst>
                <a:ext uri="{FF2B5EF4-FFF2-40B4-BE49-F238E27FC236}">
                  <a16:creationId xmlns:a16="http://schemas.microsoft.com/office/drawing/2014/main" id="{026126AA-A510-48AF-8BAE-908923924C50}"/>
                </a:ext>
              </a:extLst>
            </p:cNvPr>
            <p:cNvSpPr>
              <a:spLocks noChangeArrowheads="1"/>
            </p:cNvSpPr>
            <p:nvPr/>
          </p:nvSpPr>
          <p:spPr bwMode="auto">
            <a:xfrm>
              <a:off x="476" y="3353"/>
              <a:ext cx="83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History of unsafe acts</a:t>
              </a:r>
              <a:endParaRPr lang="en-US" altLang="en-US" sz="2800"/>
            </a:p>
          </p:txBody>
        </p:sp>
        <p:sp>
          <p:nvSpPr>
            <p:cNvPr id="24727" name="Rectangle 151">
              <a:extLst>
                <a:ext uri="{FF2B5EF4-FFF2-40B4-BE49-F238E27FC236}">
                  <a16:creationId xmlns:a16="http://schemas.microsoft.com/office/drawing/2014/main" id="{30755DFB-129F-48CB-8A13-37E751D18DAC}"/>
                </a:ext>
              </a:extLst>
            </p:cNvPr>
            <p:cNvSpPr>
              <a:spLocks noChangeArrowheads="1"/>
            </p:cNvSpPr>
            <p:nvPr/>
          </p:nvSpPr>
          <p:spPr bwMode="auto">
            <a:xfrm>
              <a:off x="1305" y="3353"/>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24728" name="Freeform 152">
              <a:extLst>
                <a:ext uri="{FF2B5EF4-FFF2-40B4-BE49-F238E27FC236}">
                  <a16:creationId xmlns:a16="http://schemas.microsoft.com/office/drawing/2014/main" id="{875383F0-C902-47F4-AF1D-7958D8AD898F}"/>
                </a:ext>
              </a:extLst>
            </p:cNvPr>
            <p:cNvSpPr>
              <a:spLocks noEditPoints="1"/>
            </p:cNvSpPr>
            <p:nvPr/>
          </p:nvSpPr>
          <p:spPr bwMode="auto">
            <a:xfrm>
              <a:off x="2545" y="368"/>
              <a:ext cx="193" cy="30"/>
            </a:xfrm>
            <a:custGeom>
              <a:avLst/>
              <a:gdLst>
                <a:gd name="T0" fmla="*/ 0 w 193"/>
                <a:gd name="T1" fmla="*/ 0 h 30"/>
                <a:gd name="T2" fmla="*/ 60 w 193"/>
                <a:gd name="T3" fmla="*/ 0 h 30"/>
                <a:gd name="T4" fmla="*/ 60 w 193"/>
                <a:gd name="T5" fmla="*/ 30 h 30"/>
                <a:gd name="T6" fmla="*/ 0 w 193"/>
                <a:gd name="T7" fmla="*/ 30 h 30"/>
                <a:gd name="T8" fmla="*/ 0 w 193"/>
                <a:gd name="T9" fmla="*/ 0 h 30"/>
                <a:gd name="T10" fmla="*/ 90 w 193"/>
                <a:gd name="T11" fmla="*/ 0 h 30"/>
                <a:gd name="T12" fmla="*/ 149 w 193"/>
                <a:gd name="T13" fmla="*/ 0 h 30"/>
                <a:gd name="T14" fmla="*/ 149 w 193"/>
                <a:gd name="T15" fmla="*/ 30 h 30"/>
                <a:gd name="T16" fmla="*/ 90 w 193"/>
                <a:gd name="T17" fmla="*/ 30 h 30"/>
                <a:gd name="T18" fmla="*/ 90 w 193"/>
                <a:gd name="T19" fmla="*/ 0 h 30"/>
                <a:gd name="T20" fmla="*/ 179 w 193"/>
                <a:gd name="T21" fmla="*/ 0 h 30"/>
                <a:gd name="T22" fmla="*/ 193 w 193"/>
                <a:gd name="T23" fmla="*/ 0 h 30"/>
                <a:gd name="T24" fmla="*/ 193 w 193"/>
                <a:gd name="T25" fmla="*/ 30 h 30"/>
                <a:gd name="T26" fmla="*/ 179 w 193"/>
                <a:gd name="T27" fmla="*/ 30 h 30"/>
                <a:gd name="T28" fmla="*/ 179 w 193"/>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3"/>
                <a:gd name="T46" fmla="*/ 0 h 30"/>
                <a:gd name="T47" fmla="*/ 193 w 193"/>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3" h="30">
                  <a:moveTo>
                    <a:pt x="0" y="0"/>
                  </a:moveTo>
                  <a:lnTo>
                    <a:pt x="60" y="0"/>
                  </a:lnTo>
                  <a:lnTo>
                    <a:pt x="60" y="30"/>
                  </a:lnTo>
                  <a:lnTo>
                    <a:pt x="0" y="30"/>
                  </a:lnTo>
                  <a:lnTo>
                    <a:pt x="0" y="0"/>
                  </a:lnTo>
                  <a:close/>
                  <a:moveTo>
                    <a:pt x="90" y="0"/>
                  </a:moveTo>
                  <a:lnTo>
                    <a:pt x="149" y="0"/>
                  </a:lnTo>
                  <a:lnTo>
                    <a:pt x="149" y="30"/>
                  </a:lnTo>
                  <a:lnTo>
                    <a:pt x="90" y="30"/>
                  </a:lnTo>
                  <a:lnTo>
                    <a:pt x="90" y="0"/>
                  </a:lnTo>
                  <a:close/>
                  <a:moveTo>
                    <a:pt x="179" y="0"/>
                  </a:moveTo>
                  <a:lnTo>
                    <a:pt x="193" y="0"/>
                  </a:lnTo>
                  <a:lnTo>
                    <a:pt x="193" y="30"/>
                  </a:lnTo>
                  <a:lnTo>
                    <a:pt x="179" y="30"/>
                  </a:lnTo>
                  <a:lnTo>
                    <a:pt x="179" y="0"/>
                  </a:lnTo>
                  <a:close/>
                </a:path>
              </a:pathLst>
            </a:custGeom>
            <a:solidFill>
              <a:srgbClr val="800000"/>
            </a:solidFill>
            <a:ln w="6350" cap="flat">
              <a:solidFill>
                <a:srgbClr val="800000"/>
              </a:solidFill>
              <a:prstDash val="solid"/>
              <a:bevel/>
              <a:headEnd/>
              <a:tailEnd/>
            </a:ln>
          </p:spPr>
          <p:txBody>
            <a:bodyPr/>
            <a:lstStyle/>
            <a:p>
              <a:endParaRPr lang="en-GB"/>
            </a:p>
          </p:txBody>
        </p:sp>
        <p:sp>
          <p:nvSpPr>
            <p:cNvPr id="24729" name="Freeform 153">
              <a:extLst>
                <a:ext uri="{FF2B5EF4-FFF2-40B4-BE49-F238E27FC236}">
                  <a16:creationId xmlns:a16="http://schemas.microsoft.com/office/drawing/2014/main" id="{64A3A4D9-871E-43F6-81F2-18EBB0B597C5}"/>
                </a:ext>
              </a:extLst>
            </p:cNvPr>
            <p:cNvSpPr>
              <a:spLocks/>
            </p:cNvSpPr>
            <p:nvPr/>
          </p:nvSpPr>
          <p:spPr bwMode="auto">
            <a:xfrm>
              <a:off x="2728" y="344"/>
              <a:ext cx="77" cy="78"/>
            </a:xfrm>
            <a:custGeom>
              <a:avLst/>
              <a:gdLst>
                <a:gd name="T0" fmla="*/ 0 w 77"/>
                <a:gd name="T1" fmla="*/ 0 h 78"/>
                <a:gd name="T2" fmla="*/ 77 w 77"/>
                <a:gd name="T3" fmla="*/ 39 h 78"/>
                <a:gd name="T4" fmla="*/ 0 w 77"/>
                <a:gd name="T5" fmla="*/ 78 h 78"/>
                <a:gd name="T6" fmla="*/ 0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0" y="0"/>
                  </a:moveTo>
                  <a:lnTo>
                    <a:pt x="77" y="39"/>
                  </a:lnTo>
                  <a:lnTo>
                    <a:pt x="0" y="78"/>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730" name="Freeform 154">
              <a:extLst>
                <a:ext uri="{FF2B5EF4-FFF2-40B4-BE49-F238E27FC236}">
                  <a16:creationId xmlns:a16="http://schemas.microsoft.com/office/drawing/2014/main" id="{BE48B72E-6785-431A-92F0-694C8145519B}"/>
                </a:ext>
              </a:extLst>
            </p:cNvPr>
            <p:cNvSpPr>
              <a:spLocks noEditPoints="1"/>
            </p:cNvSpPr>
            <p:nvPr/>
          </p:nvSpPr>
          <p:spPr bwMode="auto">
            <a:xfrm>
              <a:off x="2613" y="524"/>
              <a:ext cx="611" cy="152"/>
            </a:xfrm>
            <a:custGeom>
              <a:avLst/>
              <a:gdLst>
                <a:gd name="T0" fmla="*/ 611 w 611"/>
                <a:gd name="T1" fmla="*/ 0 h 152"/>
                <a:gd name="T2" fmla="*/ 611 w 611"/>
                <a:gd name="T3" fmla="*/ 59 h 152"/>
                <a:gd name="T4" fmla="*/ 581 w 611"/>
                <a:gd name="T5" fmla="*/ 59 h 152"/>
                <a:gd name="T6" fmla="*/ 581 w 611"/>
                <a:gd name="T7" fmla="*/ 0 h 152"/>
                <a:gd name="T8" fmla="*/ 611 w 611"/>
                <a:gd name="T9" fmla="*/ 0 h 152"/>
                <a:gd name="T10" fmla="*/ 611 w 611"/>
                <a:gd name="T11" fmla="*/ 89 h 152"/>
                <a:gd name="T12" fmla="*/ 611 w 611"/>
                <a:gd name="T13" fmla="*/ 152 h 152"/>
                <a:gd name="T14" fmla="*/ 585 w 611"/>
                <a:gd name="T15" fmla="*/ 152 h 152"/>
                <a:gd name="T16" fmla="*/ 585 w 611"/>
                <a:gd name="T17" fmla="*/ 122 h 152"/>
                <a:gd name="T18" fmla="*/ 596 w 611"/>
                <a:gd name="T19" fmla="*/ 122 h 152"/>
                <a:gd name="T20" fmla="*/ 581 w 611"/>
                <a:gd name="T21" fmla="*/ 137 h 152"/>
                <a:gd name="T22" fmla="*/ 581 w 611"/>
                <a:gd name="T23" fmla="*/ 89 h 152"/>
                <a:gd name="T24" fmla="*/ 611 w 611"/>
                <a:gd name="T25" fmla="*/ 89 h 152"/>
                <a:gd name="T26" fmla="*/ 556 w 611"/>
                <a:gd name="T27" fmla="*/ 152 h 152"/>
                <a:gd name="T28" fmla="*/ 496 w 611"/>
                <a:gd name="T29" fmla="*/ 152 h 152"/>
                <a:gd name="T30" fmla="*/ 496 w 611"/>
                <a:gd name="T31" fmla="*/ 122 h 152"/>
                <a:gd name="T32" fmla="*/ 556 w 611"/>
                <a:gd name="T33" fmla="*/ 122 h 152"/>
                <a:gd name="T34" fmla="*/ 556 w 611"/>
                <a:gd name="T35" fmla="*/ 152 h 152"/>
                <a:gd name="T36" fmla="*/ 466 w 611"/>
                <a:gd name="T37" fmla="*/ 152 h 152"/>
                <a:gd name="T38" fmla="*/ 407 w 611"/>
                <a:gd name="T39" fmla="*/ 152 h 152"/>
                <a:gd name="T40" fmla="*/ 407 w 611"/>
                <a:gd name="T41" fmla="*/ 122 h 152"/>
                <a:gd name="T42" fmla="*/ 466 w 611"/>
                <a:gd name="T43" fmla="*/ 122 h 152"/>
                <a:gd name="T44" fmla="*/ 466 w 611"/>
                <a:gd name="T45" fmla="*/ 152 h 152"/>
                <a:gd name="T46" fmla="*/ 377 w 611"/>
                <a:gd name="T47" fmla="*/ 152 h 152"/>
                <a:gd name="T48" fmla="*/ 318 w 611"/>
                <a:gd name="T49" fmla="*/ 152 h 152"/>
                <a:gd name="T50" fmla="*/ 318 w 611"/>
                <a:gd name="T51" fmla="*/ 122 h 152"/>
                <a:gd name="T52" fmla="*/ 377 w 611"/>
                <a:gd name="T53" fmla="*/ 122 h 152"/>
                <a:gd name="T54" fmla="*/ 377 w 611"/>
                <a:gd name="T55" fmla="*/ 152 h 152"/>
                <a:gd name="T56" fmla="*/ 288 w 611"/>
                <a:gd name="T57" fmla="*/ 152 h 152"/>
                <a:gd name="T58" fmla="*/ 228 w 611"/>
                <a:gd name="T59" fmla="*/ 152 h 152"/>
                <a:gd name="T60" fmla="*/ 228 w 611"/>
                <a:gd name="T61" fmla="*/ 122 h 152"/>
                <a:gd name="T62" fmla="*/ 288 w 611"/>
                <a:gd name="T63" fmla="*/ 122 h 152"/>
                <a:gd name="T64" fmla="*/ 288 w 611"/>
                <a:gd name="T65" fmla="*/ 152 h 152"/>
                <a:gd name="T66" fmla="*/ 199 w 611"/>
                <a:gd name="T67" fmla="*/ 152 h 152"/>
                <a:gd name="T68" fmla="*/ 139 w 611"/>
                <a:gd name="T69" fmla="*/ 152 h 152"/>
                <a:gd name="T70" fmla="*/ 139 w 611"/>
                <a:gd name="T71" fmla="*/ 122 h 152"/>
                <a:gd name="T72" fmla="*/ 199 w 611"/>
                <a:gd name="T73" fmla="*/ 122 h 152"/>
                <a:gd name="T74" fmla="*/ 199 w 611"/>
                <a:gd name="T75" fmla="*/ 152 h 152"/>
                <a:gd name="T76" fmla="*/ 109 w 611"/>
                <a:gd name="T77" fmla="*/ 152 h 152"/>
                <a:gd name="T78" fmla="*/ 50 w 611"/>
                <a:gd name="T79" fmla="*/ 152 h 152"/>
                <a:gd name="T80" fmla="*/ 50 w 611"/>
                <a:gd name="T81" fmla="*/ 122 h 152"/>
                <a:gd name="T82" fmla="*/ 109 w 611"/>
                <a:gd name="T83" fmla="*/ 122 h 152"/>
                <a:gd name="T84" fmla="*/ 109 w 611"/>
                <a:gd name="T85" fmla="*/ 152 h 152"/>
                <a:gd name="T86" fmla="*/ 20 w 611"/>
                <a:gd name="T87" fmla="*/ 152 h 152"/>
                <a:gd name="T88" fmla="*/ 0 w 611"/>
                <a:gd name="T89" fmla="*/ 152 h 152"/>
                <a:gd name="T90" fmla="*/ 0 w 611"/>
                <a:gd name="T91" fmla="*/ 122 h 152"/>
                <a:gd name="T92" fmla="*/ 20 w 611"/>
                <a:gd name="T93" fmla="*/ 122 h 152"/>
                <a:gd name="T94" fmla="*/ 20 w 611"/>
                <a:gd name="T95" fmla="*/ 152 h 1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1"/>
                <a:gd name="T145" fmla="*/ 0 h 152"/>
                <a:gd name="T146" fmla="*/ 611 w 611"/>
                <a:gd name="T147" fmla="*/ 152 h 1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1" h="152">
                  <a:moveTo>
                    <a:pt x="611" y="0"/>
                  </a:moveTo>
                  <a:lnTo>
                    <a:pt x="611" y="59"/>
                  </a:lnTo>
                  <a:lnTo>
                    <a:pt x="581" y="59"/>
                  </a:lnTo>
                  <a:lnTo>
                    <a:pt x="581" y="0"/>
                  </a:lnTo>
                  <a:lnTo>
                    <a:pt x="611" y="0"/>
                  </a:lnTo>
                  <a:close/>
                  <a:moveTo>
                    <a:pt x="611" y="89"/>
                  </a:moveTo>
                  <a:lnTo>
                    <a:pt x="611" y="152"/>
                  </a:lnTo>
                  <a:lnTo>
                    <a:pt x="585" y="152"/>
                  </a:lnTo>
                  <a:lnTo>
                    <a:pt x="585" y="122"/>
                  </a:lnTo>
                  <a:lnTo>
                    <a:pt x="596" y="122"/>
                  </a:lnTo>
                  <a:lnTo>
                    <a:pt x="581" y="137"/>
                  </a:lnTo>
                  <a:lnTo>
                    <a:pt x="581" y="89"/>
                  </a:lnTo>
                  <a:lnTo>
                    <a:pt x="611" y="89"/>
                  </a:lnTo>
                  <a:close/>
                  <a:moveTo>
                    <a:pt x="556" y="152"/>
                  </a:moveTo>
                  <a:lnTo>
                    <a:pt x="496" y="152"/>
                  </a:lnTo>
                  <a:lnTo>
                    <a:pt x="496" y="122"/>
                  </a:lnTo>
                  <a:lnTo>
                    <a:pt x="556" y="122"/>
                  </a:lnTo>
                  <a:lnTo>
                    <a:pt x="556" y="152"/>
                  </a:lnTo>
                  <a:close/>
                  <a:moveTo>
                    <a:pt x="466" y="152"/>
                  </a:moveTo>
                  <a:lnTo>
                    <a:pt x="407" y="152"/>
                  </a:lnTo>
                  <a:lnTo>
                    <a:pt x="407" y="122"/>
                  </a:lnTo>
                  <a:lnTo>
                    <a:pt x="466" y="122"/>
                  </a:lnTo>
                  <a:lnTo>
                    <a:pt x="466" y="152"/>
                  </a:lnTo>
                  <a:close/>
                  <a:moveTo>
                    <a:pt x="377" y="152"/>
                  </a:moveTo>
                  <a:lnTo>
                    <a:pt x="318" y="152"/>
                  </a:lnTo>
                  <a:lnTo>
                    <a:pt x="318" y="122"/>
                  </a:lnTo>
                  <a:lnTo>
                    <a:pt x="377" y="122"/>
                  </a:lnTo>
                  <a:lnTo>
                    <a:pt x="377" y="152"/>
                  </a:lnTo>
                  <a:close/>
                  <a:moveTo>
                    <a:pt x="288" y="152"/>
                  </a:moveTo>
                  <a:lnTo>
                    <a:pt x="228" y="152"/>
                  </a:lnTo>
                  <a:lnTo>
                    <a:pt x="228" y="122"/>
                  </a:lnTo>
                  <a:lnTo>
                    <a:pt x="288" y="122"/>
                  </a:lnTo>
                  <a:lnTo>
                    <a:pt x="288" y="152"/>
                  </a:lnTo>
                  <a:close/>
                  <a:moveTo>
                    <a:pt x="199" y="152"/>
                  </a:moveTo>
                  <a:lnTo>
                    <a:pt x="139" y="152"/>
                  </a:lnTo>
                  <a:lnTo>
                    <a:pt x="139" y="122"/>
                  </a:lnTo>
                  <a:lnTo>
                    <a:pt x="199" y="122"/>
                  </a:lnTo>
                  <a:lnTo>
                    <a:pt x="199" y="152"/>
                  </a:lnTo>
                  <a:close/>
                  <a:moveTo>
                    <a:pt x="109" y="152"/>
                  </a:moveTo>
                  <a:lnTo>
                    <a:pt x="50" y="152"/>
                  </a:lnTo>
                  <a:lnTo>
                    <a:pt x="50" y="122"/>
                  </a:lnTo>
                  <a:lnTo>
                    <a:pt x="109" y="122"/>
                  </a:lnTo>
                  <a:lnTo>
                    <a:pt x="109" y="152"/>
                  </a:lnTo>
                  <a:close/>
                  <a:moveTo>
                    <a:pt x="20" y="152"/>
                  </a:moveTo>
                  <a:lnTo>
                    <a:pt x="0" y="152"/>
                  </a:lnTo>
                  <a:lnTo>
                    <a:pt x="0" y="122"/>
                  </a:lnTo>
                  <a:lnTo>
                    <a:pt x="20" y="122"/>
                  </a:lnTo>
                  <a:lnTo>
                    <a:pt x="20" y="152"/>
                  </a:lnTo>
                  <a:close/>
                </a:path>
              </a:pathLst>
            </a:custGeom>
            <a:solidFill>
              <a:srgbClr val="800000"/>
            </a:solidFill>
            <a:ln w="6350" cap="flat">
              <a:solidFill>
                <a:srgbClr val="800000"/>
              </a:solidFill>
              <a:prstDash val="solid"/>
              <a:bevel/>
              <a:headEnd/>
              <a:tailEnd/>
            </a:ln>
          </p:spPr>
          <p:txBody>
            <a:bodyPr/>
            <a:lstStyle/>
            <a:p>
              <a:endParaRPr lang="en-GB"/>
            </a:p>
          </p:txBody>
        </p:sp>
        <p:sp>
          <p:nvSpPr>
            <p:cNvPr id="24731" name="Freeform 155">
              <a:extLst>
                <a:ext uri="{FF2B5EF4-FFF2-40B4-BE49-F238E27FC236}">
                  <a16:creationId xmlns:a16="http://schemas.microsoft.com/office/drawing/2014/main" id="{2554691F-48FD-4F3E-A9B5-0CD7E1C8FF3D}"/>
                </a:ext>
              </a:extLst>
            </p:cNvPr>
            <p:cNvSpPr>
              <a:spLocks/>
            </p:cNvSpPr>
            <p:nvPr/>
          </p:nvSpPr>
          <p:spPr bwMode="auto">
            <a:xfrm>
              <a:off x="2545" y="623"/>
              <a:ext cx="78" cy="77"/>
            </a:xfrm>
            <a:custGeom>
              <a:avLst/>
              <a:gdLst>
                <a:gd name="T0" fmla="*/ 78 w 78"/>
                <a:gd name="T1" fmla="*/ 77 h 77"/>
                <a:gd name="T2" fmla="*/ 0 w 78"/>
                <a:gd name="T3" fmla="*/ 38 h 77"/>
                <a:gd name="T4" fmla="*/ 78 w 78"/>
                <a:gd name="T5" fmla="*/ 0 h 77"/>
                <a:gd name="T6" fmla="*/ 78 w 78"/>
                <a:gd name="T7" fmla="*/ 77 h 77"/>
                <a:gd name="T8" fmla="*/ 0 60000 65536"/>
                <a:gd name="T9" fmla="*/ 0 60000 65536"/>
                <a:gd name="T10" fmla="*/ 0 60000 65536"/>
                <a:gd name="T11" fmla="*/ 0 60000 65536"/>
                <a:gd name="T12" fmla="*/ 0 w 78"/>
                <a:gd name="T13" fmla="*/ 0 h 77"/>
                <a:gd name="T14" fmla="*/ 78 w 78"/>
                <a:gd name="T15" fmla="*/ 77 h 77"/>
              </a:gdLst>
              <a:ahLst/>
              <a:cxnLst>
                <a:cxn ang="T8">
                  <a:pos x="T0" y="T1"/>
                </a:cxn>
                <a:cxn ang="T9">
                  <a:pos x="T2" y="T3"/>
                </a:cxn>
                <a:cxn ang="T10">
                  <a:pos x="T4" y="T5"/>
                </a:cxn>
                <a:cxn ang="T11">
                  <a:pos x="T6" y="T7"/>
                </a:cxn>
              </a:cxnLst>
              <a:rect l="T12" t="T13" r="T14" b="T15"/>
              <a:pathLst>
                <a:path w="78" h="77">
                  <a:moveTo>
                    <a:pt x="78" y="77"/>
                  </a:moveTo>
                  <a:lnTo>
                    <a:pt x="0" y="38"/>
                  </a:lnTo>
                  <a:lnTo>
                    <a:pt x="78" y="0"/>
                  </a:lnTo>
                  <a:lnTo>
                    <a:pt x="78" y="77"/>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732" name="Line 156">
              <a:extLst>
                <a:ext uri="{FF2B5EF4-FFF2-40B4-BE49-F238E27FC236}">
                  <a16:creationId xmlns:a16="http://schemas.microsoft.com/office/drawing/2014/main" id="{0AC226D8-F817-4597-8190-ECC6889BCBAA}"/>
                </a:ext>
              </a:extLst>
            </p:cNvPr>
            <p:cNvSpPr>
              <a:spLocks noChangeShapeType="1"/>
            </p:cNvSpPr>
            <p:nvPr/>
          </p:nvSpPr>
          <p:spPr bwMode="auto">
            <a:xfrm>
              <a:off x="3614" y="383"/>
              <a:ext cx="209" cy="0"/>
            </a:xfrm>
            <a:prstGeom prst="line">
              <a:avLst/>
            </a:prstGeom>
            <a:noFill/>
            <a:ln w="47625">
              <a:solidFill>
                <a:srgbClr val="8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4733" name="Freeform 157">
              <a:extLst>
                <a:ext uri="{FF2B5EF4-FFF2-40B4-BE49-F238E27FC236}">
                  <a16:creationId xmlns:a16="http://schemas.microsoft.com/office/drawing/2014/main" id="{B49D897F-D1C7-436D-90E9-4960A3C1FBB0}"/>
                </a:ext>
              </a:extLst>
            </p:cNvPr>
            <p:cNvSpPr>
              <a:spLocks/>
            </p:cNvSpPr>
            <p:nvPr/>
          </p:nvSpPr>
          <p:spPr bwMode="auto">
            <a:xfrm>
              <a:off x="3814" y="344"/>
              <a:ext cx="77" cy="78"/>
            </a:xfrm>
            <a:custGeom>
              <a:avLst/>
              <a:gdLst>
                <a:gd name="T0" fmla="*/ 0 w 77"/>
                <a:gd name="T1" fmla="*/ 0 h 78"/>
                <a:gd name="T2" fmla="*/ 77 w 77"/>
                <a:gd name="T3" fmla="*/ 39 h 78"/>
                <a:gd name="T4" fmla="*/ 0 w 77"/>
                <a:gd name="T5" fmla="*/ 78 h 78"/>
                <a:gd name="T6" fmla="*/ 0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0" y="0"/>
                  </a:moveTo>
                  <a:lnTo>
                    <a:pt x="77" y="39"/>
                  </a:lnTo>
                  <a:lnTo>
                    <a:pt x="0" y="78"/>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734" name="Line 158">
              <a:extLst>
                <a:ext uri="{FF2B5EF4-FFF2-40B4-BE49-F238E27FC236}">
                  <a16:creationId xmlns:a16="http://schemas.microsoft.com/office/drawing/2014/main" id="{1A7270D3-6F41-4199-A9E3-D1281262BDBB}"/>
                </a:ext>
              </a:extLst>
            </p:cNvPr>
            <p:cNvSpPr>
              <a:spLocks noChangeShapeType="1"/>
            </p:cNvSpPr>
            <p:nvPr/>
          </p:nvSpPr>
          <p:spPr bwMode="auto">
            <a:xfrm>
              <a:off x="1069" y="383"/>
              <a:ext cx="105" cy="0"/>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4735" name="Freeform 159">
              <a:extLst>
                <a:ext uri="{FF2B5EF4-FFF2-40B4-BE49-F238E27FC236}">
                  <a16:creationId xmlns:a16="http://schemas.microsoft.com/office/drawing/2014/main" id="{2A44F710-1D60-4DA5-A997-00A29AAE3364}"/>
                </a:ext>
              </a:extLst>
            </p:cNvPr>
            <p:cNvSpPr>
              <a:spLocks/>
            </p:cNvSpPr>
            <p:nvPr/>
          </p:nvSpPr>
          <p:spPr bwMode="auto">
            <a:xfrm>
              <a:off x="1164" y="344"/>
              <a:ext cx="78" cy="78"/>
            </a:xfrm>
            <a:custGeom>
              <a:avLst/>
              <a:gdLst>
                <a:gd name="T0" fmla="*/ 0 w 78"/>
                <a:gd name="T1" fmla="*/ 0 h 78"/>
                <a:gd name="T2" fmla="*/ 78 w 78"/>
                <a:gd name="T3" fmla="*/ 39 h 78"/>
                <a:gd name="T4" fmla="*/ 0 w 78"/>
                <a:gd name="T5" fmla="*/ 78 h 78"/>
                <a:gd name="T6" fmla="*/ 0 w 78"/>
                <a:gd name="T7" fmla="*/ 0 h 78"/>
                <a:gd name="T8" fmla="*/ 0 60000 65536"/>
                <a:gd name="T9" fmla="*/ 0 60000 65536"/>
                <a:gd name="T10" fmla="*/ 0 60000 65536"/>
                <a:gd name="T11" fmla="*/ 0 60000 65536"/>
                <a:gd name="T12" fmla="*/ 0 w 78"/>
                <a:gd name="T13" fmla="*/ 0 h 78"/>
                <a:gd name="T14" fmla="*/ 78 w 78"/>
                <a:gd name="T15" fmla="*/ 78 h 78"/>
              </a:gdLst>
              <a:ahLst/>
              <a:cxnLst>
                <a:cxn ang="T8">
                  <a:pos x="T0" y="T1"/>
                </a:cxn>
                <a:cxn ang="T9">
                  <a:pos x="T2" y="T3"/>
                </a:cxn>
                <a:cxn ang="T10">
                  <a:pos x="T4" y="T5"/>
                </a:cxn>
                <a:cxn ang="T11">
                  <a:pos x="T6" y="T7"/>
                </a:cxn>
              </a:cxnLst>
              <a:rect l="T12" t="T13" r="T14" b="T15"/>
              <a:pathLst>
                <a:path w="78" h="78">
                  <a:moveTo>
                    <a:pt x="0" y="0"/>
                  </a:moveTo>
                  <a:lnTo>
                    <a:pt x="78"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736" name="Rectangle 160">
              <a:extLst>
                <a:ext uri="{FF2B5EF4-FFF2-40B4-BE49-F238E27FC236}">
                  <a16:creationId xmlns:a16="http://schemas.microsoft.com/office/drawing/2014/main" id="{992AF840-F3CE-4FB6-A80F-64FDA25AAE34}"/>
                </a:ext>
              </a:extLst>
            </p:cNvPr>
            <p:cNvSpPr>
              <a:spLocks noChangeArrowheads="1"/>
            </p:cNvSpPr>
            <p:nvPr/>
          </p:nvSpPr>
          <p:spPr bwMode="auto">
            <a:xfrm>
              <a:off x="3674" y="270"/>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4737" name="Rectangle 161">
              <a:extLst>
                <a:ext uri="{FF2B5EF4-FFF2-40B4-BE49-F238E27FC236}">
                  <a16:creationId xmlns:a16="http://schemas.microsoft.com/office/drawing/2014/main" id="{B85ABFB2-4130-49ED-BEB7-4159C946D89E}"/>
                </a:ext>
              </a:extLst>
            </p:cNvPr>
            <p:cNvSpPr>
              <a:spLocks noChangeArrowheads="1"/>
            </p:cNvSpPr>
            <p:nvPr/>
          </p:nvSpPr>
          <p:spPr bwMode="auto">
            <a:xfrm>
              <a:off x="2373" y="270"/>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4738" name="Rectangle 162">
              <a:extLst>
                <a:ext uri="{FF2B5EF4-FFF2-40B4-BE49-F238E27FC236}">
                  <a16:creationId xmlns:a16="http://schemas.microsoft.com/office/drawing/2014/main" id="{C9975577-5BF2-4CA4-B3EF-7BE8F9CB86A0}"/>
                </a:ext>
              </a:extLst>
            </p:cNvPr>
            <p:cNvSpPr>
              <a:spLocks noChangeArrowheads="1"/>
            </p:cNvSpPr>
            <p:nvPr/>
          </p:nvSpPr>
          <p:spPr bwMode="auto">
            <a:xfrm>
              <a:off x="1699" y="965"/>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4739" name="Rectangle 163">
              <a:extLst>
                <a:ext uri="{FF2B5EF4-FFF2-40B4-BE49-F238E27FC236}">
                  <a16:creationId xmlns:a16="http://schemas.microsoft.com/office/drawing/2014/main" id="{77BBFBAE-9973-4583-965E-72B687196A91}"/>
                </a:ext>
              </a:extLst>
            </p:cNvPr>
            <p:cNvSpPr>
              <a:spLocks noChangeArrowheads="1"/>
            </p:cNvSpPr>
            <p:nvPr/>
          </p:nvSpPr>
          <p:spPr bwMode="auto">
            <a:xfrm>
              <a:off x="1699" y="1598"/>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4740" name="Rectangle 164">
              <a:extLst>
                <a:ext uri="{FF2B5EF4-FFF2-40B4-BE49-F238E27FC236}">
                  <a16:creationId xmlns:a16="http://schemas.microsoft.com/office/drawing/2014/main" id="{B8C9B34D-7DFA-477B-B74B-4B2766016A6A}"/>
                </a:ext>
              </a:extLst>
            </p:cNvPr>
            <p:cNvSpPr>
              <a:spLocks noChangeArrowheads="1"/>
            </p:cNvSpPr>
            <p:nvPr/>
          </p:nvSpPr>
          <p:spPr bwMode="auto">
            <a:xfrm>
              <a:off x="725" y="3037"/>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4741" name="Rectangle 165">
              <a:extLst>
                <a:ext uri="{FF2B5EF4-FFF2-40B4-BE49-F238E27FC236}">
                  <a16:creationId xmlns:a16="http://schemas.microsoft.com/office/drawing/2014/main" id="{624533D1-36DB-4070-97A0-654A742E33B9}"/>
                </a:ext>
              </a:extLst>
            </p:cNvPr>
            <p:cNvSpPr>
              <a:spLocks noChangeArrowheads="1"/>
            </p:cNvSpPr>
            <p:nvPr/>
          </p:nvSpPr>
          <p:spPr bwMode="auto">
            <a:xfrm>
              <a:off x="3566" y="965"/>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4742" name="Rectangle 166">
              <a:extLst>
                <a:ext uri="{FF2B5EF4-FFF2-40B4-BE49-F238E27FC236}">
                  <a16:creationId xmlns:a16="http://schemas.microsoft.com/office/drawing/2014/main" id="{156BA841-AE1F-4F46-B40B-F93ED3CB7842}"/>
                </a:ext>
              </a:extLst>
            </p:cNvPr>
            <p:cNvSpPr>
              <a:spLocks noChangeArrowheads="1"/>
            </p:cNvSpPr>
            <p:nvPr/>
          </p:nvSpPr>
          <p:spPr bwMode="auto">
            <a:xfrm>
              <a:off x="3551" y="1386"/>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4743" name="Rectangle 167">
              <a:extLst>
                <a:ext uri="{FF2B5EF4-FFF2-40B4-BE49-F238E27FC236}">
                  <a16:creationId xmlns:a16="http://schemas.microsoft.com/office/drawing/2014/main" id="{AE233303-08C2-4098-B611-7EE612CF6398}"/>
                </a:ext>
              </a:extLst>
            </p:cNvPr>
            <p:cNvSpPr>
              <a:spLocks noChangeArrowheads="1"/>
            </p:cNvSpPr>
            <p:nvPr/>
          </p:nvSpPr>
          <p:spPr bwMode="auto">
            <a:xfrm>
              <a:off x="3555" y="2650"/>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4744" name="Rectangle 168">
              <a:extLst>
                <a:ext uri="{FF2B5EF4-FFF2-40B4-BE49-F238E27FC236}">
                  <a16:creationId xmlns:a16="http://schemas.microsoft.com/office/drawing/2014/main" id="{AC046DE2-6C36-44BB-B029-73CED44DC5B0}"/>
                </a:ext>
              </a:extLst>
            </p:cNvPr>
            <p:cNvSpPr>
              <a:spLocks noChangeArrowheads="1"/>
            </p:cNvSpPr>
            <p:nvPr/>
          </p:nvSpPr>
          <p:spPr bwMode="auto">
            <a:xfrm>
              <a:off x="3570" y="1806"/>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4745" name="Rectangle 169">
              <a:extLst>
                <a:ext uri="{FF2B5EF4-FFF2-40B4-BE49-F238E27FC236}">
                  <a16:creationId xmlns:a16="http://schemas.microsoft.com/office/drawing/2014/main" id="{A47AAD3C-BD36-4174-AF40-377E610A5507}"/>
                </a:ext>
              </a:extLst>
            </p:cNvPr>
            <p:cNvSpPr>
              <a:spLocks noChangeArrowheads="1"/>
            </p:cNvSpPr>
            <p:nvPr/>
          </p:nvSpPr>
          <p:spPr bwMode="auto">
            <a:xfrm>
              <a:off x="3570" y="2230"/>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4746" name="Rectangle 170">
              <a:extLst>
                <a:ext uri="{FF2B5EF4-FFF2-40B4-BE49-F238E27FC236}">
                  <a16:creationId xmlns:a16="http://schemas.microsoft.com/office/drawing/2014/main" id="{48AD8169-0F67-4BE5-9BAD-ED4FE7B8978B}"/>
                </a:ext>
              </a:extLst>
            </p:cNvPr>
            <p:cNvSpPr>
              <a:spLocks noChangeArrowheads="1"/>
            </p:cNvSpPr>
            <p:nvPr/>
          </p:nvSpPr>
          <p:spPr bwMode="auto">
            <a:xfrm>
              <a:off x="3551" y="3070"/>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4747" name="Rectangle 171">
              <a:extLst>
                <a:ext uri="{FF2B5EF4-FFF2-40B4-BE49-F238E27FC236}">
                  <a16:creationId xmlns:a16="http://schemas.microsoft.com/office/drawing/2014/main" id="{2055AE16-7817-4385-A44D-B356A38E3ABB}"/>
                </a:ext>
              </a:extLst>
            </p:cNvPr>
            <p:cNvSpPr>
              <a:spLocks noChangeArrowheads="1"/>
            </p:cNvSpPr>
            <p:nvPr/>
          </p:nvSpPr>
          <p:spPr bwMode="auto">
            <a:xfrm>
              <a:off x="3570" y="3494"/>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4748" name="Rectangle 172">
              <a:extLst>
                <a:ext uri="{FF2B5EF4-FFF2-40B4-BE49-F238E27FC236}">
                  <a16:creationId xmlns:a16="http://schemas.microsoft.com/office/drawing/2014/main" id="{D1B1F42E-17DC-4B3F-84C7-4A8B5FD6EAE5}"/>
                </a:ext>
              </a:extLst>
            </p:cNvPr>
            <p:cNvSpPr>
              <a:spLocks noChangeArrowheads="1"/>
            </p:cNvSpPr>
            <p:nvPr/>
          </p:nvSpPr>
          <p:spPr bwMode="auto">
            <a:xfrm>
              <a:off x="744" y="1356"/>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4749" name="Rectangle 173">
              <a:extLst>
                <a:ext uri="{FF2B5EF4-FFF2-40B4-BE49-F238E27FC236}">
                  <a16:creationId xmlns:a16="http://schemas.microsoft.com/office/drawing/2014/main" id="{B5AA673C-59C6-437D-B4C6-9C778F99782E}"/>
                </a:ext>
              </a:extLst>
            </p:cNvPr>
            <p:cNvSpPr>
              <a:spLocks noChangeArrowheads="1"/>
            </p:cNvSpPr>
            <p:nvPr/>
          </p:nvSpPr>
          <p:spPr bwMode="auto">
            <a:xfrm>
              <a:off x="740" y="2193"/>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4750" name="Rectangle 174">
              <a:extLst>
                <a:ext uri="{FF2B5EF4-FFF2-40B4-BE49-F238E27FC236}">
                  <a16:creationId xmlns:a16="http://schemas.microsoft.com/office/drawing/2014/main" id="{8424564B-B954-4E75-B3A3-D1E5AACFE5D4}"/>
                </a:ext>
              </a:extLst>
            </p:cNvPr>
            <p:cNvSpPr>
              <a:spLocks noChangeArrowheads="1"/>
            </p:cNvSpPr>
            <p:nvPr/>
          </p:nvSpPr>
          <p:spPr bwMode="auto">
            <a:xfrm>
              <a:off x="1718" y="2438"/>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4751" name="Freeform 175">
              <a:extLst>
                <a:ext uri="{FF2B5EF4-FFF2-40B4-BE49-F238E27FC236}">
                  <a16:creationId xmlns:a16="http://schemas.microsoft.com/office/drawing/2014/main" id="{8F1CB7A7-A7B0-44CB-9385-6552A3762FDF}"/>
                </a:ext>
              </a:extLst>
            </p:cNvPr>
            <p:cNvSpPr>
              <a:spLocks/>
            </p:cNvSpPr>
            <p:nvPr/>
          </p:nvSpPr>
          <p:spPr bwMode="auto">
            <a:xfrm>
              <a:off x="4994" y="575"/>
              <a:ext cx="675" cy="492"/>
            </a:xfrm>
            <a:custGeom>
              <a:avLst/>
              <a:gdLst>
                <a:gd name="T0" fmla="*/ 0 w 2903"/>
                <a:gd name="T1" fmla="*/ 1 h 2117"/>
                <a:gd name="T2" fmla="*/ 2 w 2903"/>
                <a:gd name="T3" fmla="*/ 1 h 2117"/>
                <a:gd name="T4" fmla="*/ 2 w 2903"/>
                <a:gd name="T5" fmla="*/ 1 h 2117"/>
                <a:gd name="T6" fmla="*/ 2 w 2903"/>
                <a:gd name="T7" fmla="*/ 1 h 2117"/>
                <a:gd name="T8" fmla="*/ 2 w 2903"/>
                <a:gd name="T9" fmla="*/ 1 h 2117"/>
                <a:gd name="T10" fmla="*/ 2 w 2903"/>
                <a:gd name="T11" fmla="*/ 0 h 2117"/>
                <a:gd name="T12" fmla="*/ 2 w 2903"/>
                <a:gd name="T13" fmla="*/ 0 h 2117"/>
                <a:gd name="T14" fmla="*/ 2 w 2903"/>
                <a:gd name="T15" fmla="*/ 0 h 2117"/>
                <a:gd name="T16" fmla="*/ 0 w 2903"/>
                <a:gd name="T17" fmla="*/ 0 h 2117"/>
                <a:gd name="T18" fmla="*/ 0 w 2903"/>
                <a:gd name="T19" fmla="*/ 0 h 2117"/>
                <a:gd name="T20" fmla="*/ 0 w 2903"/>
                <a:gd name="T21" fmla="*/ 1 h 2117"/>
                <a:gd name="T22" fmla="*/ 0 w 2903"/>
                <a:gd name="T23" fmla="*/ 1 h 21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03"/>
                <a:gd name="T37" fmla="*/ 0 h 2117"/>
                <a:gd name="T38" fmla="*/ 2903 w 2903"/>
                <a:gd name="T39" fmla="*/ 2117 h 21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03" h="2117">
                  <a:moveTo>
                    <a:pt x="303" y="2117"/>
                  </a:moveTo>
                  <a:lnTo>
                    <a:pt x="2601" y="2117"/>
                  </a:lnTo>
                  <a:cubicBezTo>
                    <a:pt x="2768" y="2117"/>
                    <a:pt x="2903" y="1981"/>
                    <a:pt x="2903" y="1814"/>
                  </a:cubicBezTo>
                  <a:cubicBezTo>
                    <a:pt x="2903" y="1814"/>
                    <a:pt x="2903" y="1814"/>
                    <a:pt x="2903" y="1814"/>
                  </a:cubicBezTo>
                  <a:lnTo>
                    <a:pt x="2903" y="302"/>
                  </a:lnTo>
                  <a:cubicBezTo>
                    <a:pt x="2903" y="135"/>
                    <a:pt x="2768" y="0"/>
                    <a:pt x="2601" y="0"/>
                  </a:cubicBezTo>
                  <a:lnTo>
                    <a:pt x="303" y="0"/>
                  </a:lnTo>
                  <a:cubicBezTo>
                    <a:pt x="136" y="0"/>
                    <a:pt x="0" y="135"/>
                    <a:pt x="0" y="302"/>
                  </a:cubicBezTo>
                  <a:lnTo>
                    <a:pt x="0" y="1814"/>
                  </a:lnTo>
                  <a:cubicBezTo>
                    <a:pt x="0" y="1981"/>
                    <a:pt x="136" y="2117"/>
                    <a:pt x="303" y="2117"/>
                  </a:cubicBezTo>
                  <a:close/>
                </a:path>
              </a:pathLst>
            </a:custGeom>
            <a:solidFill>
              <a:srgbClr val="FF00FF"/>
            </a:solidFill>
            <a:ln w="0">
              <a:solidFill>
                <a:srgbClr val="000000"/>
              </a:solidFill>
              <a:prstDash val="solid"/>
              <a:round/>
              <a:headEnd/>
              <a:tailEnd/>
            </a:ln>
          </p:spPr>
          <p:txBody>
            <a:bodyPr/>
            <a:lstStyle/>
            <a:p>
              <a:endParaRPr lang="en-GB"/>
            </a:p>
          </p:txBody>
        </p:sp>
        <p:sp>
          <p:nvSpPr>
            <p:cNvPr id="24752" name="Freeform 176">
              <a:extLst>
                <a:ext uri="{FF2B5EF4-FFF2-40B4-BE49-F238E27FC236}">
                  <a16:creationId xmlns:a16="http://schemas.microsoft.com/office/drawing/2014/main" id="{C6CBAA9E-81DE-461F-AA40-FA69884499C9}"/>
                </a:ext>
              </a:extLst>
            </p:cNvPr>
            <p:cNvSpPr>
              <a:spLocks/>
            </p:cNvSpPr>
            <p:nvPr/>
          </p:nvSpPr>
          <p:spPr bwMode="auto">
            <a:xfrm>
              <a:off x="4994" y="575"/>
              <a:ext cx="675" cy="492"/>
            </a:xfrm>
            <a:custGeom>
              <a:avLst/>
              <a:gdLst>
                <a:gd name="T0" fmla="*/ 0 w 2903"/>
                <a:gd name="T1" fmla="*/ 1 h 2117"/>
                <a:gd name="T2" fmla="*/ 2 w 2903"/>
                <a:gd name="T3" fmla="*/ 1 h 2117"/>
                <a:gd name="T4" fmla="*/ 2 w 2903"/>
                <a:gd name="T5" fmla="*/ 1 h 2117"/>
                <a:gd name="T6" fmla="*/ 2 w 2903"/>
                <a:gd name="T7" fmla="*/ 1 h 2117"/>
                <a:gd name="T8" fmla="*/ 2 w 2903"/>
                <a:gd name="T9" fmla="*/ 1 h 2117"/>
                <a:gd name="T10" fmla="*/ 2 w 2903"/>
                <a:gd name="T11" fmla="*/ 0 h 2117"/>
                <a:gd name="T12" fmla="*/ 2 w 2903"/>
                <a:gd name="T13" fmla="*/ 0 h 2117"/>
                <a:gd name="T14" fmla="*/ 2 w 2903"/>
                <a:gd name="T15" fmla="*/ 0 h 2117"/>
                <a:gd name="T16" fmla="*/ 0 w 2903"/>
                <a:gd name="T17" fmla="*/ 0 h 2117"/>
                <a:gd name="T18" fmla="*/ 0 w 2903"/>
                <a:gd name="T19" fmla="*/ 0 h 2117"/>
                <a:gd name="T20" fmla="*/ 0 w 2903"/>
                <a:gd name="T21" fmla="*/ 1 h 2117"/>
                <a:gd name="T22" fmla="*/ 0 w 2903"/>
                <a:gd name="T23" fmla="*/ 1 h 21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03"/>
                <a:gd name="T37" fmla="*/ 0 h 2117"/>
                <a:gd name="T38" fmla="*/ 2903 w 2903"/>
                <a:gd name="T39" fmla="*/ 2117 h 21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03" h="2117">
                  <a:moveTo>
                    <a:pt x="303" y="2117"/>
                  </a:moveTo>
                  <a:lnTo>
                    <a:pt x="2601" y="2117"/>
                  </a:lnTo>
                  <a:cubicBezTo>
                    <a:pt x="2768" y="2117"/>
                    <a:pt x="2903" y="1981"/>
                    <a:pt x="2903" y="1814"/>
                  </a:cubicBezTo>
                  <a:cubicBezTo>
                    <a:pt x="2903" y="1814"/>
                    <a:pt x="2903" y="1814"/>
                    <a:pt x="2903" y="1814"/>
                  </a:cubicBezTo>
                  <a:lnTo>
                    <a:pt x="2903" y="302"/>
                  </a:lnTo>
                  <a:cubicBezTo>
                    <a:pt x="2903" y="135"/>
                    <a:pt x="2768" y="0"/>
                    <a:pt x="2601" y="0"/>
                  </a:cubicBezTo>
                  <a:lnTo>
                    <a:pt x="303" y="0"/>
                  </a:lnTo>
                  <a:cubicBezTo>
                    <a:pt x="136" y="0"/>
                    <a:pt x="0" y="135"/>
                    <a:pt x="0" y="302"/>
                  </a:cubicBezTo>
                  <a:lnTo>
                    <a:pt x="0" y="1814"/>
                  </a:lnTo>
                  <a:cubicBezTo>
                    <a:pt x="0" y="1981"/>
                    <a:pt x="136" y="2117"/>
                    <a:pt x="303" y="2117"/>
                  </a:cubicBezTo>
                  <a:close/>
                </a:path>
              </a:pathLst>
            </a:custGeom>
            <a:noFill/>
            <a:ln w="254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753" name="Rectangle 177">
              <a:extLst>
                <a:ext uri="{FF2B5EF4-FFF2-40B4-BE49-F238E27FC236}">
                  <a16:creationId xmlns:a16="http://schemas.microsoft.com/office/drawing/2014/main" id="{86AEDCDF-24BF-481F-A830-19B54A585DC7}"/>
                </a:ext>
              </a:extLst>
            </p:cNvPr>
            <p:cNvSpPr>
              <a:spLocks noChangeArrowheads="1"/>
            </p:cNvSpPr>
            <p:nvPr/>
          </p:nvSpPr>
          <p:spPr bwMode="auto">
            <a:xfrm>
              <a:off x="5180" y="623"/>
              <a:ext cx="34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Apply </a:t>
              </a:r>
              <a:endParaRPr lang="en-US" altLang="en-US" sz="2800"/>
            </a:p>
          </p:txBody>
        </p:sp>
        <p:sp>
          <p:nvSpPr>
            <p:cNvPr id="24754" name="Rectangle 178">
              <a:extLst>
                <a:ext uri="{FF2B5EF4-FFF2-40B4-BE49-F238E27FC236}">
                  <a16:creationId xmlns:a16="http://schemas.microsoft.com/office/drawing/2014/main" id="{886B4189-048E-422F-A960-837DD0EA45A2}"/>
                </a:ext>
              </a:extLst>
            </p:cNvPr>
            <p:cNvSpPr>
              <a:spLocks noChangeArrowheads="1"/>
            </p:cNvSpPr>
            <p:nvPr/>
          </p:nvSpPr>
          <p:spPr bwMode="auto">
            <a:xfrm>
              <a:off x="5028" y="754"/>
              <a:ext cx="6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disciplinary </a:t>
              </a:r>
              <a:endParaRPr lang="en-US" altLang="en-US" sz="2800"/>
            </a:p>
          </p:txBody>
        </p:sp>
        <p:sp>
          <p:nvSpPr>
            <p:cNvPr id="24755" name="Rectangle 179">
              <a:extLst>
                <a:ext uri="{FF2B5EF4-FFF2-40B4-BE49-F238E27FC236}">
                  <a16:creationId xmlns:a16="http://schemas.microsoft.com/office/drawing/2014/main" id="{E12FD73B-E42A-461E-A81D-E24FFE64801E}"/>
                </a:ext>
              </a:extLst>
            </p:cNvPr>
            <p:cNvSpPr>
              <a:spLocks noChangeArrowheads="1"/>
            </p:cNvSpPr>
            <p:nvPr/>
          </p:nvSpPr>
          <p:spPr bwMode="auto">
            <a:xfrm>
              <a:off x="5173" y="884"/>
              <a:ext cx="3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policy</a:t>
              </a:r>
              <a:endParaRPr lang="en-US" altLang="en-US" sz="2800"/>
            </a:p>
          </p:txBody>
        </p:sp>
        <p:sp>
          <p:nvSpPr>
            <p:cNvPr id="24756" name="Freeform 180">
              <a:extLst>
                <a:ext uri="{FF2B5EF4-FFF2-40B4-BE49-F238E27FC236}">
                  <a16:creationId xmlns:a16="http://schemas.microsoft.com/office/drawing/2014/main" id="{06C7E2E3-FAF6-46B2-989E-D4B131212E49}"/>
                </a:ext>
              </a:extLst>
            </p:cNvPr>
            <p:cNvSpPr>
              <a:spLocks/>
            </p:cNvSpPr>
            <p:nvPr/>
          </p:nvSpPr>
          <p:spPr bwMode="auto">
            <a:xfrm>
              <a:off x="4993" y="3668"/>
              <a:ext cx="675" cy="492"/>
            </a:xfrm>
            <a:custGeom>
              <a:avLst/>
              <a:gdLst>
                <a:gd name="T0" fmla="*/ 0 w 2903"/>
                <a:gd name="T1" fmla="*/ 1 h 2116"/>
                <a:gd name="T2" fmla="*/ 2 w 2903"/>
                <a:gd name="T3" fmla="*/ 1 h 2116"/>
                <a:gd name="T4" fmla="*/ 2 w 2903"/>
                <a:gd name="T5" fmla="*/ 1 h 2116"/>
                <a:gd name="T6" fmla="*/ 2 w 2903"/>
                <a:gd name="T7" fmla="*/ 1 h 2116"/>
                <a:gd name="T8" fmla="*/ 2 w 2903"/>
                <a:gd name="T9" fmla="*/ 1 h 2116"/>
                <a:gd name="T10" fmla="*/ 2 w 2903"/>
                <a:gd name="T11" fmla="*/ 0 h 2116"/>
                <a:gd name="T12" fmla="*/ 2 w 2903"/>
                <a:gd name="T13" fmla="*/ 0 h 2116"/>
                <a:gd name="T14" fmla="*/ 0 w 2903"/>
                <a:gd name="T15" fmla="*/ 0 h 2116"/>
                <a:gd name="T16" fmla="*/ 0 w 2903"/>
                <a:gd name="T17" fmla="*/ 0 h 2116"/>
                <a:gd name="T18" fmla="*/ 0 w 2903"/>
                <a:gd name="T19" fmla="*/ 1 h 2116"/>
                <a:gd name="T20" fmla="*/ 0 w 2903"/>
                <a:gd name="T21" fmla="*/ 1 h 2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3"/>
                <a:gd name="T34" fmla="*/ 0 h 2116"/>
                <a:gd name="T35" fmla="*/ 2903 w 2903"/>
                <a:gd name="T36" fmla="*/ 2116 h 2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3" h="2116">
                  <a:moveTo>
                    <a:pt x="303" y="2116"/>
                  </a:moveTo>
                  <a:lnTo>
                    <a:pt x="2601" y="2116"/>
                  </a:lnTo>
                  <a:cubicBezTo>
                    <a:pt x="2768" y="2116"/>
                    <a:pt x="2903" y="1981"/>
                    <a:pt x="2903" y="1814"/>
                  </a:cubicBezTo>
                  <a:cubicBezTo>
                    <a:pt x="2903" y="1814"/>
                    <a:pt x="2903" y="1814"/>
                    <a:pt x="2903" y="1814"/>
                  </a:cubicBezTo>
                  <a:lnTo>
                    <a:pt x="2903" y="302"/>
                  </a:lnTo>
                  <a:cubicBezTo>
                    <a:pt x="2903" y="135"/>
                    <a:pt x="2768" y="0"/>
                    <a:pt x="2601" y="0"/>
                  </a:cubicBezTo>
                  <a:lnTo>
                    <a:pt x="303" y="0"/>
                  </a:lnTo>
                  <a:cubicBezTo>
                    <a:pt x="136" y="0"/>
                    <a:pt x="0" y="135"/>
                    <a:pt x="0" y="302"/>
                  </a:cubicBezTo>
                  <a:lnTo>
                    <a:pt x="0" y="1814"/>
                  </a:lnTo>
                  <a:cubicBezTo>
                    <a:pt x="0" y="1981"/>
                    <a:pt x="136" y="2116"/>
                    <a:pt x="303" y="2116"/>
                  </a:cubicBezTo>
                  <a:close/>
                </a:path>
              </a:pathLst>
            </a:custGeom>
            <a:solidFill>
              <a:srgbClr val="FF00FF"/>
            </a:solidFill>
            <a:ln w="0">
              <a:solidFill>
                <a:srgbClr val="000000"/>
              </a:solidFill>
              <a:prstDash val="solid"/>
              <a:round/>
              <a:headEnd/>
              <a:tailEnd/>
            </a:ln>
          </p:spPr>
          <p:txBody>
            <a:bodyPr/>
            <a:lstStyle/>
            <a:p>
              <a:endParaRPr lang="en-GB"/>
            </a:p>
          </p:txBody>
        </p:sp>
        <p:sp>
          <p:nvSpPr>
            <p:cNvPr id="24757" name="Freeform 181">
              <a:extLst>
                <a:ext uri="{FF2B5EF4-FFF2-40B4-BE49-F238E27FC236}">
                  <a16:creationId xmlns:a16="http://schemas.microsoft.com/office/drawing/2014/main" id="{856DD210-2DBD-47EB-A278-74E7322CFEC7}"/>
                </a:ext>
              </a:extLst>
            </p:cNvPr>
            <p:cNvSpPr>
              <a:spLocks/>
            </p:cNvSpPr>
            <p:nvPr/>
          </p:nvSpPr>
          <p:spPr bwMode="auto">
            <a:xfrm>
              <a:off x="4993" y="3668"/>
              <a:ext cx="675" cy="492"/>
            </a:xfrm>
            <a:custGeom>
              <a:avLst/>
              <a:gdLst>
                <a:gd name="T0" fmla="*/ 0 w 2903"/>
                <a:gd name="T1" fmla="*/ 1 h 2116"/>
                <a:gd name="T2" fmla="*/ 2 w 2903"/>
                <a:gd name="T3" fmla="*/ 1 h 2116"/>
                <a:gd name="T4" fmla="*/ 2 w 2903"/>
                <a:gd name="T5" fmla="*/ 1 h 2116"/>
                <a:gd name="T6" fmla="*/ 2 w 2903"/>
                <a:gd name="T7" fmla="*/ 1 h 2116"/>
                <a:gd name="T8" fmla="*/ 2 w 2903"/>
                <a:gd name="T9" fmla="*/ 1 h 2116"/>
                <a:gd name="T10" fmla="*/ 2 w 2903"/>
                <a:gd name="T11" fmla="*/ 0 h 2116"/>
                <a:gd name="T12" fmla="*/ 2 w 2903"/>
                <a:gd name="T13" fmla="*/ 0 h 2116"/>
                <a:gd name="T14" fmla="*/ 0 w 2903"/>
                <a:gd name="T15" fmla="*/ 0 h 2116"/>
                <a:gd name="T16" fmla="*/ 0 w 2903"/>
                <a:gd name="T17" fmla="*/ 0 h 2116"/>
                <a:gd name="T18" fmla="*/ 0 w 2903"/>
                <a:gd name="T19" fmla="*/ 1 h 2116"/>
                <a:gd name="T20" fmla="*/ 0 w 2903"/>
                <a:gd name="T21" fmla="*/ 1 h 2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3"/>
                <a:gd name="T34" fmla="*/ 0 h 2116"/>
                <a:gd name="T35" fmla="*/ 2903 w 2903"/>
                <a:gd name="T36" fmla="*/ 2116 h 2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3" h="2116">
                  <a:moveTo>
                    <a:pt x="303" y="2116"/>
                  </a:moveTo>
                  <a:lnTo>
                    <a:pt x="2601" y="2116"/>
                  </a:lnTo>
                  <a:cubicBezTo>
                    <a:pt x="2768" y="2116"/>
                    <a:pt x="2903" y="1981"/>
                    <a:pt x="2903" y="1814"/>
                  </a:cubicBezTo>
                  <a:cubicBezTo>
                    <a:pt x="2903" y="1814"/>
                    <a:pt x="2903" y="1814"/>
                    <a:pt x="2903" y="1814"/>
                  </a:cubicBezTo>
                  <a:lnTo>
                    <a:pt x="2903" y="302"/>
                  </a:lnTo>
                  <a:cubicBezTo>
                    <a:pt x="2903" y="135"/>
                    <a:pt x="2768" y="0"/>
                    <a:pt x="2601" y="0"/>
                  </a:cubicBezTo>
                  <a:lnTo>
                    <a:pt x="303" y="0"/>
                  </a:lnTo>
                  <a:cubicBezTo>
                    <a:pt x="136" y="0"/>
                    <a:pt x="0" y="135"/>
                    <a:pt x="0" y="302"/>
                  </a:cubicBezTo>
                  <a:lnTo>
                    <a:pt x="0" y="1814"/>
                  </a:lnTo>
                  <a:cubicBezTo>
                    <a:pt x="0" y="1981"/>
                    <a:pt x="136" y="2116"/>
                    <a:pt x="303" y="2116"/>
                  </a:cubicBezTo>
                  <a:close/>
                </a:path>
              </a:pathLst>
            </a:custGeom>
            <a:noFill/>
            <a:ln w="254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758" name="Rectangle 182">
              <a:extLst>
                <a:ext uri="{FF2B5EF4-FFF2-40B4-BE49-F238E27FC236}">
                  <a16:creationId xmlns:a16="http://schemas.microsoft.com/office/drawing/2014/main" id="{A2970976-1980-42B2-87A2-BB87D7ABA3C6}"/>
                </a:ext>
              </a:extLst>
            </p:cNvPr>
            <p:cNvSpPr>
              <a:spLocks noChangeArrowheads="1"/>
            </p:cNvSpPr>
            <p:nvPr/>
          </p:nvSpPr>
          <p:spPr bwMode="auto">
            <a:xfrm>
              <a:off x="5136" y="3714"/>
              <a:ext cx="43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Identify </a:t>
              </a:r>
              <a:endParaRPr lang="en-US" altLang="en-US" sz="2800"/>
            </a:p>
          </p:txBody>
        </p:sp>
        <p:sp>
          <p:nvSpPr>
            <p:cNvPr id="24759" name="Rectangle 183">
              <a:extLst>
                <a:ext uri="{FF2B5EF4-FFF2-40B4-BE49-F238E27FC236}">
                  <a16:creationId xmlns:a16="http://schemas.microsoft.com/office/drawing/2014/main" id="{A884B59F-60E8-4B5B-9BF6-29577D98FF97}"/>
                </a:ext>
              </a:extLst>
            </p:cNvPr>
            <p:cNvSpPr>
              <a:spLocks noChangeArrowheads="1"/>
            </p:cNvSpPr>
            <p:nvPr/>
          </p:nvSpPr>
          <p:spPr bwMode="auto">
            <a:xfrm>
              <a:off x="5106" y="3848"/>
              <a:ext cx="49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SYSTEM </a:t>
              </a:r>
              <a:endParaRPr lang="en-US" altLang="en-US" sz="2800"/>
            </a:p>
          </p:txBody>
        </p:sp>
        <p:sp>
          <p:nvSpPr>
            <p:cNvPr id="24760" name="Rectangle 184">
              <a:extLst>
                <a:ext uri="{FF2B5EF4-FFF2-40B4-BE49-F238E27FC236}">
                  <a16:creationId xmlns:a16="http://schemas.microsoft.com/office/drawing/2014/main" id="{BCB494B1-2127-4953-AEFB-C8C6DF7915F0}"/>
                </a:ext>
              </a:extLst>
            </p:cNvPr>
            <p:cNvSpPr>
              <a:spLocks noChangeArrowheads="1"/>
            </p:cNvSpPr>
            <p:nvPr/>
          </p:nvSpPr>
          <p:spPr bwMode="auto">
            <a:xfrm>
              <a:off x="5136" y="3978"/>
              <a:ext cx="40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failures</a:t>
              </a:r>
              <a:endParaRPr lang="en-US" altLang="en-US" sz="2800"/>
            </a:p>
          </p:txBody>
        </p:sp>
        <p:sp>
          <p:nvSpPr>
            <p:cNvPr id="24761" name="Freeform 185">
              <a:extLst>
                <a:ext uri="{FF2B5EF4-FFF2-40B4-BE49-F238E27FC236}">
                  <a16:creationId xmlns:a16="http://schemas.microsoft.com/office/drawing/2014/main" id="{02665C61-DC09-4E0A-A636-7D03AC8787C5}"/>
                </a:ext>
              </a:extLst>
            </p:cNvPr>
            <p:cNvSpPr>
              <a:spLocks/>
            </p:cNvSpPr>
            <p:nvPr/>
          </p:nvSpPr>
          <p:spPr bwMode="auto">
            <a:xfrm>
              <a:off x="976" y="1927"/>
              <a:ext cx="3959" cy="204"/>
            </a:xfrm>
            <a:custGeom>
              <a:avLst/>
              <a:gdLst>
                <a:gd name="T0" fmla="*/ 3867 w 3959"/>
                <a:gd name="T1" fmla="*/ 0 h 204"/>
                <a:gd name="T2" fmla="*/ 3959 w 3959"/>
                <a:gd name="T3" fmla="*/ 0 h 204"/>
                <a:gd name="T4" fmla="*/ 3959 w 3959"/>
                <a:gd name="T5" fmla="*/ 204 h 204"/>
                <a:gd name="T6" fmla="*/ 0 w 3959"/>
                <a:gd name="T7" fmla="*/ 204 h 204"/>
                <a:gd name="T8" fmla="*/ 0 60000 65536"/>
                <a:gd name="T9" fmla="*/ 0 60000 65536"/>
                <a:gd name="T10" fmla="*/ 0 60000 65536"/>
                <a:gd name="T11" fmla="*/ 0 60000 65536"/>
                <a:gd name="T12" fmla="*/ 0 w 3959"/>
                <a:gd name="T13" fmla="*/ 0 h 204"/>
                <a:gd name="T14" fmla="*/ 3959 w 3959"/>
                <a:gd name="T15" fmla="*/ 204 h 204"/>
              </a:gdLst>
              <a:ahLst/>
              <a:cxnLst>
                <a:cxn ang="T8">
                  <a:pos x="T0" y="T1"/>
                </a:cxn>
                <a:cxn ang="T9">
                  <a:pos x="T2" y="T3"/>
                </a:cxn>
                <a:cxn ang="T10">
                  <a:pos x="T4" y="T5"/>
                </a:cxn>
                <a:cxn ang="T11">
                  <a:pos x="T6" y="T7"/>
                </a:cxn>
              </a:cxnLst>
              <a:rect l="T12" t="T13" r="T14" b="T15"/>
              <a:pathLst>
                <a:path w="3959" h="204">
                  <a:moveTo>
                    <a:pt x="3867" y="0"/>
                  </a:moveTo>
                  <a:lnTo>
                    <a:pt x="3959" y="0"/>
                  </a:lnTo>
                  <a:lnTo>
                    <a:pt x="3959" y="204"/>
                  </a:lnTo>
                  <a:lnTo>
                    <a:pt x="0" y="204"/>
                  </a:lnTo>
                </a:path>
              </a:pathLst>
            </a:custGeom>
            <a:noFill/>
            <a:ln w="25400"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762" name="Freeform 186">
              <a:extLst>
                <a:ext uri="{FF2B5EF4-FFF2-40B4-BE49-F238E27FC236}">
                  <a16:creationId xmlns:a16="http://schemas.microsoft.com/office/drawing/2014/main" id="{F6EC9DA2-E2EB-4833-918A-F94AC24DCEE1}"/>
                </a:ext>
              </a:extLst>
            </p:cNvPr>
            <p:cNvSpPr>
              <a:spLocks/>
            </p:cNvSpPr>
            <p:nvPr/>
          </p:nvSpPr>
          <p:spPr bwMode="auto">
            <a:xfrm>
              <a:off x="915" y="2096"/>
              <a:ext cx="70" cy="70"/>
            </a:xfrm>
            <a:custGeom>
              <a:avLst/>
              <a:gdLst>
                <a:gd name="T0" fmla="*/ 70 w 70"/>
                <a:gd name="T1" fmla="*/ 70 h 70"/>
                <a:gd name="T2" fmla="*/ 0 w 70"/>
                <a:gd name="T3" fmla="*/ 35 h 70"/>
                <a:gd name="T4" fmla="*/ 70 w 70"/>
                <a:gd name="T5" fmla="*/ 0 h 70"/>
                <a:gd name="T6" fmla="*/ 70 w 70"/>
                <a:gd name="T7" fmla="*/ 70 h 70"/>
                <a:gd name="T8" fmla="*/ 0 60000 65536"/>
                <a:gd name="T9" fmla="*/ 0 60000 65536"/>
                <a:gd name="T10" fmla="*/ 0 60000 65536"/>
                <a:gd name="T11" fmla="*/ 0 60000 65536"/>
                <a:gd name="T12" fmla="*/ 0 w 70"/>
                <a:gd name="T13" fmla="*/ 0 h 70"/>
                <a:gd name="T14" fmla="*/ 70 w 70"/>
                <a:gd name="T15" fmla="*/ 70 h 70"/>
              </a:gdLst>
              <a:ahLst/>
              <a:cxnLst>
                <a:cxn ang="T8">
                  <a:pos x="T0" y="T1"/>
                </a:cxn>
                <a:cxn ang="T9">
                  <a:pos x="T2" y="T3"/>
                </a:cxn>
                <a:cxn ang="T10">
                  <a:pos x="T4" y="T5"/>
                </a:cxn>
                <a:cxn ang="T11">
                  <a:pos x="T6" y="T7"/>
                </a:cxn>
              </a:cxnLst>
              <a:rect l="T12" t="T13" r="T14" b="T15"/>
              <a:pathLst>
                <a:path w="70" h="70">
                  <a:moveTo>
                    <a:pt x="70" y="70"/>
                  </a:moveTo>
                  <a:lnTo>
                    <a:pt x="0" y="35"/>
                  </a:lnTo>
                  <a:lnTo>
                    <a:pt x="70" y="0"/>
                  </a:lnTo>
                  <a:lnTo>
                    <a:pt x="70" y="7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763" name="Freeform 187">
              <a:extLst>
                <a:ext uri="{FF2B5EF4-FFF2-40B4-BE49-F238E27FC236}">
                  <a16:creationId xmlns:a16="http://schemas.microsoft.com/office/drawing/2014/main" id="{5625B61B-7B73-4125-8E95-2E97378585F7}"/>
                </a:ext>
              </a:extLst>
            </p:cNvPr>
            <p:cNvSpPr>
              <a:spLocks/>
            </p:cNvSpPr>
            <p:nvPr/>
          </p:nvSpPr>
          <p:spPr bwMode="auto">
            <a:xfrm>
              <a:off x="89" y="690"/>
              <a:ext cx="4904" cy="3224"/>
            </a:xfrm>
            <a:custGeom>
              <a:avLst/>
              <a:gdLst>
                <a:gd name="T0" fmla="*/ 14 w 21098"/>
                <a:gd name="T1" fmla="*/ 9 h 13872"/>
                <a:gd name="T2" fmla="*/ 0 w 21098"/>
                <a:gd name="T3" fmla="*/ 9 h 13872"/>
                <a:gd name="T4" fmla="*/ 0 w 21098"/>
                <a:gd name="T5" fmla="*/ 9 h 13872"/>
                <a:gd name="T6" fmla="*/ 0 w 21098"/>
                <a:gd name="T7" fmla="*/ 9 h 13872"/>
                <a:gd name="T8" fmla="*/ 0 w 21098"/>
                <a:gd name="T9" fmla="*/ 0 h 13872"/>
                <a:gd name="T10" fmla="*/ 0 w 21098"/>
                <a:gd name="T11" fmla="*/ 0 h 13872"/>
                <a:gd name="T12" fmla="*/ 0 w 21098"/>
                <a:gd name="T13" fmla="*/ 0 h 13872"/>
                <a:gd name="T14" fmla="*/ 1 w 21098"/>
                <a:gd name="T15" fmla="*/ 0 h 13872"/>
                <a:gd name="T16" fmla="*/ 1 w 21098"/>
                <a:gd name="T17" fmla="*/ 0 h 13872"/>
                <a:gd name="T18" fmla="*/ 1 w 21098"/>
                <a:gd name="T19" fmla="*/ 0 h 13872"/>
                <a:gd name="T20" fmla="*/ 1 w 21098"/>
                <a:gd name="T21" fmla="*/ 0 h 138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098"/>
                <a:gd name="T34" fmla="*/ 0 h 13872"/>
                <a:gd name="T35" fmla="*/ 21098 w 21098"/>
                <a:gd name="T36" fmla="*/ 13872 h 138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098" h="13872">
                  <a:moveTo>
                    <a:pt x="21098" y="13872"/>
                  </a:moveTo>
                  <a:lnTo>
                    <a:pt x="302" y="13872"/>
                  </a:lnTo>
                  <a:cubicBezTo>
                    <a:pt x="135" y="13872"/>
                    <a:pt x="0" y="13736"/>
                    <a:pt x="0" y="13569"/>
                  </a:cubicBezTo>
                  <a:lnTo>
                    <a:pt x="0" y="611"/>
                  </a:lnTo>
                  <a:cubicBezTo>
                    <a:pt x="0" y="444"/>
                    <a:pt x="135" y="308"/>
                    <a:pt x="302" y="308"/>
                  </a:cubicBezTo>
                  <a:lnTo>
                    <a:pt x="1727" y="308"/>
                  </a:lnTo>
                  <a:cubicBezTo>
                    <a:pt x="1875" y="308"/>
                    <a:pt x="1995" y="188"/>
                    <a:pt x="1995" y="40"/>
                  </a:cubicBezTo>
                  <a:cubicBezTo>
                    <a:pt x="1995" y="40"/>
                    <a:pt x="1995" y="40"/>
                    <a:pt x="1995" y="40"/>
                  </a:cubicBezTo>
                  <a:lnTo>
                    <a:pt x="1995" y="0"/>
                  </a:ln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764" name="Freeform 188">
              <a:extLst>
                <a:ext uri="{FF2B5EF4-FFF2-40B4-BE49-F238E27FC236}">
                  <a16:creationId xmlns:a16="http://schemas.microsoft.com/office/drawing/2014/main" id="{52DC1C6C-9757-4E84-B566-251A62150D5D}"/>
                </a:ext>
              </a:extLst>
            </p:cNvPr>
            <p:cNvSpPr>
              <a:spLocks/>
            </p:cNvSpPr>
            <p:nvPr/>
          </p:nvSpPr>
          <p:spPr bwMode="auto">
            <a:xfrm>
              <a:off x="522" y="637"/>
              <a:ext cx="61" cy="60"/>
            </a:xfrm>
            <a:custGeom>
              <a:avLst/>
              <a:gdLst>
                <a:gd name="T0" fmla="*/ 0 w 61"/>
                <a:gd name="T1" fmla="*/ 60 h 60"/>
                <a:gd name="T2" fmla="*/ 31 w 61"/>
                <a:gd name="T3" fmla="*/ 0 h 60"/>
                <a:gd name="T4" fmla="*/ 61 w 61"/>
                <a:gd name="T5" fmla="*/ 60 h 60"/>
                <a:gd name="T6" fmla="*/ 0 w 61"/>
                <a:gd name="T7" fmla="*/ 60 h 60"/>
                <a:gd name="T8" fmla="*/ 0 60000 65536"/>
                <a:gd name="T9" fmla="*/ 0 60000 65536"/>
                <a:gd name="T10" fmla="*/ 0 60000 65536"/>
                <a:gd name="T11" fmla="*/ 0 60000 65536"/>
                <a:gd name="T12" fmla="*/ 0 w 61"/>
                <a:gd name="T13" fmla="*/ 0 h 60"/>
                <a:gd name="T14" fmla="*/ 61 w 61"/>
                <a:gd name="T15" fmla="*/ 60 h 60"/>
              </a:gdLst>
              <a:ahLst/>
              <a:cxnLst>
                <a:cxn ang="T8">
                  <a:pos x="T0" y="T1"/>
                </a:cxn>
                <a:cxn ang="T9">
                  <a:pos x="T2" y="T3"/>
                </a:cxn>
                <a:cxn ang="T10">
                  <a:pos x="T4" y="T5"/>
                </a:cxn>
                <a:cxn ang="T11">
                  <a:pos x="T6" y="T7"/>
                </a:cxn>
              </a:cxnLst>
              <a:rect l="T12" t="T13" r="T14" b="T15"/>
              <a:pathLst>
                <a:path w="61" h="60">
                  <a:moveTo>
                    <a:pt x="0" y="60"/>
                  </a:moveTo>
                  <a:lnTo>
                    <a:pt x="31" y="0"/>
                  </a:lnTo>
                  <a:lnTo>
                    <a:pt x="61" y="60"/>
                  </a:ln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765" name="Rectangle 189">
              <a:extLst>
                <a:ext uri="{FF2B5EF4-FFF2-40B4-BE49-F238E27FC236}">
                  <a16:creationId xmlns:a16="http://schemas.microsoft.com/office/drawing/2014/main" id="{C36BBDA8-470A-46DD-8A36-FA9CBC73D944}"/>
                </a:ext>
              </a:extLst>
            </p:cNvPr>
            <p:cNvSpPr>
              <a:spLocks noChangeArrowheads="1"/>
            </p:cNvSpPr>
            <p:nvPr/>
          </p:nvSpPr>
          <p:spPr bwMode="auto">
            <a:xfrm>
              <a:off x="5117" y="1672"/>
              <a:ext cx="435" cy="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766" name="Rectangle 190">
              <a:extLst>
                <a:ext uri="{FF2B5EF4-FFF2-40B4-BE49-F238E27FC236}">
                  <a16:creationId xmlns:a16="http://schemas.microsoft.com/office/drawing/2014/main" id="{A51A4980-0E73-47B2-BD42-59F4463568A3}"/>
                </a:ext>
              </a:extLst>
            </p:cNvPr>
            <p:cNvSpPr>
              <a:spLocks noChangeArrowheads="1"/>
            </p:cNvSpPr>
            <p:nvPr/>
          </p:nvSpPr>
          <p:spPr bwMode="auto">
            <a:xfrm>
              <a:off x="5117" y="1675"/>
              <a:ext cx="435" cy="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767" name="Rectangle 191">
              <a:extLst>
                <a:ext uri="{FF2B5EF4-FFF2-40B4-BE49-F238E27FC236}">
                  <a16:creationId xmlns:a16="http://schemas.microsoft.com/office/drawing/2014/main" id="{CBE5C59F-AD0A-4E30-8A6D-C1E69EE2E868}"/>
                </a:ext>
              </a:extLst>
            </p:cNvPr>
            <p:cNvSpPr>
              <a:spLocks noChangeArrowheads="1"/>
            </p:cNvSpPr>
            <p:nvPr/>
          </p:nvSpPr>
          <p:spPr bwMode="auto">
            <a:xfrm>
              <a:off x="5117" y="1687"/>
              <a:ext cx="435" cy="15"/>
            </a:xfrm>
            <a:prstGeom prst="rect">
              <a:avLst/>
            </a:prstGeom>
            <a:solidFill>
              <a:srgbClr val="FDFE0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768" name="Rectangle 192">
              <a:extLst>
                <a:ext uri="{FF2B5EF4-FFF2-40B4-BE49-F238E27FC236}">
                  <a16:creationId xmlns:a16="http://schemas.microsoft.com/office/drawing/2014/main" id="{674A467D-640D-4B50-9EC3-F0A10134D619}"/>
                </a:ext>
              </a:extLst>
            </p:cNvPr>
            <p:cNvSpPr>
              <a:spLocks noChangeArrowheads="1"/>
            </p:cNvSpPr>
            <p:nvPr/>
          </p:nvSpPr>
          <p:spPr bwMode="auto">
            <a:xfrm>
              <a:off x="5117" y="1702"/>
              <a:ext cx="435" cy="14"/>
            </a:xfrm>
            <a:prstGeom prst="rect">
              <a:avLst/>
            </a:prstGeom>
            <a:solidFill>
              <a:srgbClr val="FBFD0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769" name="Rectangle 193">
              <a:extLst>
                <a:ext uri="{FF2B5EF4-FFF2-40B4-BE49-F238E27FC236}">
                  <a16:creationId xmlns:a16="http://schemas.microsoft.com/office/drawing/2014/main" id="{11E766CD-58BA-4811-834C-58959B919F4C}"/>
                </a:ext>
              </a:extLst>
            </p:cNvPr>
            <p:cNvSpPr>
              <a:spLocks noChangeArrowheads="1"/>
            </p:cNvSpPr>
            <p:nvPr/>
          </p:nvSpPr>
          <p:spPr bwMode="auto">
            <a:xfrm>
              <a:off x="5117" y="1716"/>
              <a:ext cx="435" cy="15"/>
            </a:xfrm>
            <a:prstGeom prst="rect">
              <a:avLst/>
            </a:prstGeom>
            <a:solidFill>
              <a:srgbClr val="F9F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770" name="Rectangle 194">
              <a:extLst>
                <a:ext uri="{FF2B5EF4-FFF2-40B4-BE49-F238E27FC236}">
                  <a16:creationId xmlns:a16="http://schemas.microsoft.com/office/drawing/2014/main" id="{D9E93BA8-9E88-4FE6-A0B1-F83A02D85671}"/>
                </a:ext>
              </a:extLst>
            </p:cNvPr>
            <p:cNvSpPr>
              <a:spLocks noChangeArrowheads="1"/>
            </p:cNvSpPr>
            <p:nvPr/>
          </p:nvSpPr>
          <p:spPr bwMode="auto">
            <a:xfrm>
              <a:off x="5117" y="1731"/>
              <a:ext cx="435" cy="19"/>
            </a:xfrm>
            <a:prstGeom prst="rect">
              <a:avLst/>
            </a:prstGeom>
            <a:solidFill>
              <a:srgbClr val="F7FB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771" name="Rectangle 195">
              <a:extLst>
                <a:ext uri="{FF2B5EF4-FFF2-40B4-BE49-F238E27FC236}">
                  <a16:creationId xmlns:a16="http://schemas.microsoft.com/office/drawing/2014/main" id="{036D4F15-1975-483B-ABBF-D2711A861EAE}"/>
                </a:ext>
              </a:extLst>
            </p:cNvPr>
            <p:cNvSpPr>
              <a:spLocks noChangeArrowheads="1"/>
            </p:cNvSpPr>
            <p:nvPr/>
          </p:nvSpPr>
          <p:spPr bwMode="auto">
            <a:xfrm>
              <a:off x="5117" y="1750"/>
              <a:ext cx="435" cy="15"/>
            </a:xfrm>
            <a:prstGeom prst="rect">
              <a:avLst/>
            </a:prstGeom>
            <a:solidFill>
              <a:srgbClr val="F5FA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772" name="Rectangle 196">
              <a:extLst>
                <a:ext uri="{FF2B5EF4-FFF2-40B4-BE49-F238E27FC236}">
                  <a16:creationId xmlns:a16="http://schemas.microsoft.com/office/drawing/2014/main" id="{8E1CD6F0-7D3E-4795-8C5A-F0C5BFB11575}"/>
                </a:ext>
              </a:extLst>
            </p:cNvPr>
            <p:cNvSpPr>
              <a:spLocks noChangeArrowheads="1"/>
            </p:cNvSpPr>
            <p:nvPr/>
          </p:nvSpPr>
          <p:spPr bwMode="auto">
            <a:xfrm>
              <a:off x="5117" y="1765"/>
              <a:ext cx="435" cy="15"/>
            </a:xfrm>
            <a:prstGeom prst="rect">
              <a:avLst/>
            </a:prstGeom>
            <a:solidFill>
              <a:srgbClr val="F3F90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773" name="Rectangle 197">
              <a:extLst>
                <a:ext uri="{FF2B5EF4-FFF2-40B4-BE49-F238E27FC236}">
                  <a16:creationId xmlns:a16="http://schemas.microsoft.com/office/drawing/2014/main" id="{76A47FA5-8C29-4AF0-B883-34841945F412}"/>
                </a:ext>
              </a:extLst>
            </p:cNvPr>
            <p:cNvSpPr>
              <a:spLocks noChangeArrowheads="1"/>
            </p:cNvSpPr>
            <p:nvPr/>
          </p:nvSpPr>
          <p:spPr bwMode="auto">
            <a:xfrm>
              <a:off x="5117" y="1780"/>
              <a:ext cx="435" cy="15"/>
            </a:xfrm>
            <a:prstGeom prst="rect">
              <a:avLst/>
            </a:prstGeom>
            <a:solidFill>
              <a:srgbClr val="F1F80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774" name="Rectangle 198">
              <a:extLst>
                <a:ext uri="{FF2B5EF4-FFF2-40B4-BE49-F238E27FC236}">
                  <a16:creationId xmlns:a16="http://schemas.microsoft.com/office/drawing/2014/main" id="{6B6BF978-101B-484A-945D-91C19D2AB42A}"/>
                </a:ext>
              </a:extLst>
            </p:cNvPr>
            <p:cNvSpPr>
              <a:spLocks noChangeArrowheads="1"/>
            </p:cNvSpPr>
            <p:nvPr/>
          </p:nvSpPr>
          <p:spPr bwMode="auto">
            <a:xfrm>
              <a:off x="5117" y="1795"/>
              <a:ext cx="435" cy="14"/>
            </a:xfrm>
            <a:prstGeom prst="rect">
              <a:avLst/>
            </a:prstGeom>
            <a:solidFill>
              <a:srgbClr val="EFF70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775" name="Rectangle 199">
              <a:extLst>
                <a:ext uri="{FF2B5EF4-FFF2-40B4-BE49-F238E27FC236}">
                  <a16:creationId xmlns:a16="http://schemas.microsoft.com/office/drawing/2014/main" id="{89759314-59F2-4CF0-93BD-28597BD7ECCE}"/>
                </a:ext>
              </a:extLst>
            </p:cNvPr>
            <p:cNvSpPr>
              <a:spLocks noChangeArrowheads="1"/>
            </p:cNvSpPr>
            <p:nvPr/>
          </p:nvSpPr>
          <p:spPr bwMode="auto">
            <a:xfrm>
              <a:off x="5117" y="1809"/>
              <a:ext cx="435" cy="19"/>
            </a:xfrm>
            <a:prstGeom prst="rect">
              <a:avLst/>
            </a:prstGeom>
            <a:solidFill>
              <a:srgbClr val="EDF6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776" name="Rectangle 200">
              <a:extLst>
                <a:ext uri="{FF2B5EF4-FFF2-40B4-BE49-F238E27FC236}">
                  <a16:creationId xmlns:a16="http://schemas.microsoft.com/office/drawing/2014/main" id="{600D8D13-865C-42C3-B92F-78DA26A0C69C}"/>
                </a:ext>
              </a:extLst>
            </p:cNvPr>
            <p:cNvSpPr>
              <a:spLocks noChangeArrowheads="1"/>
            </p:cNvSpPr>
            <p:nvPr/>
          </p:nvSpPr>
          <p:spPr bwMode="auto">
            <a:xfrm>
              <a:off x="5117" y="1828"/>
              <a:ext cx="435" cy="15"/>
            </a:xfrm>
            <a:prstGeom prst="rect">
              <a:avLst/>
            </a:prstGeom>
            <a:solidFill>
              <a:srgbClr val="EBF5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777" name="Rectangle 201">
              <a:extLst>
                <a:ext uri="{FF2B5EF4-FFF2-40B4-BE49-F238E27FC236}">
                  <a16:creationId xmlns:a16="http://schemas.microsoft.com/office/drawing/2014/main" id="{2C806A34-23AA-49BD-B355-D7946E900802}"/>
                </a:ext>
              </a:extLst>
            </p:cNvPr>
            <p:cNvSpPr>
              <a:spLocks noChangeArrowheads="1"/>
            </p:cNvSpPr>
            <p:nvPr/>
          </p:nvSpPr>
          <p:spPr bwMode="auto">
            <a:xfrm>
              <a:off x="5117" y="1843"/>
              <a:ext cx="435" cy="15"/>
            </a:xfrm>
            <a:prstGeom prst="rect">
              <a:avLst/>
            </a:prstGeom>
            <a:solidFill>
              <a:srgbClr val="E9F40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778" name="Rectangle 202">
              <a:extLst>
                <a:ext uri="{FF2B5EF4-FFF2-40B4-BE49-F238E27FC236}">
                  <a16:creationId xmlns:a16="http://schemas.microsoft.com/office/drawing/2014/main" id="{C47F5AEC-4F69-4EC9-8FED-4373B3BA156B}"/>
                </a:ext>
              </a:extLst>
            </p:cNvPr>
            <p:cNvSpPr>
              <a:spLocks noChangeArrowheads="1"/>
            </p:cNvSpPr>
            <p:nvPr/>
          </p:nvSpPr>
          <p:spPr bwMode="auto">
            <a:xfrm>
              <a:off x="5117" y="1858"/>
              <a:ext cx="435" cy="15"/>
            </a:xfrm>
            <a:prstGeom prst="rect">
              <a:avLst/>
            </a:prstGeom>
            <a:solidFill>
              <a:srgbClr val="E7F3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779" name="Rectangle 203">
              <a:extLst>
                <a:ext uri="{FF2B5EF4-FFF2-40B4-BE49-F238E27FC236}">
                  <a16:creationId xmlns:a16="http://schemas.microsoft.com/office/drawing/2014/main" id="{60867E98-1EB7-4B79-B0DC-4A6A2BEDFB57}"/>
                </a:ext>
              </a:extLst>
            </p:cNvPr>
            <p:cNvSpPr>
              <a:spLocks noChangeArrowheads="1"/>
            </p:cNvSpPr>
            <p:nvPr/>
          </p:nvSpPr>
          <p:spPr bwMode="auto">
            <a:xfrm>
              <a:off x="5117" y="1873"/>
              <a:ext cx="435" cy="14"/>
            </a:xfrm>
            <a:prstGeom prst="rect">
              <a:avLst/>
            </a:prstGeom>
            <a:solidFill>
              <a:srgbClr val="E5F20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780" name="Rectangle 204">
              <a:extLst>
                <a:ext uri="{FF2B5EF4-FFF2-40B4-BE49-F238E27FC236}">
                  <a16:creationId xmlns:a16="http://schemas.microsoft.com/office/drawing/2014/main" id="{0E4B3A7B-F1DF-4FA2-9C76-871E4C66AA70}"/>
                </a:ext>
              </a:extLst>
            </p:cNvPr>
            <p:cNvSpPr>
              <a:spLocks noChangeArrowheads="1"/>
            </p:cNvSpPr>
            <p:nvPr/>
          </p:nvSpPr>
          <p:spPr bwMode="auto">
            <a:xfrm>
              <a:off x="5117" y="1887"/>
              <a:ext cx="435" cy="15"/>
            </a:xfrm>
            <a:prstGeom prst="rect">
              <a:avLst/>
            </a:prstGeom>
            <a:solidFill>
              <a:srgbClr val="E3F1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781" name="Rectangle 205">
              <a:extLst>
                <a:ext uri="{FF2B5EF4-FFF2-40B4-BE49-F238E27FC236}">
                  <a16:creationId xmlns:a16="http://schemas.microsoft.com/office/drawing/2014/main" id="{C32336D2-34A6-40A9-82AE-964753AF4B98}"/>
                </a:ext>
              </a:extLst>
            </p:cNvPr>
            <p:cNvSpPr>
              <a:spLocks noChangeArrowheads="1"/>
            </p:cNvSpPr>
            <p:nvPr/>
          </p:nvSpPr>
          <p:spPr bwMode="auto">
            <a:xfrm>
              <a:off x="5117" y="1902"/>
              <a:ext cx="435" cy="19"/>
            </a:xfrm>
            <a:prstGeom prst="rect">
              <a:avLst/>
            </a:prstGeom>
            <a:solidFill>
              <a:srgbClr val="E1F00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782" name="Rectangle 206">
              <a:extLst>
                <a:ext uri="{FF2B5EF4-FFF2-40B4-BE49-F238E27FC236}">
                  <a16:creationId xmlns:a16="http://schemas.microsoft.com/office/drawing/2014/main" id="{16004752-3C02-4A72-A7B8-82A010FB56D7}"/>
                </a:ext>
              </a:extLst>
            </p:cNvPr>
            <p:cNvSpPr>
              <a:spLocks noChangeArrowheads="1"/>
            </p:cNvSpPr>
            <p:nvPr/>
          </p:nvSpPr>
          <p:spPr bwMode="auto">
            <a:xfrm>
              <a:off x="5117" y="1921"/>
              <a:ext cx="435" cy="15"/>
            </a:xfrm>
            <a:prstGeom prst="rect">
              <a:avLst/>
            </a:prstGeom>
            <a:solidFill>
              <a:srgbClr val="DFEF1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783" name="Rectangle 207">
              <a:extLst>
                <a:ext uri="{FF2B5EF4-FFF2-40B4-BE49-F238E27FC236}">
                  <a16:creationId xmlns:a16="http://schemas.microsoft.com/office/drawing/2014/main" id="{7CAC7B89-1155-4331-87C1-ACB1386D8932}"/>
                </a:ext>
              </a:extLst>
            </p:cNvPr>
            <p:cNvSpPr>
              <a:spLocks noChangeArrowheads="1"/>
            </p:cNvSpPr>
            <p:nvPr/>
          </p:nvSpPr>
          <p:spPr bwMode="auto">
            <a:xfrm>
              <a:off x="5117" y="1936"/>
              <a:ext cx="435" cy="15"/>
            </a:xfrm>
            <a:prstGeom prst="rect">
              <a:avLst/>
            </a:prstGeom>
            <a:solidFill>
              <a:srgbClr val="DDEE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784" name="Rectangle 208">
              <a:extLst>
                <a:ext uri="{FF2B5EF4-FFF2-40B4-BE49-F238E27FC236}">
                  <a16:creationId xmlns:a16="http://schemas.microsoft.com/office/drawing/2014/main" id="{37F35582-ED59-4EAF-941B-855CCAE1A44B}"/>
                </a:ext>
              </a:extLst>
            </p:cNvPr>
            <p:cNvSpPr>
              <a:spLocks noChangeArrowheads="1"/>
            </p:cNvSpPr>
            <p:nvPr/>
          </p:nvSpPr>
          <p:spPr bwMode="auto">
            <a:xfrm>
              <a:off x="5117" y="1951"/>
              <a:ext cx="435" cy="15"/>
            </a:xfrm>
            <a:prstGeom prst="rect">
              <a:avLst/>
            </a:prstGeom>
            <a:solidFill>
              <a:srgbClr val="DBED1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785" name="Rectangle 209">
              <a:extLst>
                <a:ext uri="{FF2B5EF4-FFF2-40B4-BE49-F238E27FC236}">
                  <a16:creationId xmlns:a16="http://schemas.microsoft.com/office/drawing/2014/main" id="{EC3FD007-0082-4CB9-AC97-48D2ECBAB29C}"/>
                </a:ext>
              </a:extLst>
            </p:cNvPr>
            <p:cNvSpPr>
              <a:spLocks noChangeArrowheads="1"/>
            </p:cNvSpPr>
            <p:nvPr/>
          </p:nvSpPr>
          <p:spPr bwMode="auto">
            <a:xfrm>
              <a:off x="5117" y="1966"/>
              <a:ext cx="435" cy="14"/>
            </a:xfrm>
            <a:prstGeom prst="rect">
              <a:avLst/>
            </a:prstGeom>
            <a:solidFill>
              <a:srgbClr val="D9EC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786" name="Rectangle 210">
              <a:extLst>
                <a:ext uri="{FF2B5EF4-FFF2-40B4-BE49-F238E27FC236}">
                  <a16:creationId xmlns:a16="http://schemas.microsoft.com/office/drawing/2014/main" id="{DEBA2CAC-A5EA-4CD8-B129-11D53AFF750C}"/>
                </a:ext>
              </a:extLst>
            </p:cNvPr>
            <p:cNvSpPr>
              <a:spLocks noChangeArrowheads="1"/>
            </p:cNvSpPr>
            <p:nvPr/>
          </p:nvSpPr>
          <p:spPr bwMode="auto">
            <a:xfrm>
              <a:off x="5117" y="1980"/>
              <a:ext cx="435" cy="19"/>
            </a:xfrm>
            <a:prstGeom prst="rect">
              <a:avLst/>
            </a:prstGeom>
            <a:solidFill>
              <a:srgbClr val="D7EB1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787" name="Rectangle 211">
              <a:extLst>
                <a:ext uri="{FF2B5EF4-FFF2-40B4-BE49-F238E27FC236}">
                  <a16:creationId xmlns:a16="http://schemas.microsoft.com/office/drawing/2014/main" id="{66E2FF76-C332-4150-BCBC-40400C15AFE1}"/>
                </a:ext>
              </a:extLst>
            </p:cNvPr>
            <p:cNvSpPr>
              <a:spLocks noChangeArrowheads="1"/>
            </p:cNvSpPr>
            <p:nvPr/>
          </p:nvSpPr>
          <p:spPr bwMode="auto">
            <a:xfrm>
              <a:off x="5117" y="1999"/>
              <a:ext cx="435" cy="15"/>
            </a:xfrm>
            <a:prstGeom prst="rect">
              <a:avLst/>
            </a:prstGeom>
            <a:solidFill>
              <a:srgbClr val="D5EA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788" name="Rectangle 212">
              <a:extLst>
                <a:ext uri="{FF2B5EF4-FFF2-40B4-BE49-F238E27FC236}">
                  <a16:creationId xmlns:a16="http://schemas.microsoft.com/office/drawing/2014/main" id="{726E999D-D2EC-45E2-BD21-2EA1CFB702A3}"/>
                </a:ext>
              </a:extLst>
            </p:cNvPr>
            <p:cNvSpPr>
              <a:spLocks noChangeArrowheads="1"/>
            </p:cNvSpPr>
            <p:nvPr/>
          </p:nvSpPr>
          <p:spPr bwMode="auto">
            <a:xfrm>
              <a:off x="5117" y="2014"/>
              <a:ext cx="435" cy="15"/>
            </a:xfrm>
            <a:prstGeom prst="rect">
              <a:avLst/>
            </a:prstGeom>
            <a:solidFill>
              <a:srgbClr val="D3E91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789" name="Rectangle 213">
              <a:extLst>
                <a:ext uri="{FF2B5EF4-FFF2-40B4-BE49-F238E27FC236}">
                  <a16:creationId xmlns:a16="http://schemas.microsoft.com/office/drawing/2014/main" id="{4B82D342-52CE-487C-8434-7A0A65238582}"/>
                </a:ext>
              </a:extLst>
            </p:cNvPr>
            <p:cNvSpPr>
              <a:spLocks noChangeArrowheads="1"/>
            </p:cNvSpPr>
            <p:nvPr/>
          </p:nvSpPr>
          <p:spPr bwMode="auto">
            <a:xfrm>
              <a:off x="5117" y="2029"/>
              <a:ext cx="435" cy="15"/>
            </a:xfrm>
            <a:prstGeom prst="rect">
              <a:avLst/>
            </a:prstGeom>
            <a:solidFill>
              <a:srgbClr val="D1E8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grpSp>
          <p:nvGrpSpPr>
            <p:cNvPr id="24790" name="Group 214">
              <a:extLst>
                <a:ext uri="{FF2B5EF4-FFF2-40B4-BE49-F238E27FC236}">
                  <a16:creationId xmlns:a16="http://schemas.microsoft.com/office/drawing/2014/main" id="{80A55171-FE6A-4A0C-BBE7-3648D457B02C}"/>
                </a:ext>
              </a:extLst>
            </p:cNvPr>
            <p:cNvGrpSpPr>
              <a:grpSpLocks/>
            </p:cNvGrpSpPr>
            <p:nvPr/>
          </p:nvGrpSpPr>
          <p:grpSpPr bwMode="auto">
            <a:xfrm>
              <a:off x="982" y="575"/>
              <a:ext cx="4570" cy="3094"/>
              <a:chOff x="982" y="575"/>
              <a:chExt cx="4570" cy="3094"/>
            </a:xfrm>
          </p:grpSpPr>
          <p:sp>
            <p:nvSpPr>
              <p:cNvPr id="24818" name="Rectangle 215">
                <a:extLst>
                  <a:ext uri="{FF2B5EF4-FFF2-40B4-BE49-F238E27FC236}">
                    <a16:creationId xmlns:a16="http://schemas.microsoft.com/office/drawing/2014/main" id="{C6E7A47C-E935-47AC-9708-29B64CC27D61}"/>
                  </a:ext>
                </a:extLst>
              </p:cNvPr>
              <p:cNvSpPr>
                <a:spLocks noChangeArrowheads="1"/>
              </p:cNvSpPr>
              <p:nvPr/>
            </p:nvSpPr>
            <p:spPr bwMode="auto">
              <a:xfrm>
                <a:off x="5117" y="2044"/>
                <a:ext cx="435" cy="15"/>
              </a:xfrm>
              <a:prstGeom prst="rect">
                <a:avLst/>
              </a:prstGeom>
              <a:solidFill>
                <a:srgbClr val="CFE7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19" name="Rectangle 216">
                <a:extLst>
                  <a:ext uri="{FF2B5EF4-FFF2-40B4-BE49-F238E27FC236}">
                    <a16:creationId xmlns:a16="http://schemas.microsoft.com/office/drawing/2014/main" id="{75DE7B40-125B-4398-BD2B-D246F376659F}"/>
                  </a:ext>
                </a:extLst>
              </p:cNvPr>
              <p:cNvSpPr>
                <a:spLocks noChangeArrowheads="1"/>
              </p:cNvSpPr>
              <p:nvPr/>
            </p:nvSpPr>
            <p:spPr bwMode="auto">
              <a:xfrm>
                <a:off x="5117" y="2059"/>
                <a:ext cx="435" cy="14"/>
              </a:xfrm>
              <a:prstGeom prst="rect">
                <a:avLst/>
              </a:prstGeom>
              <a:solidFill>
                <a:srgbClr val="CDE6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20" name="Rectangle 217">
                <a:extLst>
                  <a:ext uri="{FF2B5EF4-FFF2-40B4-BE49-F238E27FC236}">
                    <a16:creationId xmlns:a16="http://schemas.microsoft.com/office/drawing/2014/main" id="{75BDCF4B-60D1-4EA6-9E5A-EFD4B25AC3C0}"/>
                  </a:ext>
                </a:extLst>
              </p:cNvPr>
              <p:cNvSpPr>
                <a:spLocks noChangeArrowheads="1"/>
              </p:cNvSpPr>
              <p:nvPr/>
            </p:nvSpPr>
            <p:spPr bwMode="auto">
              <a:xfrm>
                <a:off x="5117" y="2073"/>
                <a:ext cx="435" cy="19"/>
              </a:xfrm>
              <a:prstGeom prst="rect">
                <a:avLst/>
              </a:prstGeom>
              <a:solidFill>
                <a:srgbClr val="CBE5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21" name="Rectangle 218">
                <a:extLst>
                  <a:ext uri="{FF2B5EF4-FFF2-40B4-BE49-F238E27FC236}">
                    <a16:creationId xmlns:a16="http://schemas.microsoft.com/office/drawing/2014/main" id="{E7338493-56DC-43DC-BB71-0FAAC332E697}"/>
                  </a:ext>
                </a:extLst>
              </p:cNvPr>
              <p:cNvSpPr>
                <a:spLocks noChangeArrowheads="1"/>
              </p:cNvSpPr>
              <p:nvPr/>
            </p:nvSpPr>
            <p:spPr bwMode="auto">
              <a:xfrm>
                <a:off x="5117" y="2092"/>
                <a:ext cx="435" cy="15"/>
              </a:xfrm>
              <a:prstGeom prst="rect">
                <a:avLst/>
              </a:prstGeom>
              <a:solidFill>
                <a:srgbClr val="C9E41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22" name="Rectangle 219">
                <a:extLst>
                  <a:ext uri="{FF2B5EF4-FFF2-40B4-BE49-F238E27FC236}">
                    <a16:creationId xmlns:a16="http://schemas.microsoft.com/office/drawing/2014/main" id="{EB149095-A150-4E40-8032-7A041563EF94}"/>
                  </a:ext>
                </a:extLst>
              </p:cNvPr>
              <p:cNvSpPr>
                <a:spLocks noChangeArrowheads="1"/>
              </p:cNvSpPr>
              <p:nvPr/>
            </p:nvSpPr>
            <p:spPr bwMode="auto">
              <a:xfrm>
                <a:off x="5117" y="2107"/>
                <a:ext cx="435" cy="15"/>
              </a:xfrm>
              <a:prstGeom prst="rect">
                <a:avLst/>
              </a:prstGeom>
              <a:solidFill>
                <a:srgbClr val="C7E3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23" name="Rectangle 220">
                <a:extLst>
                  <a:ext uri="{FF2B5EF4-FFF2-40B4-BE49-F238E27FC236}">
                    <a16:creationId xmlns:a16="http://schemas.microsoft.com/office/drawing/2014/main" id="{44C1CD94-C440-4CB8-9B14-96096F8F4523}"/>
                  </a:ext>
                </a:extLst>
              </p:cNvPr>
              <p:cNvSpPr>
                <a:spLocks noChangeArrowheads="1"/>
              </p:cNvSpPr>
              <p:nvPr/>
            </p:nvSpPr>
            <p:spPr bwMode="auto">
              <a:xfrm>
                <a:off x="5117" y="2122"/>
                <a:ext cx="435" cy="15"/>
              </a:xfrm>
              <a:prstGeom prst="rect">
                <a:avLst/>
              </a:prstGeom>
              <a:solidFill>
                <a:srgbClr val="C5E2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24" name="Rectangle 221">
                <a:extLst>
                  <a:ext uri="{FF2B5EF4-FFF2-40B4-BE49-F238E27FC236}">
                    <a16:creationId xmlns:a16="http://schemas.microsoft.com/office/drawing/2014/main" id="{5E9ED7AD-25F5-4252-BFA9-E04D6619156D}"/>
                  </a:ext>
                </a:extLst>
              </p:cNvPr>
              <p:cNvSpPr>
                <a:spLocks noChangeArrowheads="1"/>
              </p:cNvSpPr>
              <p:nvPr/>
            </p:nvSpPr>
            <p:spPr bwMode="auto">
              <a:xfrm>
                <a:off x="5117" y="2137"/>
                <a:ext cx="435" cy="15"/>
              </a:xfrm>
              <a:prstGeom prst="rect">
                <a:avLst/>
              </a:prstGeom>
              <a:solidFill>
                <a:srgbClr val="C3E1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25" name="Rectangle 222">
                <a:extLst>
                  <a:ext uri="{FF2B5EF4-FFF2-40B4-BE49-F238E27FC236}">
                    <a16:creationId xmlns:a16="http://schemas.microsoft.com/office/drawing/2014/main" id="{84C2A2B6-CFF7-4F19-B975-AC71EC87E095}"/>
                  </a:ext>
                </a:extLst>
              </p:cNvPr>
              <p:cNvSpPr>
                <a:spLocks noChangeArrowheads="1"/>
              </p:cNvSpPr>
              <p:nvPr/>
            </p:nvSpPr>
            <p:spPr bwMode="auto">
              <a:xfrm>
                <a:off x="5117" y="2152"/>
                <a:ext cx="435" cy="18"/>
              </a:xfrm>
              <a:prstGeom prst="rect">
                <a:avLst/>
              </a:prstGeom>
              <a:solidFill>
                <a:srgbClr val="C1E01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26" name="Rectangle 223">
                <a:extLst>
                  <a:ext uri="{FF2B5EF4-FFF2-40B4-BE49-F238E27FC236}">
                    <a16:creationId xmlns:a16="http://schemas.microsoft.com/office/drawing/2014/main" id="{E8E1021D-6C4A-40BD-8254-778C679FDE6C}"/>
                  </a:ext>
                </a:extLst>
              </p:cNvPr>
              <p:cNvSpPr>
                <a:spLocks noChangeArrowheads="1"/>
              </p:cNvSpPr>
              <p:nvPr/>
            </p:nvSpPr>
            <p:spPr bwMode="auto">
              <a:xfrm>
                <a:off x="5117" y="2170"/>
                <a:ext cx="435" cy="15"/>
              </a:xfrm>
              <a:prstGeom prst="rect">
                <a:avLst/>
              </a:prstGeom>
              <a:solidFill>
                <a:srgbClr val="BFDF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27" name="Rectangle 224">
                <a:extLst>
                  <a:ext uri="{FF2B5EF4-FFF2-40B4-BE49-F238E27FC236}">
                    <a16:creationId xmlns:a16="http://schemas.microsoft.com/office/drawing/2014/main" id="{3FA62B6D-0654-4B34-B727-4D522E9A2F7D}"/>
                  </a:ext>
                </a:extLst>
              </p:cNvPr>
              <p:cNvSpPr>
                <a:spLocks noChangeArrowheads="1"/>
              </p:cNvSpPr>
              <p:nvPr/>
            </p:nvSpPr>
            <p:spPr bwMode="auto">
              <a:xfrm>
                <a:off x="5117" y="2185"/>
                <a:ext cx="435" cy="15"/>
              </a:xfrm>
              <a:prstGeom prst="rect">
                <a:avLst/>
              </a:prstGeom>
              <a:solidFill>
                <a:srgbClr val="BDDE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28" name="Rectangle 225">
                <a:extLst>
                  <a:ext uri="{FF2B5EF4-FFF2-40B4-BE49-F238E27FC236}">
                    <a16:creationId xmlns:a16="http://schemas.microsoft.com/office/drawing/2014/main" id="{C32479DB-41D1-45A3-A78A-B83758D7D22F}"/>
                  </a:ext>
                </a:extLst>
              </p:cNvPr>
              <p:cNvSpPr>
                <a:spLocks noChangeArrowheads="1"/>
              </p:cNvSpPr>
              <p:nvPr/>
            </p:nvSpPr>
            <p:spPr bwMode="auto">
              <a:xfrm>
                <a:off x="5117" y="2200"/>
                <a:ext cx="435" cy="15"/>
              </a:xfrm>
              <a:prstGeom prst="rect">
                <a:avLst/>
              </a:prstGeom>
              <a:solidFill>
                <a:srgbClr val="BBDD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29" name="Rectangle 226">
                <a:extLst>
                  <a:ext uri="{FF2B5EF4-FFF2-40B4-BE49-F238E27FC236}">
                    <a16:creationId xmlns:a16="http://schemas.microsoft.com/office/drawing/2014/main" id="{CB4FD268-5B70-4112-92B9-E7C1FD5365D7}"/>
                  </a:ext>
                </a:extLst>
              </p:cNvPr>
              <p:cNvSpPr>
                <a:spLocks noChangeArrowheads="1"/>
              </p:cNvSpPr>
              <p:nvPr/>
            </p:nvSpPr>
            <p:spPr bwMode="auto">
              <a:xfrm>
                <a:off x="5117" y="2215"/>
                <a:ext cx="435" cy="15"/>
              </a:xfrm>
              <a:prstGeom prst="rect">
                <a:avLst/>
              </a:prstGeom>
              <a:solidFill>
                <a:srgbClr val="B9DC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30" name="Rectangle 227">
                <a:extLst>
                  <a:ext uri="{FF2B5EF4-FFF2-40B4-BE49-F238E27FC236}">
                    <a16:creationId xmlns:a16="http://schemas.microsoft.com/office/drawing/2014/main" id="{40E477BB-8E54-4597-8114-2331B165CE13}"/>
                  </a:ext>
                </a:extLst>
              </p:cNvPr>
              <p:cNvSpPr>
                <a:spLocks noChangeArrowheads="1"/>
              </p:cNvSpPr>
              <p:nvPr/>
            </p:nvSpPr>
            <p:spPr bwMode="auto">
              <a:xfrm>
                <a:off x="5117" y="2230"/>
                <a:ext cx="435" cy="14"/>
              </a:xfrm>
              <a:prstGeom prst="rect">
                <a:avLst/>
              </a:prstGeom>
              <a:solidFill>
                <a:srgbClr val="B7DB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31" name="Rectangle 228">
                <a:extLst>
                  <a:ext uri="{FF2B5EF4-FFF2-40B4-BE49-F238E27FC236}">
                    <a16:creationId xmlns:a16="http://schemas.microsoft.com/office/drawing/2014/main" id="{7A0382B2-29ED-43F6-BC96-F1F2F9834B22}"/>
                  </a:ext>
                </a:extLst>
              </p:cNvPr>
              <p:cNvSpPr>
                <a:spLocks noChangeArrowheads="1"/>
              </p:cNvSpPr>
              <p:nvPr/>
            </p:nvSpPr>
            <p:spPr bwMode="auto">
              <a:xfrm>
                <a:off x="5117" y="2244"/>
                <a:ext cx="435" cy="19"/>
              </a:xfrm>
              <a:prstGeom prst="rect">
                <a:avLst/>
              </a:prstGeom>
              <a:solidFill>
                <a:srgbClr val="B5DA2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32" name="Rectangle 229">
                <a:extLst>
                  <a:ext uri="{FF2B5EF4-FFF2-40B4-BE49-F238E27FC236}">
                    <a16:creationId xmlns:a16="http://schemas.microsoft.com/office/drawing/2014/main" id="{3360FB32-DC4D-4E80-AB64-0310BEEC83D7}"/>
                  </a:ext>
                </a:extLst>
              </p:cNvPr>
              <p:cNvSpPr>
                <a:spLocks noChangeArrowheads="1"/>
              </p:cNvSpPr>
              <p:nvPr/>
            </p:nvSpPr>
            <p:spPr bwMode="auto">
              <a:xfrm>
                <a:off x="5117" y="2263"/>
                <a:ext cx="435" cy="15"/>
              </a:xfrm>
              <a:prstGeom prst="rect">
                <a:avLst/>
              </a:prstGeom>
              <a:solidFill>
                <a:srgbClr val="B3D9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33" name="Rectangle 230">
                <a:extLst>
                  <a:ext uri="{FF2B5EF4-FFF2-40B4-BE49-F238E27FC236}">
                    <a16:creationId xmlns:a16="http://schemas.microsoft.com/office/drawing/2014/main" id="{26ABAF0D-6556-40B0-AFDF-7B1ADDB2F39A}"/>
                  </a:ext>
                </a:extLst>
              </p:cNvPr>
              <p:cNvSpPr>
                <a:spLocks noChangeArrowheads="1"/>
              </p:cNvSpPr>
              <p:nvPr/>
            </p:nvSpPr>
            <p:spPr bwMode="auto">
              <a:xfrm>
                <a:off x="5117" y="2278"/>
                <a:ext cx="435" cy="15"/>
              </a:xfrm>
              <a:prstGeom prst="rect">
                <a:avLst/>
              </a:prstGeom>
              <a:solidFill>
                <a:srgbClr val="B1D82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34" name="Rectangle 231">
                <a:extLst>
                  <a:ext uri="{FF2B5EF4-FFF2-40B4-BE49-F238E27FC236}">
                    <a16:creationId xmlns:a16="http://schemas.microsoft.com/office/drawing/2014/main" id="{17F27685-0DA0-406A-B2AA-0E82C3A750C4}"/>
                  </a:ext>
                </a:extLst>
              </p:cNvPr>
              <p:cNvSpPr>
                <a:spLocks noChangeArrowheads="1"/>
              </p:cNvSpPr>
              <p:nvPr/>
            </p:nvSpPr>
            <p:spPr bwMode="auto">
              <a:xfrm>
                <a:off x="5117" y="2293"/>
                <a:ext cx="435" cy="15"/>
              </a:xfrm>
              <a:prstGeom prst="rect">
                <a:avLst/>
              </a:prstGeom>
              <a:solidFill>
                <a:srgbClr val="AFD7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35" name="Rectangle 232">
                <a:extLst>
                  <a:ext uri="{FF2B5EF4-FFF2-40B4-BE49-F238E27FC236}">
                    <a16:creationId xmlns:a16="http://schemas.microsoft.com/office/drawing/2014/main" id="{F3309D16-79DF-43DB-B5DD-C9F38EBF801F}"/>
                  </a:ext>
                </a:extLst>
              </p:cNvPr>
              <p:cNvSpPr>
                <a:spLocks noChangeArrowheads="1"/>
              </p:cNvSpPr>
              <p:nvPr/>
            </p:nvSpPr>
            <p:spPr bwMode="auto">
              <a:xfrm>
                <a:off x="5117" y="2308"/>
                <a:ext cx="435" cy="15"/>
              </a:xfrm>
              <a:prstGeom prst="rect">
                <a:avLst/>
              </a:prstGeom>
              <a:solidFill>
                <a:srgbClr val="ADD6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36" name="Rectangle 233">
                <a:extLst>
                  <a:ext uri="{FF2B5EF4-FFF2-40B4-BE49-F238E27FC236}">
                    <a16:creationId xmlns:a16="http://schemas.microsoft.com/office/drawing/2014/main" id="{0E262A63-6631-43C4-9273-B31E46A3D11B}"/>
                  </a:ext>
                </a:extLst>
              </p:cNvPr>
              <p:cNvSpPr>
                <a:spLocks noChangeArrowheads="1"/>
              </p:cNvSpPr>
              <p:nvPr/>
            </p:nvSpPr>
            <p:spPr bwMode="auto">
              <a:xfrm>
                <a:off x="5117" y="2323"/>
                <a:ext cx="435" cy="18"/>
              </a:xfrm>
              <a:prstGeom prst="rect">
                <a:avLst/>
              </a:prstGeom>
              <a:solidFill>
                <a:srgbClr val="ABD52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37" name="Rectangle 234">
                <a:extLst>
                  <a:ext uri="{FF2B5EF4-FFF2-40B4-BE49-F238E27FC236}">
                    <a16:creationId xmlns:a16="http://schemas.microsoft.com/office/drawing/2014/main" id="{B4F2A95A-EE30-4DDF-B27D-F91D6E816621}"/>
                  </a:ext>
                </a:extLst>
              </p:cNvPr>
              <p:cNvSpPr>
                <a:spLocks noChangeArrowheads="1"/>
              </p:cNvSpPr>
              <p:nvPr/>
            </p:nvSpPr>
            <p:spPr bwMode="auto">
              <a:xfrm>
                <a:off x="5117" y="2341"/>
                <a:ext cx="435" cy="15"/>
              </a:xfrm>
              <a:prstGeom prst="rect">
                <a:avLst/>
              </a:prstGeom>
              <a:solidFill>
                <a:srgbClr val="A9D4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38" name="Rectangle 235">
                <a:extLst>
                  <a:ext uri="{FF2B5EF4-FFF2-40B4-BE49-F238E27FC236}">
                    <a16:creationId xmlns:a16="http://schemas.microsoft.com/office/drawing/2014/main" id="{1453C023-F89F-4389-9839-7A5EFC26F15B}"/>
                  </a:ext>
                </a:extLst>
              </p:cNvPr>
              <p:cNvSpPr>
                <a:spLocks noChangeArrowheads="1"/>
              </p:cNvSpPr>
              <p:nvPr/>
            </p:nvSpPr>
            <p:spPr bwMode="auto">
              <a:xfrm>
                <a:off x="5117" y="2356"/>
                <a:ext cx="435" cy="15"/>
              </a:xfrm>
              <a:prstGeom prst="rect">
                <a:avLst/>
              </a:prstGeom>
              <a:solidFill>
                <a:srgbClr val="A7D32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39" name="Rectangle 236">
                <a:extLst>
                  <a:ext uri="{FF2B5EF4-FFF2-40B4-BE49-F238E27FC236}">
                    <a16:creationId xmlns:a16="http://schemas.microsoft.com/office/drawing/2014/main" id="{0FE1845C-7097-48BF-BF87-E5EE73BF523E}"/>
                  </a:ext>
                </a:extLst>
              </p:cNvPr>
              <p:cNvSpPr>
                <a:spLocks noChangeArrowheads="1"/>
              </p:cNvSpPr>
              <p:nvPr/>
            </p:nvSpPr>
            <p:spPr bwMode="auto">
              <a:xfrm>
                <a:off x="5117" y="2371"/>
                <a:ext cx="435" cy="15"/>
              </a:xfrm>
              <a:prstGeom prst="rect">
                <a:avLst/>
              </a:prstGeom>
              <a:solidFill>
                <a:srgbClr val="A5D2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40" name="Rectangle 237">
                <a:extLst>
                  <a:ext uri="{FF2B5EF4-FFF2-40B4-BE49-F238E27FC236}">
                    <a16:creationId xmlns:a16="http://schemas.microsoft.com/office/drawing/2014/main" id="{0893E50A-461E-487C-BCED-E3BB06255B59}"/>
                  </a:ext>
                </a:extLst>
              </p:cNvPr>
              <p:cNvSpPr>
                <a:spLocks noChangeArrowheads="1"/>
              </p:cNvSpPr>
              <p:nvPr/>
            </p:nvSpPr>
            <p:spPr bwMode="auto">
              <a:xfrm>
                <a:off x="5117" y="2386"/>
                <a:ext cx="435" cy="15"/>
              </a:xfrm>
              <a:prstGeom prst="rect">
                <a:avLst/>
              </a:prstGeom>
              <a:solidFill>
                <a:srgbClr val="A3D1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41" name="Rectangle 238">
                <a:extLst>
                  <a:ext uri="{FF2B5EF4-FFF2-40B4-BE49-F238E27FC236}">
                    <a16:creationId xmlns:a16="http://schemas.microsoft.com/office/drawing/2014/main" id="{DC45B199-9784-4BDB-A99A-348FF070B20F}"/>
                  </a:ext>
                </a:extLst>
              </p:cNvPr>
              <p:cNvSpPr>
                <a:spLocks noChangeArrowheads="1"/>
              </p:cNvSpPr>
              <p:nvPr/>
            </p:nvSpPr>
            <p:spPr bwMode="auto">
              <a:xfrm>
                <a:off x="5117" y="2401"/>
                <a:ext cx="435" cy="15"/>
              </a:xfrm>
              <a:prstGeom prst="rect">
                <a:avLst/>
              </a:prstGeom>
              <a:solidFill>
                <a:srgbClr val="A1D0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42" name="Rectangle 239">
                <a:extLst>
                  <a:ext uri="{FF2B5EF4-FFF2-40B4-BE49-F238E27FC236}">
                    <a16:creationId xmlns:a16="http://schemas.microsoft.com/office/drawing/2014/main" id="{CBC7359B-3740-42D9-A431-CECEDE233DFD}"/>
                  </a:ext>
                </a:extLst>
              </p:cNvPr>
              <p:cNvSpPr>
                <a:spLocks noChangeArrowheads="1"/>
              </p:cNvSpPr>
              <p:nvPr/>
            </p:nvSpPr>
            <p:spPr bwMode="auto">
              <a:xfrm>
                <a:off x="5117" y="2416"/>
                <a:ext cx="435" cy="18"/>
              </a:xfrm>
              <a:prstGeom prst="rect">
                <a:avLst/>
              </a:prstGeom>
              <a:solidFill>
                <a:srgbClr val="9FCF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43" name="Rectangle 240">
                <a:extLst>
                  <a:ext uri="{FF2B5EF4-FFF2-40B4-BE49-F238E27FC236}">
                    <a16:creationId xmlns:a16="http://schemas.microsoft.com/office/drawing/2014/main" id="{E6010D6B-0284-4F2F-95E8-37C0A675C138}"/>
                  </a:ext>
                </a:extLst>
              </p:cNvPr>
              <p:cNvSpPr>
                <a:spLocks noChangeArrowheads="1"/>
              </p:cNvSpPr>
              <p:nvPr/>
            </p:nvSpPr>
            <p:spPr bwMode="auto">
              <a:xfrm>
                <a:off x="5117" y="2434"/>
                <a:ext cx="435" cy="15"/>
              </a:xfrm>
              <a:prstGeom prst="rect">
                <a:avLst/>
              </a:prstGeom>
              <a:solidFill>
                <a:srgbClr val="9DCE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44" name="Rectangle 241">
                <a:extLst>
                  <a:ext uri="{FF2B5EF4-FFF2-40B4-BE49-F238E27FC236}">
                    <a16:creationId xmlns:a16="http://schemas.microsoft.com/office/drawing/2014/main" id="{554AC8F6-8D96-4676-8EFE-E48ED1ADB753}"/>
                  </a:ext>
                </a:extLst>
              </p:cNvPr>
              <p:cNvSpPr>
                <a:spLocks noChangeArrowheads="1"/>
              </p:cNvSpPr>
              <p:nvPr/>
            </p:nvSpPr>
            <p:spPr bwMode="auto">
              <a:xfrm>
                <a:off x="5117" y="2449"/>
                <a:ext cx="435" cy="15"/>
              </a:xfrm>
              <a:prstGeom prst="rect">
                <a:avLst/>
              </a:prstGeom>
              <a:solidFill>
                <a:srgbClr val="9BCD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45" name="Rectangle 242">
                <a:extLst>
                  <a:ext uri="{FF2B5EF4-FFF2-40B4-BE49-F238E27FC236}">
                    <a16:creationId xmlns:a16="http://schemas.microsoft.com/office/drawing/2014/main" id="{51276EBC-894F-48D3-B693-9BF18BB9BDBA}"/>
                  </a:ext>
                </a:extLst>
              </p:cNvPr>
              <p:cNvSpPr>
                <a:spLocks noChangeArrowheads="1"/>
              </p:cNvSpPr>
              <p:nvPr/>
            </p:nvSpPr>
            <p:spPr bwMode="auto">
              <a:xfrm>
                <a:off x="5117" y="2464"/>
                <a:ext cx="435" cy="15"/>
              </a:xfrm>
              <a:prstGeom prst="rect">
                <a:avLst/>
              </a:prstGeom>
              <a:solidFill>
                <a:srgbClr val="99CC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46" name="Rectangle 243">
                <a:extLst>
                  <a:ext uri="{FF2B5EF4-FFF2-40B4-BE49-F238E27FC236}">
                    <a16:creationId xmlns:a16="http://schemas.microsoft.com/office/drawing/2014/main" id="{EEC14ABD-FE18-437F-A916-2D319B1B7772}"/>
                  </a:ext>
                </a:extLst>
              </p:cNvPr>
              <p:cNvSpPr>
                <a:spLocks noChangeArrowheads="1"/>
              </p:cNvSpPr>
              <p:nvPr/>
            </p:nvSpPr>
            <p:spPr bwMode="auto">
              <a:xfrm>
                <a:off x="5117" y="2479"/>
                <a:ext cx="435" cy="15"/>
              </a:xfrm>
              <a:prstGeom prst="rect">
                <a:avLst/>
              </a:prstGeom>
              <a:solidFill>
                <a:srgbClr val="97CB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47" name="Rectangle 244">
                <a:extLst>
                  <a:ext uri="{FF2B5EF4-FFF2-40B4-BE49-F238E27FC236}">
                    <a16:creationId xmlns:a16="http://schemas.microsoft.com/office/drawing/2014/main" id="{21C05632-89FB-4B43-BC87-E4EED552001D}"/>
                  </a:ext>
                </a:extLst>
              </p:cNvPr>
              <p:cNvSpPr>
                <a:spLocks noChangeArrowheads="1"/>
              </p:cNvSpPr>
              <p:nvPr/>
            </p:nvSpPr>
            <p:spPr bwMode="auto">
              <a:xfrm>
                <a:off x="5117" y="2494"/>
                <a:ext cx="435" cy="18"/>
              </a:xfrm>
              <a:prstGeom prst="rect">
                <a:avLst/>
              </a:prstGeom>
              <a:solidFill>
                <a:srgbClr val="95CA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48" name="Rectangle 245">
                <a:extLst>
                  <a:ext uri="{FF2B5EF4-FFF2-40B4-BE49-F238E27FC236}">
                    <a16:creationId xmlns:a16="http://schemas.microsoft.com/office/drawing/2014/main" id="{1EFFF937-7948-4BA7-8946-33361E29F1ED}"/>
                  </a:ext>
                </a:extLst>
              </p:cNvPr>
              <p:cNvSpPr>
                <a:spLocks noChangeArrowheads="1"/>
              </p:cNvSpPr>
              <p:nvPr/>
            </p:nvSpPr>
            <p:spPr bwMode="auto">
              <a:xfrm>
                <a:off x="5117" y="2512"/>
                <a:ext cx="435" cy="15"/>
              </a:xfrm>
              <a:prstGeom prst="rect">
                <a:avLst/>
              </a:prstGeom>
              <a:solidFill>
                <a:srgbClr val="93C93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49" name="Rectangle 246">
                <a:extLst>
                  <a:ext uri="{FF2B5EF4-FFF2-40B4-BE49-F238E27FC236}">
                    <a16:creationId xmlns:a16="http://schemas.microsoft.com/office/drawing/2014/main" id="{01C8301F-335C-4EB1-B451-54D0EBFA976E}"/>
                  </a:ext>
                </a:extLst>
              </p:cNvPr>
              <p:cNvSpPr>
                <a:spLocks noChangeArrowheads="1"/>
              </p:cNvSpPr>
              <p:nvPr/>
            </p:nvSpPr>
            <p:spPr bwMode="auto">
              <a:xfrm>
                <a:off x="5117" y="2527"/>
                <a:ext cx="435" cy="15"/>
              </a:xfrm>
              <a:prstGeom prst="rect">
                <a:avLst/>
              </a:prstGeom>
              <a:solidFill>
                <a:srgbClr val="91C8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50" name="Rectangle 247">
                <a:extLst>
                  <a:ext uri="{FF2B5EF4-FFF2-40B4-BE49-F238E27FC236}">
                    <a16:creationId xmlns:a16="http://schemas.microsoft.com/office/drawing/2014/main" id="{35CE5023-8B88-4BFE-84CC-C2135A2961E7}"/>
                  </a:ext>
                </a:extLst>
              </p:cNvPr>
              <p:cNvSpPr>
                <a:spLocks noChangeArrowheads="1"/>
              </p:cNvSpPr>
              <p:nvPr/>
            </p:nvSpPr>
            <p:spPr bwMode="auto">
              <a:xfrm>
                <a:off x="5117" y="2542"/>
                <a:ext cx="435" cy="15"/>
              </a:xfrm>
              <a:prstGeom prst="rect">
                <a:avLst/>
              </a:prstGeom>
              <a:solidFill>
                <a:srgbClr val="8FC7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51" name="Rectangle 248">
                <a:extLst>
                  <a:ext uri="{FF2B5EF4-FFF2-40B4-BE49-F238E27FC236}">
                    <a16:creationId xmlns:a16="http://schemas.microsoft.com/office/drawing/2014/main" id="{CB2C48D0-5A1D-440C-B3B2-FD6BBE9A3CFC}"/>
                  </a:ext>
                </a:extLst>
              </p:cNvPr>
              <p:cNvSpPr>
                <a:spLocks noChangeArrowheads="1"/>
              </p:cNvSpPr>
              <p:nvPr/>
            </p:nvSpPr>
            <p:spPr bwMode="auto">
              <a:xfrm>
                <a:off x="5117" y="2557"/>
                <a:ext cx="435" cy="18"/>
              </a:xfrm>
              <a:prstGeom prst="rect">
                <a:avLst/>
              </a:prstGeom>
              <a:solidFill>
                <a:srgbClr val="8DC6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52" name="Rectangle 249">
                <a:extLst>
                  <a:ext uri="{FF2B5EF4-FFF2-40B4-BE49-F238E27FC236}">
                    <a16:creationId xmlns:a16="http://schemas.microsoft.com/office/drawing/2014/main" id="{88C1AB01-01D7-4D06-AD43-859F7ED34707}"/>
                  </a:ext>
                </a:extLst>
              </p:cNvPr>
              <p:cNvSpPr>
                <a:spLocks noChangeArrowheads="1"/>
              </p:cNvSpPr>
              <p:nvPr/>
            </p:nvSpPr>
            <p:spPr bwMode="auto">
              <a:xfrm>
                <a:off x="5117" y="2575"/>
                <a:ext cx="435" cy="15"/>
              </a:xfrm>
              <a:prstGeom prst="rect">
                <a:avLst/>
              </a:prstGeom>
              <a:solidFill>
                <a:srgbClr val="8BC5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53" name="Rectangle 250">
                <a:extLst>
                  <a:ext uri="{FF2B5EF4-FFF2-40B4-BE49-F238E27FC236}">
                    <a16:creationId xmlns:a16="http://schemas.microsoft.com/office/drawing/2014/main" id="{DB7F9AB5-5F7C-43E8-9EE1-0BB120176B75}"/>
                  </a:ext>
                </a:extLst>
              </p:cNvPr>
              <p:cNvSpPr>
                <a:spLocks noChangeArrowheads="1"/>
              </p:cNvSpPr>
              <p:nvPr/>
            </p:nvSpPr>
            <p:spPr bwMode="auto">
              <a:xfrm>
                <a:off x="5117" y="2590"/>
                <a:ext cx="435" cy="19"/>
              </a:xfrm>
              <a:prstGeom prst="rect">
                <a:avLst/>
              </a:prstGeom>
              <a:solidFill>
                <a:srgbClr val="89C4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54" name="Rectangle 251">
                <a:extLst>
                  <a:ext uri="{FF2B5EF4-FFF2-40B4-BE49-F238E27FC236}">
                    <a16:creationId xmlns:a16="http://schemas.microsoft.com/office/drawing/2014/main" id="{80320D2F-B416-4247-8816-FE707D247615}"/>
                  </a:ext>
                </a:extLst>
              </p:cNvPr>
              <p:cNvSpPr>
                <a:spLocks noChangeArrowheads="1"/>
              </p:cNvSpPr>
              <p:nvPr/>
            </p:nvSpPr>
            <p:spPr bwMode="auto">
              <a:xfrm>
                <a:off x="5117" y="2609"/>
                <a:ext cx="435" cy="15"/>
              </a:xfrm>
              <a:prstGeom prst="rect">
                <a:avLst/>
              </a:prstGeom>
              <a:solidFill>
                <a:srgbClr val="87C3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55" name="Rectangle 252">
                <a:extLst>
                  <a:ext uri="{FF2B5EF4-FFF2-40B4-BE49-F238E27FC236}">
                    <a16:creationId xmlns:a16="http://schemas.microsoft.com/office/drawing/2014/main" id="{B0937BAD-632A-4E21-8654-DFA4D305246A}"/>
                  </a:ext>
                </a:extLst>
              </p:cNvPr>
              <p:cNvSpPr>
                <a:spLocks noChangeArrowheads="1"/>
              </p:cNvSpPr>
              <p:nvPr/>
            </p:nvSpPr>
            <p:spPr bwMode="auto">
              <a:xfrm>
                <a:off x="5117" y="2624"/>
                <a:ext cx="435" cy="18"/>
              </a:xfrm>
              <a:prstGeom prst="rect">
                <a:avLst/>
              </a:prstGeom>
              <a:solidFill>
                <a:srgbClr val="85C2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56" name="Rectangle 253">
                <a:extLst>
                  <a:ext uri="{FF2B5EF4-FFF2-40B4-BE49-F238E27FC236}">
                    <a16:creationId xmlns:a16="http://schemas.microsoft.com/office/drawing/2014/main" id="{8CFDFF35-4B68-4C22-8209-C13B65B94691}"/>
                  </a:ext>
                </a:extLst>
              </p:cNvPr>
              <p:cNvSpPr>
                <a:spLocks noChangeArrowheads="1"/>
              </p:cNvSpPr>
              <p:nvPr/>
            </p:nvSpPr>
            <p:spPr bwMode="auto">
              <a:xfrm>
                <a:off x="5117" y="2642"/>
                <a:ext cx="435" cy="15"/>
              </a:xfrm>
              <a:prstGeom prst="rect">
                <a:avLst/>
              </a:prstGeom>
              <a:solidFill>
                <a:srgbClr val="83C1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57" name="Rectangle 254">
                <a:extLst>
                  <a:ext uri="{FF2B5EF4-FFF2-40B4-BE49-F238E27FC236}">
                    <a16:creationId xmlns:a16="http://schemas.microsoft.com/office/drawing/2014/main" id="{1EA66241-4271-4CF8-A550-19F972368AED}"/>
                  </a:ext>
                </a:extLst>
              </p:cNvPr>
              <p:cNvSpPr>
                <a:spLocks noChangeArrowheads="1"/>
              </p:cNvSpPr>
              <p:nvPr/>
            </p:nvSpPr>
            <p:spPr bwMode="auto">
              <a:xfrm>
                <a:off x="5117" y="2657"/>
                <a:ext cx="435" cy="15"/>
              </a:xfrm>
              <a:prstGeom prst="rect">
                <a:avLst/>
              </a:prstGeom>
              <a:solidFill>
                <a:srgbClr val="81C1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58" name="Rectangle 255">
                <a:extLst>
                  <a:ext uri="{FF2B5EF4-FFF2-40B4-BE49-F238E27FC236}">
                    <a16:creationId xmlns:a16="http://schemas.microsoft.com/office/drawing/2014/main" id="{E8D9713A-950D-42BB-A5E4-D614637C7612}"/>
                  </a:ext>
                </a:extLst>
              </p:cNvPr>
              <p:cNvSpPr>
                <a:spLocks noChangeArrowheads="1"/>
              </p:cNvSpPr>
              <p:nvPr/>
            </p:nvSpPr>
            <p:spPr bwMode="auto">
              <a:xfrm>
                <a:off x="5117" y="2672"/>
                <a:ext cx="435" cy="19"/>
              </a:xfrm>
              <a:prstGeom prst="rect">
                <a:avLst/>
              </a:prstGeom>
              <a:solidFill>
                <a:srgbClr val="7FC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59" name="Rectangle 256">
                <a:extLst>
                  <a:ext uri="{FF2B5EF4-FFF2-40B4-BE49-F238E27FC236}">
                    <a16:creationId xmlns:a16="http://schemas.microsoft.com/office/drawing/2014/main" id="{29EB58D4-2FBF-46CD-B405-7AD53445DE3B}"/>
                  </a:ext>
                </a:extLst>
              </p:cNvPr>
              <p:cNvSpPr>
                <a:spLocks noChangeArrowheads="1"/>
              </p:cNvSpPr>
              <p:nvPr/>
            </p:nvSpPr>
            <p:spPr bwMode="auto">
              <a:xfrm>
                <a:off x="5117" y="2691"/>
                <a:ext cx="435" cy="15"/>
              </a:xfrm>
              <a:prstGeom prst="rect">
                <a:avLst/>
              </a:prstGeom>
              <a:solidFill>
                <a:srgbClr val="7DBF4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60" name="Rectangle 257">
                <a:extLst>
                  <a:ext uri="{FF2B5EF4-FFF2-40B4-BE49-F238E27FC236}">
                    <a16:creationId xmlns:a16="http://schemas.microsoft.com/office/drawing/2014/main" id="{77553CE9-3609-4569-8F5E-EB44F78FD8EC}"/>
                  </a:ext>
                </a:extLst>
              </p:cNvPr>
              <p:cNvSpPr>
                <a:spLocks noChangeArrowheads="1"/>
              </p:cNvSpPr>
              <p:nvPr/>
            </p:nvSpPr>
            <p:spPr bwMode="auto">
              <a:xfrm>
                <a:off x="5117" y="2706"/>
                <a:ext cx="435" cy="15"/>
              </a:xfrm>
              <a:prstGeom prst="rect">
                <a:avLst/>
              </a:prstGeom>
              <a:solidFill>
                <a:srgbClr val="7BBE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61" name="Rectangle 258">
                <a:extLst>
                  <a:ext uri="{FF2B5EF4-FFF2-40B4-BE49-F238E27FC236}">
                    <a16:creationId xmlns:a16="http://schemas.microsoft.com/office/drawing/2014/main" id="{5628FCEC-985E-4517-B71B-5E9C787AE4B6}"/>
                  </a:ext>
                </a:extLst>
              </p:cNvPr>
              <p:cNvSpPr>
                <a:spLocks noChangeArrowheads="1"/>
              </p:cNvSpPr>
              <p:nvPr/>
            </p:nvSpPr>
            <p:spPr bwMode="auto">
              <a:xfrm>
                <a:off x="5117" y="2721"/>
                <a:ext cx="435" cy="14"/>
              </a:xfrm>
              <a:prstGeom prst="rect">
                <a:avLst/>
              </a:prstGeom>
              <a:solidFill>
                <a:srgbClr val="79BD4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62" name="Rectangle 259">
                <a:extLst>
                  <a:ext uri="{FF2B5EF4-FFF2-40B4-BE49-F238E27FC236}">
                    <a16:creationId xmlns:a16="http://schemas.microsoft.com/office/drawing/2014/main" id="{DE55FA1B-822B-44F9-B838-7DEE0B74C15C}"/>
                  </a:ext>
                </a:extLst>
              </p:cNvPr>
              <p:cNvSpPr>
                <a:spLocks noChangeArrowheads="1"/>
              </p:cNvSpPr>
              <p:nvPr/>
            </p:nvSpPr>
            <p:spPr bwMode="auto">
              <a:xfrm>
                <a:off x="5117" y="2735"/>
                <a:ext cx="435" cy="15"/>
              </a:xfrm>
              <a:prstGeom prst="rect">
                <a:avLst/>
              </a:prstGeom>
              <a:solidFill>
                <a:srgbClr val="77BC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63" name="Rectangle 260">
                <a:extLst>
                  <a:ext uri="{FF2B5EF4-FFF2-40B4-BE49-F238E27FC236}">
                    <a16:creationId xmlns:a16="http://schemas.microsoft.com/office/drawing/2014/main" id="{43784BA8-883B-4B39-9E6F-5EB8AB846695}"/>
                  </a:ext>
                </a:extLst>
              </p:cNvPr>
              <p:cNvSpPr>
                <a:spLocks noChangeArrowheads="1"/>
              </p:cNvSpPr>
              <p:nvPr/>
            </p:nvSpPr>
            <p:spPr bwMode="auto">
              <a:xfrm>
                <a:off x="5117" y="2750"/>
                <a:ext cx="435" cy="19"/>
              </a:xfrm>
              <a:prstGeom prst="rect">
                <a:avLst/>
              </a:prstGeom>
              <a:solidFill>
                <a:srgbClr val="75BB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64" name="Rectangle 261">
                <a:extLst>
                  <a:ext uri="{FF2B5EF4-FFF2-40B4-BE49-F238E27FC236}">
                    <a16:creationId xmlns:a16="http://schemas.microsoft.com/office/drawing/2014/main" id="{244ACB7C-EFDF-4558-9A2B-19B5426B4CD7}"/>
                  </a:ext>
                </a:extLst>
              </p:cNvPr>
              <p:cNvSpPr>
                <a:spLocks noChangeArrowheads="1"/>
              </p:cNvSpPr>
              <p:nvPr/>
            </p:nvSpPr>
            <p:spPr bwMode="auto">
              <a:xfrm>
                <a:off x="5117" y="2769"/>
                <a:ext cx="435" cy="15"/>
              </a:xfrm>
              <a:prstGeom prst="rect">
                <a:avLst/>
              </a:prstGeom>
              <a:solidFill>
                <a:srgbClr val="73BA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65" name="Rectangle 262">
                <a:extLst>
                  <a:ext uri="{FF2B5EF4-FFF2-40B4-BE49-F238E27FC236}">
                    <a16:creationId xmlns:a16="http://schemas.microsoft.com/office/drawing/2014/main" id="{3ABC02D5-620C-4B33-A886-185269B48CA7}"/>
                  </a:ext>
                </a:extLst>
              </p:cNvPr>
              <p:cNvSpPr>
                <a:spLocks noChangeArrowheads="1"/>
              </p:cNvSpPr>
              <p:nvPr/>
            </p:nvSpPr>
            <p:spPr bwMode="auto">
              <a:xfrm>
                <a:off x="5117" y="2784"/>
                <a:ext cx="435" cy="15"/>
              </a:xfrm>
              <a:prstGeom prst="rect">
                <a:avLst/>
              </a:prstGeom>
              <a:solidFill>
                <a:srgbClr val="71B9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66" name="Rectangle 263">
                <a:extLst>
                  <a:ext uri="{FF2B5EF4-FFF2-40B4-BE49-F238E27FC236}">
                    <a16:creationId xmlns:a16="http://schemas.microsoft.com/office/drawing/2014/main" id="{1733468F-BDF3-401E-B4FF-DF5CB971CB72}"/>
                  </a:ext>
                </a:extLst>
              </p:cNvPr>
              <p:cNvSpPr>
                <a:spLocks noChangeArrowheads="1"/>
              </p:cNvSpPr>
              <p:nvPr/>
            </p:nvSpPr>
            <p:spPr bwMode="auto">
              <a:xfrm>
                <a:off x="5117" y="2799"/>
                <a:ext cx="435" cy="14"/>
              </a:xfrm>
              <a:prstGeom prst="rect">
                <a:avLst/>
              </a:prstGeom>
              <a:solidFill>
                <a:srgbClr val="6FB8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67" name="Rectangle 264">
                <a:extLst>
                  <a:ext uri="{FF2B5EF4-FFF2-40B4-BE49-F238E27FC236}">
                    <a16:creationId xmlns:a16="http://schemas.microsoft.com/office/drawing/2014/main" id="{0E04F46F-43D3-40FF-B454-26ADC0B96843}"/>
                  </a:ext>
                </a:extLst>
              </p:cNvPr>
              <p:cNvSpPr>
                <a:spLocks noChangeArrowheads="1"/>
              </p:cNvSpPr>
              <p:nvPr/>
            </p:nvSpPr>
            <p:spPr bwMode="auto">
              <a:xfrm>
                <a:off x="5117" y="2813"/>
                <a:ext cx="435" cy="15"/>
              </a:xfrm>
              <a:prstGeom prst="rect">
                <a:avLst/>
              </a:prstGeom>
              <a:solidFill>
                <a:srgbClr val="6DB7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68" name="Rectangle 265">
                <a:extLst>
                  <a:ext uri="{FF2B5EF4-FFF2-40B4-BE49-F238E27FC236}">
                    <a16:creationId xmlns:a16="http://schemas.microsoft.com/office/drawing/2014/main" id="{59420311-F1E6-4ACF-A2E2-AAE4ECA3F356}"/>
                  </a:ext>
                </a:extLst>
              </p:cNvPr>
              <p:cNvSpPr>
                <a:spLocks noChangeArrowheads="1"/>
              </p:cNvSpPr>
              <p:nvPr/>
            </p:nvSpPr>
            <p:spPr bwMode="auto">
              <a:xfrm>
                <a:off x="5117" y="2828"/>
                <a:ext cx="435" cy="15"/>
              </a:xfrm>
              <a:prstGeom prst="rect">
                <a:avLst/>
              </a:prstGeom>
              <a:solidFill>
                <a:srgbClr val="6BB6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69" name="Rectangle 266">
                <a:extLst>
                  <a:ext uri="{FF2B5EF4-FFF2-40B4-BE49-F238E27FC236}">
                    <a16:creationId xmlns:a16="http://schemas.microsoft.com/office/drawing/2014/main" id="{B9A37894-1A94-4606-9D89-178B9A049A95}"/>
                  </a:ext>
                </a:extLst>
              </p:cNvPr>
              <p:cNvSpPr>
                <a:spLocks noChangeArrowheads="1"/>
              </p:cNvSpPr>
              <p:nvPr/>
            </p:nvSpPr>
            <p:spPr bwMode="auto">
              <a:xfrm>
                <a:off x="5117" y="2843"/>
                <a:ext cx="435" cy="19"/>
              </a:xfrm>
              <a:prstGeom prst="rect">
                <a:avLst/>
              </a:prstGeom>
              <a:solidFill>
                <a:srgbClr val="69B5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70" name="Rectangle 267">
                <a:extLst>
                  <a:ext uri="{FF2B5EF4-FFF2-40B4-BE49-F238E27FC236}">
                    <a16:creationId xmlns:a16="http://schemas.microsoft.com/office/drawing/2014/main" id="{FC207F67-FEC2-4919-AA34-B63F998EFAA4}"/>
                  </a:ext>
                </a:extLst>
              </p:cNvPr>
              <p:cNvSpPr>
                <a:spLocks noChangeArrowheads="1"/>
              </p:cNvSpPr>
              <p:nvPr/>
            </p:nvSpPr>
            <p:spPr bwMode="auto">
              <a:xfrm>
                <a:off x="5117" y="2862"/>
                <a:ext cx="435" cy="15"/>
              </a:xfrm>
              <a:prstGeom prst="rect">
                <a:avLst/>
              </a:prstGeom>
              <a:solidFill>
                <a:srgbClr val="67B4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71" name="Rectangle 268">
                <a:extLst>
                  <a:ext uri="{FF2B5EF4-FFF2-40B4-BE49-F238E27FC236}">
                    <a16:creationId xmlns:a16="http://schemas.microsoft.com/office/drawing/2014/main" id="{9C2BC3D1-6254-4C69-95FC-AF90B36D23DC}"/>
                  </a:ext>
                </a:extLst>
              </p:cNvPr>
              <p:cNvSpPr>
                <a:spLocks noChangeArrowheads="1"/>
              </p:cNvSpPr>
              <p:nvPr/>
            </p:nvSpPr>
            <p:spPr bwMode="auto">
              <a:xfrm>
                <a:off x="5117" y="2877"/>
                <a:ext cx="435" cy="15"/>
              </a:xfrm>
              <a:prstGeom prst="rect">
                <a:avLst/>
              </a:prstGeom>
              <a:solidFill>
                <a:srgbClr val="65B3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72" name="Rectangle 269">
                <a:extLst>
                  <a:ext uri="{FF2B5EF4-FFF2-40B4-BE49-F238E27FC236}">
                    <a16:creationId xmlns:a16="http://schemas.microsoft.com/office/drawing/2014/main" id="{A6D39096-ABB5-4987-8438-DA183560777B}"/>
                  </a:ext>
                </a:extLst>
              </p:cNvPr>
              <p:cNvSpPr>
                <a:spLocks noChangeArrowheads="1"/>
              </p:cNvSpPr>
              <p:nvPr/>
            </p:nvSpPr>
            <p:spPr bwMode="auto">
              <a:xfrm>
                <a:off x="5117" y="2892"/>
                <a:ext cx="435" cy="14"/>
              </a:xfrm>
              <a:prstGeom prst="rect">
                <a:avLst/>
              </a:prstGeom>
              <a:solidFill>
                <a:srgbClr val="63B24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73" name="Rectangle 270">
                <a:extLst>
                  <a:ext uri="{FF2B5EF4-FFF2-40B4-BE49-F238E27FC236}">
                    <a16:creationId xmlns:a16="http://schemas.microsoft.com/office/drawing/2014/main" id="{09D1DF22-CBF9-4748-9B1F-78B65CBA935E}"/>
                  </a:ext>
                </a:extLst>
              </p:cNvPr>
              <p:cNvSpPr>
                <a:spLocks noChangeArrowheads="1"/>
              </p:cNvSpPr>
              <p:nvPr/>
            </p:nvSpPr>
            <p:spPr bwMode="auto">
              <a:xfrm>
                <a:off x="5117" y="2906"/>
                <a:ext cx="435" cy="15"/>
              </a:xfrm>
              <a:prstGeom prst="rect">
                <a:avLst/>
              </a:prstGeom>
              <a:solidFill>
                <a:srgbClr val="61B1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74" name="Rectangle 271">
                <a:extLst>
                  <a:ext uri="{FF2B5EF4-FFF2-40B4-BE49-F238E27FC236}">
                    <a16:creationId xmlns:a16="http://schemas.microsoft.com/office/drawing/2014/main" id="{2BFF48DE-BBD1-483F-9F08-5253E53C1631}"/>
                  </a:ext>
                </a:extLst>
              </p:cNvPr>
              <p:cNvSpPr>
                <a:spLocks noChangeArrowheads="1"/>
              </p:cNvSpPr>
              <p:nvPr/>
            </p:nvSpPr>
            <p:spPr bwMode="auto">
              <a:xfrm>
                <a:off x="5117" y="2921"/>
                <a:ext cx="435" cy="19"/>
              </a:xfrm>
              <a:prstGeom prst="rect">
                <a:avLst/>
              </a:prstGeom>
              <a:solidFill>
                <a:srgbClr val="5F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75" name="Rectangle 272">
                <a:extLst>
                  <a:ext uri="{FF2B5EF4-FFF2-40B4-BE49-F238E27FC236}">
                    <a16:creationId xmlns:a16="http://schemas.microsoft.com/office/drawing/2014/main" id="{89F3C224-ADFC-4DE0-AA7A-CA389AF14EA3}"/>
                  </a:ext>
                </a:extLst>
              </p:cNvPr>
              <p:cNvSpPr>
                <a:spLocks noChangeArrowheads="1"/>
              </p:cNvSpPr>
              <p:nvPr/>
            </p:nvSpPr>
            <p:spPr bwMode="auto">
              <a:xfrm>
                <a:off x="5117" y="2940"/>
                <a:ext cx="435" cy="15"/>
              </a:xfrm>
              <a:prstGeom prst="rect">
                <a:avLst/>
              </a:prstGeom>
              <a:solidFill>
                <a:srgbClr val="5DAF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76" name="Rectangle 273">
                <a:extLst>
                  <a:ext uri="{FF2B5EF4-FFF2-40B4-BE49-F238E27FC236}">
                    <a16:creationId xmlns:a16="http://schemas.microsoft.com/office/drawing/2014/main" id="{A28E73C5-DAF0-4579-986A-819C9D47FFEB}"/>
                  </a:ext>
                </a:extLst>
              </p:cNvPr>
              <p:cNvSpPr>
                <a:spLocks noChangeArrowheads="1"/>
              </p:cNvSpPr>
              <p:nvPr/>
            </p:nvSpPr>
            <p:spPr bwMode="auto">
              <a:xfrm>
                <a:off x="5117" y="2955"/>
                <a:ext cx="435" cy="15"/>
              </a:xfrm>
              <a:prstGeom prst="rect">
                <a:avLst/>
              </a:prstGeom>
              <a:solidFill>
                <a:srgbClr val="5BAE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77" name="Rectangle 274">
                <a:extLst>
                  <a:ext uri="{FF2B5EF4-FFF2-40B4-BE49-F238E27FC236}">
                    <a16:creationId xmlns:a16="http://schemas.microsoft.com/office/drawing/2014/main" id="{2DD6CE82-D6CF-49F4-9AD1-68AE2434228F}"/>
                  </a:ext>
                </a:extLst>
              </p:cNvPr>
              <p:cNvSpPr>
                <a:spLocks noChangeArrowheads="1"/>
              </p:cNvSpPr>
              <p:nvPr/>
            </p:nvSpPr>
            <p:spPr bwMode="auto">
              <a:xfrm>
                <a:off x="5117" y="2970"/>
                <a:ext cx="435" cy="15"/>
              </a:xfrm>
              <a:prstGeom prst="rect">
                <a:avLst/>
              </a:prstGeom>
              <a:solidFill>
                <a:srgbClr val="59AD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78" name="Rectangle 275">
                <a:extLst>
                  <a:ext uri="{FF2B5EF4-FFF2-40B4-BE49-F238E27FC236}">
                    <a16:creationId xmlns:a16="http://schemas.microsoft.com/office/drawing/2014/main" id="{0762E12A-9B18-41E5-A899-8C1110F7C2B7}"/>
                  </a:ext>
                </a:extLst>
              </p:cNvPr>
              <p:cNvSpPr>
                <a:spLocks noChangeArrowheads="1"/>
              </p:cNvSpPr>
              <p:nvPr/>
            </p:nvSpPr>
            <p:spPr bwMode="auto">
              <a:xfrm>
                <a:off x="5117" y="2985"/>
                <a:ext cx="435" cy="14"/>
              </a:xfrm>
              <a:prstGeom prst="rect">
                <a:avLst/>
              </a:prstGeom>
              <a:solidFill>
                <a:srgbClr val="57AC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79" name="Rectangle 276">
                <a:extLst>
                  <a:ext uri="{FF2B5EF4-FFF2-40B4-BE49-F238E27FC236}">
                    <a16:creationId xmlns:a16="http://schemas.microsoft.com/office/drawing/2014/main" id="{D3F330D0-4538-4F99-A127-54CE948B5CBB}"/>
                  </a:ext>
                </a:extLst>
              </p:cNvPr>
              <p:cNvSpPr>
                <a:spLocks noChangeArrowheads="1"/>
              </p:cNvSpPr>
              <p:nvPr/>
            </p:nvSpPr>
            <p:spPr bwMode="auto">
              <a:xfrm>
                <a:off x="5117" y="2999"/>
                <a:ext cx="435" cy="15"/>
              </a:xfrm>
              <a:prstGeom prst="rect">
                <a:avLst/>
              </a:prstGeom>
              <a:solidFill>
                <a:srgbClr val="55AB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80" name="Rectangle 277">
                <a:extLst>
                  <a:ext uri="{FF2B5EF4-FFF2-40B4-BE49-F238E27FC236}">
                    <a16:creationId xmlns:a16="http://schemas.microsoft.com/office/drawing/2014/main" id="{D452B456-C7D0-496F-A827-260D44CC37DE}"/>
                  </a:ext>
                </a:extLst>
              </p:cNvPr>
              <p:cNvSpPr>
                <a:spLocks noChangeArrowheads="1"/>
              </p:cNvSpPr>
              <p:nvPr/>
            </p:nvSpPr>
            <p:spPr bwMode="auto">
              <a:xfrm>
                <a:off x="5117" y="3014"/>
                <a:ext cx="435" cy="19"/>
              </a:xfrm>
              <a:prstGeom prst="rect">
                <a:avLst/>
              </a:prstGeom>
              <a:solidFill>
                <a:srgbClr val="53AA5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81" name="Rectangle 278">
                <a:extLst>
                  <a:ext uri="{FF2B5EF4-FFF2-40B4-BE49-F238E27FC236}">
                    <a16:creationId xmlns:a16="http://schemas.microsoft.com/office/drawing/2014/main" id="{9215656C-A695-4A34-B737-43FF63EC388B}"/>
                  </a:ext>
                </a:extLst>
              </p:cNvPr>
              <p:cNvSpPr>
                <a:spLocks noChangeArrowheads="1"/>
              </p:cNvSpPr>
              <p:nvPr/>
            </p:nvSpPr>
            <p:spPr bwMode="auto">
              <a:xfrm>
                <a:off x="5117" y="3033"/>
                <a:ext cx="435" cy="15"/>
              </a:xfrm>
              <a:prstGeom prst="rect">
                <a:avLst/>
              </a:prstGeom>
              <a:solidFill>
                <a:srgbClr val="51A9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82" name="Rectangle 279">
                <a:extLst>
                  <a:ext uri="{FF2B5EF4-FFF2-40B4-BE49-F238E27FC236}">
                    <a16:creationId xmlns:a16="http://schemas.microsoft.com/office/drawing/2014/main" id="{5503F33C-2B96-44A9-B0CE-96D4597BB78D}"/>
                  </a:ext>
                </a:extLst>
              </p:cNvPr>
              <p:cNvSpPr>
                <a:spLocks noChangeArrowheads="1"/>
              </p:cNvSpPr>
              <p:nvPr/>
            </p:nvSpPr>
            <p:spPr bwMode="auto">
              <a:xfrm>
                <a:off x="5117" y="3048"/>
                <a:ext cx="435" cy="15"/>
              </a:xfrm>
              <a:prstGeom prst="rect">
                <a:avLst/>
              </a:prstGeom>
              <a:solidFill>
                <a:srgbClr val="4FA8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83" name="Rectangle 280">
                <a:extLst>
                  <a:ext uri="{FF2B5EF4-FFF2-40B4-BE49-F238E27FC236}">
                    <a16:creationId xmlns:a16="http://schemas.microsoft.com/office/drawing/2014/main" id="{0D43E5EA-9A18-4B67-9BAA-AC4B5247BCB8}"/>
                  </a:ext>
                </a:extLst>
              </p:cNvPr>
              <p:cNvSpPr>
                <a:spLocks noChangeArrowheads="1"/>
              </p:cNvSpPr>
              <p:nvPr/>
            </p:nvSpPr>
            <p:spPr bwMode="auto">
              <a:xfrm>
                <a:off x="5117" y="3063"/>
                <a:ext cx="435" cy="15"/>
              </a:xfrm>
              <a:prstGeom prst="rect">
                <a:avLst/>
              </a:prstGeom>
              <a:solidFill>
                <a:srgbClr val="4DA7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84" name="Rectangle 281">
                <a:extLst>
                  <a:ext uri="{FF2B5EF4-FFF2-40B4-BE49-F238E27FC236}">
                    <a16:creationId xmlns:a16="http://schemas.microsoft.com/office/drawing/2014/main" id="{09FAAEEE-1F43-4874-A069-A28E2F3E6E78}"/>
                  </a:ext>
                </a:extLst>
              </p:cNvPr>
              <p:cNvSpPr>
                <a:spLocks noChangeArrowheads="1"/>
              </p:cNvSpPr>
              <p:nvPr/>
            </p:nvSpPr>
            <p:spPr bwMode="auto">
              <a:xfrm>
                <a:off x="5117" y="3078"/>
                <a:ext cx="435" cy="14"/>
              </a:xfrm>
              <a:prstGeom prst="rect">
                <a:avLst/>
              </a:prstGeom>
              <a:solidFill>
                <a:srgbClr val="4BA6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85" name="Rectangle 282">
                <a:extLst>
                  <a:ext uri="{FF2B5EF4-FFF2-40B4-BE49-F238E27FC236}">
                    <a16:creationId xmlns:a16="http://schemas.microsoft.com/office/drawing/2014/main" id="{EF5BA9B5-0F11-4EB2-A8BE-EE94F35D528E}"/>
                  </a:ext>
                </a:extLst>
              </p:cNvPr>
              <p:cNvSpPr>
                <a:spLocks noChangeArrowheads="1"/>
              </p:cNvSpPr>
              <p:nvPr/>
            </p:nvSpPr>
            <p:spPr bwMode="auto">
              <a:xfrm>
                <a:off x="5117" y="3092"/>
                <a:ext cx="435" cy="19"/>
              </a:xfrm>
              <a:prstGeom prst="rect">
                <a:avLst/>
              </a:prstGeom>
              <a:solidFill>
                <a:srgbClr val="49A55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86" name="Rectangle 283">
                <a:extLst>
                  <a:ext uri="{FF2B5EF4-FFF2-40B4-BE49-F238E27FC236}">
                    <a16:creationId xmlns:a16="http://schemas.microsoft.com/office/drawing/2014/main" id="{F0BD3FEF-E5B4-4268-8E4B-E3BFF38BEA91}"/>
                  </a:ext>
                </a:extLst>
              </p:cNvPr>
              <p:cNvSpPr>
                <a:spLocks noChangeArrowheads="1"/>
              </p:cNvSpPr>
              <p:nvPr/>
            </p:nvSpPr>
            <p:spPr bwMode="auto">
              <a:xfrm>
                <a:off x="5117" y="3111"/>
                <a:ext cx="435" cy="15"/>
              </a:xfrm>
              <a:prstGeom prst="rect">
                <a:avLst/>
              </a:prstGeom>
              <a:solidFill>
                <a:srgbClr val="47A4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87" name="Rectangle 284">
                <a:extLst>
                  <a:ext uri="{FF2B5EF4-FFF2-40B4-BE49-F238E27FC236}">
                    <a16:creationId xmlns:a16="http://schemas.microsoft.com/office/drawing/2014/main" id="{0341AFFF-1082-404E-8814-8D97A1240A3C}"/>
                  </a:ext>
                </a:extLst>
              </p:cNvPr>
              <p:cNvSpPr>
                <a:spLocks noChangeArrowheads="1"/>
              </p:cNvSpPr>
              <p:nvPr/>
            </p:nvSpPr>
            <p:spPr bwMode="auto">
              <a:xfrm>
                <a:off x="5117" y="3126"/>
                <a:ext cx="435" cy="15"/>
              </a:xfrm>
              <a:prstGeom prst="rect">
                <a:avLst/>
              </a:prstGeom>
              <a:solidFill>
                <a:srgbClr val="45A3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88" name="Rectangle 285">
                <a:extLst>
                  <a:ext uri="{FF2B5EF4-FFF2-40B4-BE49-F238E27FC236}">
                    <a16:creationId xmlns:a16="http://schemas.microsoft.com/office/drawing/2014/main" id="{FF8C131F-DF92-4D64-AE32-D0BA69179762}"/>
                  </a:ext>
                </a:extLst>
              </p:cNvPr>
              <p:cNvSpPr>
                <a:spLocks noChangeArrowheads="1"/>
              </p:cNvSpPr>
              <p:nvPr/>
            </p:nvSpPr>
            <p:spPr bwMode="auto">
              <a:xfrm>
                <a:off x="5117" y="3141"/>
                <a:ext cx="435" cy="15"/>
              </a:xfrm>
              <a:prstGeom prst="rect">
                <a:avLst/>
              </a:prstGeom>
              <a:solidFill>
                <a:srgbClr val="43A2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89" name="Rectangle 286">
                <a:extLst>
                  <a:ext uri="{FF2B5EF4-FFF2-40B4-BE49-F238E27FC236}">
                    <a16:creationId xmlns:a16="http://schemas.microsoft.com/office/drawing/2014/main" id="{A736380C-5B69-4DE7-9282-93503AEDD6A9}"/>
                  </a:ext>
                </a:extLst>
              </p:cNvPr>
              <p:cNvSpPr>
                <a:spLocks noChangeArrowheads="1"/>
              </p:cNvSpPr>
              <p:nvPr/>
            </p:nvSpPr>
            <p:spPr bwMode="auto">
              <a:xfrm>
                <a:off x="5117" y="3156"/>
                <a:ext cx="435" cy="15"/>
              </a:xfrm>
              <a:prstGeom prst="rect">
                <a:avLst/>
              </a:prstGeom>
              <a:solidFill>
                <a:srgbClr val="41A1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90" name="Rectangle 287">
                <a:extLst>
                  <a:ext uri="{FF2B5EF4-FFF2-40B4-BE49-F238E27FC236}">
                    <a16:creationId xmlns:a16="http://schemas.microsoft.com/office/drawing/2014/main" id="{E30CDC9A-738A-45BD-91A7-61DC1D49F5BD}"/>
                  </a:ext>
                </a:extLst>
              </p:cNvPr>
              <p:cNvSpPr>
                <a:spLocks noChangeArrowheads="1"/>
              </p:cNvSpPr>
              <p:nvPr/>
            </p:nvSpPr>
            <p:spPr bwMode="auto">
              <a:xfrm>
                <a:off x="5117" y="3171"/>
                <a:ext cx="435" cy="14"/>
              </a:xfrm>
              <a:prstGeom prst="rect">
                <a:avLst/>
              </a:prstGeom>
              <a:solidFill>
                <a:srgbClr val="3FA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91" name="Rectangle 288">
                <a:extLst>
                  <a:ext uri="{FF2B5EF4-FFF2-40B4-BE49-F238E27FC236}">
                    <a16:creationId xmlns:a16="http://schemas.microsoft.com/office/drawing/2014/main" id="{3BE57712-3111-4A87-85A9-3F4A9EF9C76E}"/>
                  </a:ext>
                </a:extLst>
              </p:cNvPr>
              <p:cNvSpPr>
                <a:spLocks noChangeArrowheads="1"/>
              </p:cNvSpPr>
              <p:nvPr/>
            </p:nvSpPr>
            <p:spPr bwMode="auto">
              <a:xfrm>
                <a:off x="5117" y="3185"/>
                <a:ext cx="435" cy="19"/>
              </a:xfrm>
              <a:prstGeom prst="rect">
                <a:avLst/>
              </a:prstGeom>
              <a:solidFill>
                <a:srgbClr val="3D9F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92" name="Rectangle 289">
                <a:extLst>
                  <a:ext uri="{FF2B5EF4-FFF2-40B4-BE49-F238E27FC236}">
                    <a16:creationId xmlns:a16="http://schemas.microsoft.com/office/drawing/2014/main" id="{EEAC41AA-F4F3-44EC-B6F3-8F3447A7630B}"/>
                  </a:ext>
                </a:extLst>
              </p:cNvPr>
              <p:cNvSpPr>
                <a:spLocks noChangeArrowheads="1"/>
              </p:cNvSpPr>
              <p:nvPr/>
            </p:nvSpPr>
            <p:spPr bwMode="auto">
              <a:xfrm>
                <a:off x="5117" y="3204"/>
                <a:ext cx="435" cy="15"/>
              </a:xfrm>
              <a:prstGeom prst="rect">
                <a:avLst/>
              </a:prstGeom>
              <a:solidFill>
                <a:srgbClr val="3B9E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93" name="Rectangle 290">
                <a:extLst>
                  <a:ext uri="{FF2B5EF4-FFF2-40B4-BE49-F238E27FC236}">
                    <a16:creationId xmlns:a16="http://schemas.microsoft.com/office/drawing/2014/main" id="{584540A7-2B87-49DC-A005-74CC61B04DFC}"/>
                  </a:ext>
                </a:extLst>
              </p:cNvPr>
              <p:cNvSpPr>
                <a:spLocks noChangeArrowheads="1"/>
              </p:cNvSpPr>
              <p:nvPr/>
            </p:nvSpPr>
            <p:spPr bwMode="auto">
              <a:xfrm>
                <a:off x="5117" y="3219"/>
                <a:ext cx="435" cy="15"/>
              </a:xfrm>
              <a:prstGeom prst="rect">
                <a:avLst/>
              </a:prstGeom>
              <a:solidFill>
                <a:srgbClr val="399D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94" name="Rectangle 291">
                <a:extLst>
                  <a:ext uri="{FF2B5EF4-FFF2-40B4-BE49-F238E27FC236}">
                    <a16:creationId xmlns:a16="http://schemas.microsoft.com/office/drawing/2014/main" id="{8A128921-1511-41AB-91E4-54FFA5E38342}"/>
                  </a:ext>
                </a:extLst>
              </p:cNvPr>
              <p:cNvSpPr>
                <a:spLocks noChangeArrowheads="1"/>
              </p:cNvSpPr>
              <p:nvPr/>
            </p:nvSpPr>
            <p:spPr bwMode="auto">
              <a:xfrm>
                <a:off x="5117" y="3234"/>
                <a:ext cx="435" cy="15"/>
              </a:xfrm>
              <a:prstGeom prst="rect">
                <a:avLst/>
              </a:prstGeom>
              <a:solidFill>
                <a:srgbClr val="379C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95" name="Rectangle 292">
                <a:extLst>
                  <a:ext uri="{FF2B5EF4-FFF2-40B4-BE49-F238E27FC236}">
                    <a16:creationId xmlns:a16="http://schemas.microsoft.com/office/drawing/2014/main" id="{DD4688C8-2135-4D0D-970D-3410601C96F4}"/>
                  </a:ext>
                </a:extLst>
              </p:cNvPr>
              <p:cNvSpPr>
                <a:spLocks noChangeArrowheads="1"/>
              </p:cNvSpPr>
              <p:nvPr/>
            </p:nvSpPr>
            <p:spPr bwMode="auto">
              <a:xfrm>
                <a:off x="5117" y="3249"/>
                <a:ext cx="435" cy="14"/>
              </a:xfrm>
              <a:prstGeom prst="rect">
                <a:avLst/>
              </a:prstGeom>
              <a:solidFill>
                <a:srgbClr val="359B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96" name="Rectangle 293">
                <a:extLst>
                  <a:ext uri="{FF2B5EF4-FFF2-40B4-BE49-F238E27FC236}">
                    <a16:creationId xmlns:a16="http://schemas.microsoft.com/office/drawing/2014/main" id="{EC3A4260-6ED4-4845-9DE0-A0B1CA11DF99}"/>
                  </a:ext>
                </a:extLst>
              </p:cNvPr>
              <p:cNvSpPr>
                <a:spLocks noChangeArrowheads="1"/>
              </p:cNvSpPr>
              <p:nvPr/>
            </p:nvSpPr>
            <p:spPr bwMode="auto">
              <a:xfrm>
                <a:off x="5117" y="3263"/>
                <a:ext cx="435" cy="19"/>
              </a:xfrm>
              <a:prstGeom prst="rect">
                <a:avLst/>
              </a:prstGeom>
              <a:solidFill>
                <a:srgbClr val="339A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97" name="Rectangle 294">
                <a:extLst>
                  <a:ext uri="{FF2B5EF4-FFF2-40B4-BE49-F238E27FC236}">
                    <a16:creationId xmlns:a16="http://schemas.microsoft.com/office/drawing/2014/main" id="{B0B8A8FD-9FB2-46C6-BE30-8F842E5DD482}"/>
                  </a:ext>
                </a:extLst>
              </p:cNvPr>
              <p:cNvSpPr>
                <a:spLocks noChangeArrowheads="1"/>
              </p:cNvSpPr>
              <p:nvPr/>
            </p:nvSpPr>
            <p:spPr bwMode="auto">
              <a:xfrm>
                <a:off x="5117" y="3282"/>
                <a:ext cx="435" cy="15"/>
              </a:xfrm>
              <a:prstGeom prst="rect">
                <a:avLst/>
              </a:prstGeom>
              <a:solidFill>
                <a:srgbClr val="3199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98" name="Rectangle 295">
                <a:extLst>
                  <a:ext uri="{FF2B5EF4-FFF2-40B4-BE49-F238E27FC236}">
                    <a16:creationId xmlns:a16="http://schemas.microsoft.com/office/drawing/2014/main" id="{747AC564-A5D1-4BB5-96C7-868824E272DC}"/>
                  </a:ext>
                </a:extLst>
              </p:cNvPr>
              <p:cNvSpPr>
                <a:spLocks noChangeArrowheads="1"/>
              </p:cNvSpPr>
              <p:nvPr/>
            </p:nvSpPr>
            <p:spPr bwMode="auto">
              <a:xfrm>
                <a:off x="5117" y="3297"/>
                <a:ext cx="435" cy="15"/>
              </a:xfrm>
              <a:prstGeom prst="rect">
                <a:avLst/>
              </a:prstGeom>
              <a:solidFill>
                <a:srgbClr val="2F98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99" name="Rectangle 296">
                <a:extLst>
                  <a:ext uri="{FF2B5EF4-FFF2-40B4-BE49-F238E27FC236}">
                    <a16:creationId xmlns:a16="http://schemas.microsoft.com/office/drawing/2014/main" id="{F0A8C4AB-C037-4B76-8C63-489872E8DC7C}"/>
                  </a:ext>
                </a:extLst>
              </p:cNvPr>
              <p:cNvSpPr>
                <a:spLocks noChangeArrowheads="1"/>
              </p:cNvSpPr>
              <p:nvPr/>
            </p:nvSpPr>
            <p:spPr bwMode="auto">
              <a:xfrm>
                <a:off x="5117" y="3312"/>
                <a:ext cx="435" cy="15"/>
              </a:xfrm>
              <a:prstGeom prst="rect">
                <a:avLst/>
              </a:prstGeom>
              <a:solidFill>
                <a:srgbClr val="2D97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00" name="Rectangle 297">
                <a:extLst>
                  <a:ext uri="{FF2B5EF4-FFF2-40B4-BE49-F238E27FC236}">
                    <a16:creationId xmlns:a16="http://schemas.microsoft.com/office/drawing/2014/main" id="{DFCAD352-5924-4552-9EE2-505C317D91D2}"/>
                  </a:ext>
                </a:extLst>
              </p:cNvPr>
              <p:cNvSpPr>
                <a:spLocks noChangeArrowheads="1"/>
              </p:cNvSpPr>
              <p:nvPr/>
            </p:nvSpPr>
            <p:spPr bwMode="auto">
              <a:xfrm>
                <a:off x="5117" y="3327"/>
                <a:ext cx="435" cy="15"/>
              </a:xfrm>
              <a:prstGeom prst="rect">
                <a:avLst/>
              </a:prstGeom>
              <a:solidFill>
                <a:srgbClr val="2B96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01" name="Rectangle 298">
                <a:extLst>
                  <a:ext uri="{FF2B5EF4-FFF2-40B4-BE49-F238E27FC236}">
                    <a16:creationId xmlns:a16="http://schemas.microsoft.com/office/drawing/2014/main" id="{63B453FC-C7AD-420A-B4C3-9666800715C0}"/>
                  </a:ext>
                </a:extLst>
              </p:cNvPr>
              <p:cNvSpPr>
                <a:spLocks noChangeArrowheads="1"/>
              </p:cNvSpPr>
              <p:nvPr/>
            </p:nvSpPr>
            <p:spPr bwMode="auto">
              <a:xfrm>
                <a:off x="5117" y="3342"/>
                <a:ext cx="435" cy="14"/>
              </a:xfrm>
              <a:prstGeom prst="rect">
                <a:avLst/>
              </a:prstGeom>
              <a:solidFill>
                <a:srgbClr val="2995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02" name="Rectangle 299">
                <a:extLst>
                  <a:ext uri="{FF2B5EF4-FFF2-40B4-BE49-F238E27FC236}">
                    <a16:creationId xmlns:a16="http://schemas.microsoft.com/office/drawing/2014/main" id="{37659D96-AEE4-4F70-A5F8-A62EB6CB09B6}"/>
                  </a:ext>
                </a:extLst>
              </p:cNvPr>
              <p:cNvSpPr>
                <a:spLocks noChangeArrowheads="1"/>
              </p:cNvSpPr>
              <p:nvPr/>
            </p:nvSpPr>
            <p:spPr bwMode="auto">
              <a:xfrm>
                <a:off x="5117" y="3356"/>
                <a:ext cx="435" cy="19"/>
              </a:xfrm>
              <a:prstGeom prst="rect">
                <a:avLst/>
              </a:prstGeom>
              <a:solidFill>
                <a:srgbClr val="2794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03" name="Rectangle 300">
                <a:extLst>
                  <a:ext uri="{FF2B5EF4-FFF2-40B4-BE49-F238E27FC236}">
                    <a16:creationId xmlns:a16="http://schemas.microsoft.com/office/drawing/2014/main" id="{707E7011-6639-480D-A276-8C98CE87736B}"/>
                  </a:ext>
                </a:extLst>
              </p:cNvPr>
              <p:cNvSpPr>
                <a:spLocks noChangeArrowheads="1"/>
              </p:cNvSpPr>
              <p:nvPr/>
            </p:nvSpPr>
            <p:spPr bwMode="auto">
              <a:xfrm>
                <a:off x="5117" y="3375"/>
                <a:ext cx="435" cy="15"/>
              </a:xfrm>
              <a:prstGeom prst="rect">
                <a:avLst/>
              </a:prstGeom>
              <a:solidFill>
                <a:srgbClr val="2593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04" name="Rectangle 301">
                <a:extLst>
                  <a:ext uri="{FF2B5EF4-FFF2-40B4-BE49-F238E27FC236}">
                    <a16:creationId xmlns:a16="http://schemas.microsoft.com/office/drawing/2014/main" id="{B235DB6C-2D24-4E74-B89E-2C4E815924F2}"/>
                  </a:ext>
                </a:extLst>
              </p:cNvPr>
              <p:cNvSpPr>
                <a:spLocks noChangeArrowheads="1"/>
              </p:cNvSpPr>
              <p:nvPr/>
            </p:nvSpPr>
            <p:spPr bwMode="auto">
              <a:xfrm>
                <a:off x="5117" y="3390"/>
                <a:ext cx="435" cy="15"/>
              </a:xfrm>
              <a:prstGeom prst="rect">
                <a:avLst/>
              </a:prstGeom>
              <a:solidFill>
                <a:srgbClr val="2392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05" name="Rectangle 302">
                <a:extLst>
                  <a:ext uri="{FF2B5EF4-FFF2-40B4-BE49-F238E27FC236}">
                    <a16:creationId xmlns:a16="http://schemas.microsoft.com/office/drawing/2014/main" id="{B87968A5-8EF8-4A9A-89C7-D82E1841C7AE}"/>
                  </a:ext>
                </a:extLst>
              </p:cNvPr>
              <p:cNvSpPr>
                <a:spLocks noChangeArrowheads="1"/>
              </p:cNvSpPr>
              <p:nvPr/>
            </p:nvSpPr>
            <p:spPr bwMode="auto">
              <a:xfrm>
                <a:off x="5117" y="3405"/>
                <a:ext cx="435" cy="15"/>
              </a:xfrm>
              <a:prstGeom prst="rect">
                <a:avLst/>
              </a:prstGeom>
              <a:solidFill>
                <a:srgbClr val="2191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06" name="Rectangle 303">
                <a:extLst>
                  <a:ext uri="{FF2B5EF4-FFF2-40B4-BE49-F238E27FC236}">
                    <a16:creationId xmlns:a16="http://schemas.microsoft.com/office/drawing/2014/main" id="{B29AF92B-FE1F-44C3-9343-2F2CAD2DF13D}"/>
                  </a:ext>
                </a:extLst>
              </p:cNvPr>
              <p:cNvSpPr>
                <a:spLocks noChangeArrowheads="1"/>
              </p:cNvSpPr>
              <p:nvPr/>
            </p:nvSpPr>
            <p:spPr bwMode="auto">
              <a:xfrm>
                <a:off x="5117" y="3420"/>
                <a:ext cx="435" cy="15"/>
              </a:xfrm>
              <a:prstGeom prst="rect">
                <a:avLst/>
              </a:prstGeom>
              <a:solidFill>
                <a:srgbClr val="1F90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07" name="Rectangle 304">
                <a:extLst>
                  <a:ext uri="{FF2B5EF4-FFF2-40B4-BE49-F238E27FC236}">
                    <a16:creationId xmlns:a16="http://schemas.microsoft.com/office/drawing/2014/main" id="{E4A2FA23-5467-4888-8AB1-25B374427C82}"/>
                  </a:ext>
                </a:extLst>
              </p:cNvPr>
              <p:cNvSpPr>
                <a:spLocks noChangeArrowheads="1"/>
              </p:cNvSpPr>
              <p:nvPr/>
            </p:nvSpPr>
            <p:spPr bwMode="auto">
              <a:xfrm>
                <a:off x="5117" y="3435"/>
                <a:ext cx="435" cy="18"/>
              </a:xfrm>
              <a:prstGeom prst="rect">
                <a:avLst/>
              </a:prstGeom>
              <a:solidFill>
                <a:srgbClr val="1D8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08" name="Rectangle 305">
                <a:extLst>
                  <a:ext uri="{FF2B5EF4-FFF2-40B4-BE49-F238E27FC236}">
                    <a16:creationId xmlns:a16="http://schemas.microsoft.com/office/drawing/2014/main" id="{3E82C1E0-8200-4352-8E3B-D10EE224DFB6}"/>
                  </a:ext>
                </a:extLst>
              </p:cNvPr>
              <p:cNvSpPr>
                <a:spLocks noChangeArrowheads="1"/>
              </p:cNvSpPr>
              <p:nvPr/>
            </p:nvSpPr>
            <p:spPr bwMode="auto">
              <a:xfrm>
                <a:off x="5117" y="3453"/>
                <a:ext cx="435" cy="15"/>
              </a:xfrm>
              <a:prstGeom prst="rect">
                <a:avLst/>
              </a:prstGeom>
              <a:solidFill>
                <a:srgbClr val="1B8E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09" name="Rectangle 306">
                <a:extLst>
                  <a:ext uri="{FF2B5EF4-FFF2-40B4-BE49-F238E27FC236}">
                    <a16:creationId xmlns:a16="http://schemas.microsoft.com/office/drawing/2014/main" id="{1BA6910B-1C6B-4AF6-B122-11DA19BC4688}"/>
                  </a:ext>
                </a:extLst>
              </p:cNvPr>
              <p:cNvSpPr>
                <a:spLocks noChangeArrowheads="1"/>
              </p:cNvSpPr>
              <p:nvPr/>
            </p:nvSpPr>
            <p:spPr bwMode="auto">
              <a:xfrm>
                <a:off x="5117" y="3468"/>
                <a:ext cx="435" cy="15"/>
              </a:xfrm>
              <a:prstGeom prst="rect">
                <a:avLst/>
              </a:prstGeom>
              <a:solidFill>
                <a:srgbClr val="198D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10" name="Rectangle 307">
                <a:extLst>
                  <a:ext uri="{FF2B5EF4-FFF2-40B4-BE49-F238E27FC236}">
                    <a16:creationId xmlns:a16="http://schemas.microsoft.com/office/drawing/2014/main" id="{CA439F27-CB4F-4FF4-B1D9-E4D705691F3D}"/>
                  </a:ext>
                </a:extLst>
              </p:cNvPr>
              <p:cNvSpPr>
                <a:spLocks noChangeArrowheads="1"/>
              </p:cNvSpPr>
              <p:nvPr/>
            </p:nvSpPr>
            <p:spPr bwMode="auto">
              <a:xfrm>
                <a:off x="5117" y="3483"/>
                <a:ext cx="435" cy="15"/>
              </a:xfrm>
              <a:prstGeom prst="rect">
                <a:avLst/>
              </a:prstGeom>
              <a:solidFill>
                <a:srgbClr val="178C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11" name="Rectangle 308">
                <a:extLst>
                  <a:ext uri="{FF2B5EF4-FFF2-40B4-BE49-F238E27FC236}">
                    <a16:creationId xmlns:a16="http://schemas.microsoft.com/office/drawing/2014/main" id="{FE07DEB7-97B9-4491-BEC2-6A833D0DD640}"/>
                  </a:ext>
                </a:extLst>
              </p:cNvPr>
              <p:cNvSpPr>
                <a:spLocks noChangeArrowheads="1"/>
              </p:cNvSpPr>
              <p:nvPr/>
            </p:nvSpPr>
            <p:spPr bwMode="auto">
              <a:xfrm>
                <a:off x="5117" y="3498"/>
                <a:ext cx="435" cy="15"/>
              </a:xfrm>
              <a:prstGeom prst="rect">
                <a:avLst/>
              </a:prstGeom>
              <a:solidFill>
                <a:srgbClr val="158B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12" name="Rectangle 309">
                <a:extLst>
                  <a:ext uri="{FF2B5EF4-FFF2-40B4-BE49-F238E27FC236}">
                    <a16:creationId xmlns:a16="http://schemas.microsoft.com/office/drawing/2014/main" id="{03EEEE47-09F8-49CF-9E7B-7240DEDB42E8}"/>
                  </a:ext>
                </a:extLst>
              </p:cNvPr>
              <p:cNvSpPr>
                <a:spLocks noChangeArrowheads="1"/>
              </p:cNvSpPr>
              <p:nvPr/>
            </p:nvSpPr>
            <p:spPr bwMode="auto">
              <a:xfrm>
                <a:off x="5117" y="3513"/>
                <a:ext cx="435" cy="15"/>
              </a:xfrm>
              <a:prstGeom prst="rect">
                <a:avLst/>
              </a:prstGeom>
              <a:solidFill>
                <a:srgbClr val="138A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13" name="Rectangle 310">
                <a:extLst>
                  <a:ext uri="{FF2B5EF4-FFF2-40B4-BE49-F238E27FC236}">
                    <a16:creationId xmlns:a16="http://schemas.microsoft.com/office/drawing/2014/main" id="{52825149-924C-4986-A891-29E6630ACD02}"/>
                  </a:ext>
                </a:extLst>
              </p:cNvPr>
              <p:cNvSpPr>
                <a:spLocks noChangeArrowheads="1"/>
              </p:cNvSpPr>
              <p:nvPr/>
            </p:nvSpPr>
            <p:spPr bwMode="auto">
              <a:xfrm>
                <a:off x="5117" y="3528"/>
                <a:ext cx="435" cy="18"/>
              </a:xfrm>
              <a:prstGeom prst="rect">
                <a:avLst/>
              </a:prstGeom>
              <a:solidFill>
                <a:srgbClr val="1189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14" name="Rectangle 311">
                <a:extLst>
                  <a:ext uri="{FF2B5EF4-FFF2-40B4-BE49-F238E27FC236}">
                    <a16:creationId xmlns:a16="http://schemas.microsoft.com/office/drawing/2014/main" id="{70178830-0638-4A24-8968-0756580FBAD0}"/>
                  </a:ext>
                </a:extLst>
              </p:cNvPr>
              <p:cNvSpPr>
                <a:spLocks noChangeArrowheads="1"/>
              </p:cNvSpPr>
              <p:nvPr/>
            </p:nvSpPr>
            <p:spPr bwMode="auto">
              <a:xfrm>
                <a:off x="5117" y="3546"/>
                <a:ext cx="435" cy="15"/>
              </a:xfrm>
              <a:prstGeom prst="rect">
                <a:avLst/>
              </a:prstGeom>
              <a:solidFill>
                <a:srgbClr val="0F8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15" name="Rectangle 312">
                <a:extLst>
                  <a:ext uri="{FF2B5EF4-FFF2-40B4-BE49-F238E27FC236}">
                    <a16:creationId xmlns:a16="http://schemas.microsoft.com/office/drawing/2014/main" id="{B9C82D77-CD5B-4F2F-BA94-656B897B8B22}"/>
                  </a:ext>
                </a:extLst>
              </p:cNvPr>
              <p:cNvSpPr>
                <a:spLocks noChangeArrowheads="1"/>
              </p:cNvSpPr>
              <p:nvPr/>
            </p:nvSpPr>
            <p:spPr bwMode="auto">
              <a:xfrm>
                <a:off x="5117" y="3561"/>
                <a:ext cx="435" cy="15"/>
              </a:xfrm>
              <a:prstGeom prst="rect">
                <a:avLst/>
              </a:prstGeom>
              <a:solidFill>
                <a:srgbClr val="0D87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16" name="Rectangle 313">
                <a:extLst>
                  <a:ext uri="{FF2B5EF4-FFF2-40B4-BE49-F238E27FC236}">
                    <a16:creationId xmlns:a16="http://schemas.microsoft.com/office/drawing/2014/main" id="{50FF52F9-11C8-4EE1-93F5-212293D52563}"/>
                  </a:ext>
                </a:extLst>
              </p:cNvPr>
              <p:cNvSpPr>
                <a:spLocks noChangeArrowheads="1"/>
              </p:cNvSpPr>
              <p:nvPr/>
            </p:nvSpPr>
            <p:spPr bwMode="auto">
              <a:xfrm>
                <a:off x="5117" y="3576"/>
                <a:ext cx="435" cy="15"/>
              </a:xfrm>
              <a:prstGeom prst="rect">
                <a:avLst/>
              </a:prstGeom>
              <a:solidFill>
                <a:srgbClr val="0B86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17" name="Rectangle 314">
                <a:extLst>
                  <a:ext uri="{FF2B5EF4-FFF2-40B4-BE49-F238E27FC236}">
                    <a16:creationId xmlns:a16="http://schemas.microsoft.com/office/drawing/2014/main" id="{B6BCD74F-18E2-4C03-AE0F-B994998C36E3}"/>
                  </a:ext>
                </a:extLst>
              </p:cNvPr>
              <p:cNvSpPr>
                <a:spLocks noChangeArrowheads="1"/>
              </p:cNvSpPr>
              <p:nvPr/>
            </p:nvSpPr>
            <p:spPr bwMode="auto">
              <a:xfrm>
                <a:off x="5117" y="3591"/>
                <a:ext cx="435" cy="15"/>
              </a:xfrm>
              <a:prstGeom prst="rect">
                <a:avLst/>
              </a:prstGeom>
              <a:solidFill>
                <a:srgbClr val="0985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18" name="Rectangle 315">
                <a:extLst>
                  <a:ext uri="{FF2B5EF4-FFF2-40B4-BE49-F238E27FC236}">
                    <a16:creationId xmlns:a16="http://schemas.microsoft.com/office/drawing/2014/main" id="{BF643571-B1DE-463C-B2D8-2845237CCCAA}"/>
                  </a:ext>
                </a:extLst>
              </p:cNvPr>
              <p:cNvSpPr>
                <a:spLocks noChangeArrowheads="1"/>
              </p:cNvSpPr>
              <p:nvPr/>
            </p:nvSpPr>
            <p:spPr bwMode="auto">
              <a:xfrm>
                <a:off x="5117" y="3606"/>
                <a:ext cx="435" cy="18"/>
              </a:xfrm>
              <a:prstGeom prst="rect">
                <a:avLst/>
              </a:prstGeom>
              <a:solidFill>
                <a:srgbClr val="0784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19" name="Rectangle 316">
                <a:extLst>
                  <a:ext uri="{FF2B5EF4-FFF2-40B4-BE49-F238E27FC236}">
                    <a16:creationId xmlns:a16="http://schemas.microsoft.com/office/drawing/2014/main" id="{3A88C7F8-B0C3-469E-B1AC-64DB4C7E0D41}"/>
                  </a:ext>
                </a:extLst>
              </p:cNvPr>
              <p:cNvSpPr>
                <a:spLocks noChangeArrowheads="1"/>
              </p:cNvSpPr>
              <p:nvPr/>
            </p:nvSpPr>
            <p:spPr bwMode="auto">
              <a:xfrm>
                <a:off x="5117" y="3624"/>
                <a:ext cx="435" cy="15"/>
              </a:xfrm>
              <a:prstGeom prst="rect">
                <a:avLst/>
              </a:prstGeom>
              <a:solidFill>
                <a:srgbClr val="0583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20" name="Rectangle 317">
                <a:extLst>
                  <a:ext uri="{FF2B5EF4-FFF2-40B4-BE49-F238E27FC236}">
                    <a16:creationId xmlns:a16="http://schemas.microsoft.com/office/drawing/2014/main" id="{823D7932-4E9F-4915-844E-73D1D12A8D4F}"/>
                  </a:ext>
                </a:extLst>
              </p:cNvPr>
              <p:cNvSpPr>
                <a:spLocks noChangeArrowheads="1"/>
              </p:cNvSpPr>
              <p:nvPr/>
            </p:nvSpPr>
            <p:spPr bwMode="auto">
              <a:xfrm>
                <a:off x="5117" y="3639"/>
                <a:ext cx="435" cy="15"/>
              </a:xfrm>
              <a:prstGeom prst="rect">
                <a:avLst/>
              </a:prstGeom>
              <a:solidFill>
                <a:srgbClr val="0382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21" name="Rectangle 318">
                <a:extLst>
                  <a:ext uri="{FF2B5EF4-FFF2-40B4-BE49-F238E27FC236}">
                    <a16:creationId xmlns:a16="http://schemas.microsoft.com/office/drawing/2014/main" id="{24669504-C374-4C3D-B37E-7B756C0AD0A7}"/>
                  </a:ext>
                </a:extLst>
              </p:cNvPr>
              <p:cNvSpPr>
                <a:spLocks noChangeArrowheads="1"/>
              </p:cNvSpPr>
              <p:nvPr/>
            </p:nvSpPr>
            <p:spPr bwMode="auto">
              <a:xfrm>
                <a:off x="5117" y="3654"/>
                <a:ext cx="435" cy="11"/>
              </a:xfrm>
              <a:prstGeom prst="rect">
                <a:avLst/>
              </a:prstGeom>
              <a:solidFill>
                <a:srgbClr val="0181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22" name="Rectangle 319">
                <a:extLst>
                  <a:ext uri="{FF2B5EF4-FFF2-40B4-BE49-F238E27FC236}">
                    <a16:creationId xmlns:a16="http://schemas.microsoft.com/office/drawing/2014/main" id="{9E1B57DD-9852-4C38-A148-2EA9E0328260}"/>
                  </a:ext>
                </a:extLst>
              </p:cNvPr>
              <p:cNvSpPr>
                <a:spLocks noChangeArrowheads="1"/>
              </p:cNvSpPr>
              <p:nvPr/>
            </p:nvSpPr>
            <p:spPr bwMode="auto">
              <a:xfrm>
                <a:off x="5117" y="3665"/>
                <a:ext cx="435" cy="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23" name="Rectangle 320">
                <a:extLst>
                  <a:ext uri="{FF2B5EF4-FFF2-40B4-BE49-F238E27FC236}">
                    <a16:creationId xmlns:a16="http://schemas.microsoft.com/office/drawing/2014/main" id="{61ABC9E5-0473-4059-9B26-26EBAC4D5052}"/>
                  </a:ext>
                </a:extLst>
              </p:cNvPr>
              <p:cNvSpPr>
                <a:spLocks noChangeArrowheads="1"/>
              </p:cNvSpPr>
              <p:nvPr/>
            </p:nvSpPr>
            <p:spPr bwMode="auto">
              <a:xfrm>
                <a:off x="5117" y="1066"/>
                <a:ext cx="435" cy="3"/>
              </a:xfrm>
              <a:prstGeom prst="rect">
                <a:avLst/>
              </a:prstGeom>
              <a:solidFill>
                <a:srgbClr val="FFF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24" name="Rectangle 321">
                <a:extLst>
                  <a:ext uri="{FF2B5EF4-FFF2-40B4-BE49-F238E27FC236}">
                    <a16:creationId xmlns:a16="http://schemas.microsoft.com/office/drawing/2014/main" id="{F608F506-829F-4208-BD99-767E57A2DA65}"/>
                  </a:ext>
                </a:extLst>
              </p:cNvPr>
              <p:cNvSpPr>
                <a:spLocks noChangeArrowheads="1"/>
              </p:cNvSpPr>
              <p:nvPr/>
            </p:nvSpPr>
            <p:spPr bwMode="auto">
              <a:xfrm>
                <a:off x="5117" y="1069"/>
                <a:ext cx="435" cy="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25" name="Rectangle 322">
                <a:extLst>
                  <a:ext uri="{FF2B5EF4-FFF2-40B4-BE49-F238E27FC236}">
                    <a16:creationId xmlns:a16="http://schemas.microsoft.com/office/drawing/2014/main" id="{682C6A80-4801-4226-A243-73F91FACB894}"/>
                  </a:ext>
                </a:extLst>
              </p:cNvPr>
              <p:cNvSpPr>
                <a:spLocks noChangeArrowheads="1"/>
              </p:cNvSpPr>
              <p:nvPr/>
            </p:nvSpPr>
            <p:spPr bwMode="auto">
              <a:xfrm>
                <a:off x="5117" y="1073"/>
                <a:ext cx="435" cy="4"/>
              </a:xfrm>
              <a:prstGeom prst="rect">
                <a:avLst/>
              </a:prstGeom>
              <a:solidFill>
                <a:srgbClr val="FF0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26" name="Rectangle 323">
                <a:extLst>
                  <a:ext uri="{FF2B5EF4-FFF2-40B4-BE49-F238E27FC236}">
                    <a16:creationId xmlns:a16="http://schemas.microsoft.com/office/drawing/2014/main" id="{6DAC4624-6E69-485C-B19C-E816E33009A2}"/>
                  </a:ext>
                </a:extLst>
              </p:cNvPr>
              <p:cNvSpPr>
                <a:spLocks noChangeArrowheads="1"/>
              </p:cNvSpPr>
              <p:nvPr/>
            </p:nvSpPr>
            <p:spPr bwMode="auto">
              <a:xfrm>
                <a:off x="5117" y="1077"/>
                <a:ext cx="435" cy="7"/>
              </a:xfrm>
              <a:prstGeom prst="rect">
                <a:avLst/>
              </a:prstGeom>
              <a:solidFill>
                <a:srgbClr val="FF0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27" name="Rectangle 324">
                <a:extLst>
                  <a:ext uri="{FF2B5EF4-FFF2-40B4-BE49-F238E27FC236}">
                    <a16:creationId xmlns:a16="http://schemas.microsoft.com/office/drawing/2014/main" id="{4438CBA1-F49A-4B27-9FC2-29DF695FE274}"/>
                  </a:ext>
                </a:extLst>
              </p:cNvPr>
              <p:cNvSpPr>
                <a:spLocks noChangeArrowheads="1"/>
              </p:cNvSpPr>
              <p:nvPr/>
            </p:nvSpPr>
            <p:spPr bwMode="auto">
              <a:xfrm>
                <a:off x="5117" y="1084"/>
                <a:ext cx="435" cy="8"/>
              </a:xfrm>
              <a:prstGeom prst="rect">
                <a:avLst/>
              </a:prstGeom>
              <a:solidFill>
                <a:srgbClr val="FF0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28" name="Rectangle 325">
                <a:extLst>
                  <a:ext uri="{FF2B5EF4-FFF2-40B4-BE49-F238E27FC236}">
                    <a16:creationId xmlns:a16="http://schemas.microsoft.com/office/drawing/2014/main" id="{7FF0594C-FB67-4345-AD00-655271A4BA93}"/>
                  </a:ext>
                </a:extLst>
              </p:cNvPr>
              <p:cNvSpPr>
                <a:spLocks noChangeArrowheads="1"/>
              </p:cNvSpPr>
              <p:nvPr/>
            </p:nvSpPr>
            <p:spPr bwMode="auto">
              <a:xfrm>
                <a:off x="5117" y="1092"/>
                <a:ext cx="435" cy="7"/>
              </a:xfrm>
              <a:prstGeom prst="rect">
                <a:avLst/>
              </a:prstGeom>
              <a:solidFill>
                <a:srgbClr val="FF0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29" name="Rectangle 326">
                <a:extLst>
                  <a:ext uri="{FF2B5EF4-FFF2-40B4-BE49-F238E27FC236}">
                    <a16:creationId xmlns:a16="http://schemas.microsoft.com/office/drawing/2014/main" id="{1BCD3EC0-176B-4537-9492-657E4BCDBC81}"/>
                  </a:ext>
                </a:extLst>
              </p:cNvPr>
              <p:cNvSpPr>
                <a:spLocks noChangeArrowheads="1"/>
              </p:cNvSpPr>
              <p:nvPr/>
            </p:nvSpPr>
            <p:spPr bwMode="auto">
              <a:xfrm>
                <a:off x="5117" y="1099"/>
                <a:ext cx="435" cy="7"/>
              </a:xfrm>
              <a:prstGeom prst="rect">
                <a:avLst/>
              </a:prstGeom>
              <a:solidFill>
                <a:srgbClr val="FF0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30" name="Rectangle 327">
                <a:extLst>
                  <a:ext uri="{FF2B5EF4-FFF2-40B4-BE49-F238E27FC236}">
                    <a16:creationId xmlns:a16="http://schemas.microsoft.com/office/drawing/2014/main" id="{2FD94720-81E3-4B42-9441-70E82A8B39F6}"/>
                  </a:ext>
                </a:extLst>
              </p:cNvPr>
              <p:cNvSpPr>
                <a:spLocks noChangeArrowheads="1"/>
              </p:cNvSpPr>
              <p:nvPr/>
            </p:nvSpPr>
            <p:spPr bwMode="auto">
              <a:xfrm>
                <a:off x="5117" y="1106"/>
                <a:ext cx="435" cy="4"/>
              </a:xfrm>
              <a:prstGeom prst="rect">
                <a:avLst/>
              </a:prstGeom>
              <a:solidFill>
                <a:srgbClr val="FF1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31" name="Rectangle 328">
                <a:extLst>
                  <a:ext uri="{FF2B5EF4-FFF2-40B4-BE49-F238E27FC236}">
                    <a16:creationId xmlns:a16="http://schemas.microsoft.com/office/drawing/2014/main" id="{69DFB3A5-809C-47EF-BD0B-061726D0F7C5}"/>
                  </a:ext>
                </a:extLst>
              </p:cNvPr>
              <p:cNvSpPr>
                <a:spLocks noChangeArrowheads="1"/>
              </p:cNvSpPr>
              <p:nvPr/>
            </p:nvSpPr>
            <p:spPr bwMode="auto">
              <a:xfrm>
                <a:off x="5117" y="1110"/>
                <a:ext cx="435" cy="8"/>
              </a:xfrm>
              <a:prstGeom prst="rect">
                <a:avLst/>
              </a:prstGeom>
              <a:solidFill>
                <a:srgbClr val="FF1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32" name="Rectangle 329">
                <a:extLst>
                  <a:ext uri="{FF2B5EF4-FFF2-40B4-BE49-F238E27FC236}">
                    <a16:creationId xmlns:a16="http://schemas.microsoft.com/office/drawing/2014/main" id="{680100C6-EC52-43BA-882B-C4681F03C405}"/>
                  </a:ext>
                </a:extLst>
              </p:cNvPr>
              <p:cNvSpPr>
                <a:spLocks noChangeArrowheads="1"/>
              </p:cNvSpPr>
              <p:nvPr/>
            </p:nvSpPr>
            <p:spPr bwMode="auto">
              <a:xfrm>
                <a:off x="5117" y="1118"/>
                <a:ext cx="435" cy="7"/>
              </a:xfrm>
              <a:prstGeom prst="rect">
                <a:avLst/>
              </a:prstGeom>
              <a:solidFill>
                <a:srgbClr val="FF1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33" name="Rectangle 330">
                <a:extLst>
                  <a:ext uri="{FF2B5EF4-FFF2-40B4-BE49-F238E27FC236}">
                    <a16:creationId xmlns:a16="http://schemas.microsoft.com/office/drawing/2014/main" id="{E8B33B07-2BC5-412D-A4B4-9CB6EAFC5A69}"/>
                  </a:ext>
                </a:extLst>
              </p:cNvPr>
              <p:cNvSpPr>
                <a:spLocks noChangeArrowheads="1"/>
              </p:cNvSpPr>
              <p:nvPr/>
            </p:nvSpPr>
            <p:spPr bwMode="auto">
              <a:xfrm>
                <a:off x="5117" y="1125"/>
                <a:ext cx="435" cy="8"/>
              </a:xfrm>
              <a:prstGeom prst="rect">
                <a:avLst/>
              </a:prstGeom>
              <a:solidFill>
                <a:srgbClr val="FF1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34" name="Rectangle 331">
                <a:extLst>
                  <a:ext uri="{FF2B5EF4-FFF2-40B4-BE49-F238E27FC236}">
                    <a16:creationId xmlns:a16="http://schemas.microsoft.com/office/drawing/2014/main" id="{BAAFAA79-816C-454D-BDE9-188F375743E9}"/>
                  </a:ext>
                </a:extLst>
              </p:cNvPr>
              <p:cNvSpPr>
                <a:spLocks noChangeArrowheads="1"/>
              </p:cNvSpPr>
              <p:nvPr/>
            </p:nvSpPr>
            <p:spPr bwMode="auto">
              <a:xfrm>
                <a:off x="5117" y="1133"/>
                <a:ext cx="435" cy="7"/>
              </a:xfrm>
              <a:prstGeom prst="rect">
                <a:avLst/>
              </a:prstGeom>
              <a:solidFill>
                <a:srgbClr val="FF1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35" name="Rectangle 332">
                <a:extLst>
                  <a:ext uri="{FF2B5EF4-FFF2-40B4-BE49-F238E27FC236}">
                    <a16:creationId xmlns:a16="http://schemas.microsoft.com/office/drawing/2014/main" id="{681DC193-F253-4797-9B74-ABBFEC0E8235}"/>
                  </a:ext>
                </a:extLst>
              </p:cNvPr>
              <p:cNvSpPr>
                <a:spLocks noChangeArrowheads="1"/>
              </p:cNvSpPr>
              <p:nvPr/>
            </p:nvSpPr>
            <p:spPr bwMode="auto">
              <a:xfrm>
                <a:off x="5117" y="1140"/>
                <a:ext cx="435" cy="4"/>
              </a:xfrm>
              <a:prstGeom prst="rect">
                <a:avLst/>
              </a:prstGeom>
              <a:solidFill>
                <a:srgbClr val="FF1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36" name="Rectangle 333">
                <a:extLst>
                  <a:ext uri="{FF2B5EF4-FFF2-40B4-BE49-F238E27FC236}">
                    <a16:creationId xmlns:a16="http://schemas.microsoft.com/office/drawing/2014/main" id="{D3E717C4-6B01-43BB-AAF0-C37966D72A68}"/>
                  </a:ext>
                </a:extLst>
              </p:cNvPr>
              <p:cNvSpPr>
                <a:spLocks noChangeArrowheads="1"/>
              </p:cNvSpPr>
              <p:nvPr/>
            </p:nvSpPr>
            <p:spPr bwMode="auto">
              <a:xfrm>
                <a:off x="5117" y="1144"/>
                <a:ext cx="435" cy="7"/>
              </a:xfrm>
              <a:prstGeom prst="rect">
                <a:avLst/>
              </a:prstGeom>
              <a:solidFill>
                <a:srgbClr val="FF2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37" name="Rectangle 334">
                <a:extLst>
                  <a:ext uri="{FF2B5EF4-FFF2-40B4-BE49-F238E27FC236}">
                    <a16:creationId xmlns:a16="http://schemas.microsoft.com/office/drawing/2014/main" id="{6BBF2EA0-8156-48D3-A6C4-B20E066D780D}"/>
                  </a:ext>
                </a:extLst>
              </p:cNvPr>
              <p:cNvSpPr>
                <a:spLocks noChangeArrowheads="1"/>
              </p:cNvSpPr>
              <p:nvPr/>
            </p:nvSpPr>
            <p:spPr bwMode="auto">
              <a:xfrm>
                <a:off x="5117" y="1151"/>
                <a:ext cx="435" cy="8"/>
              </a:xfrm>
              <a:prstGeom prst="rect">
                <a:avLst/>
              </a:prstGeom>
              <a:solidFill>
                <a:srgbClr val="FF2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38" name="Rectangle 335">
                <a:extLst>
                  <a:ext uri="{FF2B5EF4-FFF2-40B4-BE49-F238E27FC236}">
                    <a16:creationId xmlns:a16="http://schemas.microsoft.com/office/drawing/2014/main" id="{2CE8827E-9C2C-4BF7-95A4-551EF9FDC2B8}"/>
                  </a:ext>
                </a:extLst>
              </p:cNvPr>
              <p:cNvSpPr>
                <a:spLocks noChangeArrowheads="1"/>
              </p:cNvSpPr>
              <p:nvPr/>
            </p:nvSpPr>
            <p:spPr bwMode="auto">
              <a:xfrm>
                <a:off x="5117" y="1159"/>
                <a:ext cx="435" cy="7"/>
              </a:xfrm>
              <a:prstGeom prst="rect">
                <a:avLst/>
              </a:prstGeom>
              <a:solidFill>
                <a:srgbClr val="FF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39" name="Rectangle 336">
                <a:extLst>
                  <a:ext uri="{FF2B5EF4-FFF2-40B4-BE49-F238E27FC236}">
                    <a16:creationId xmlns:a16="http://schemas.microsoft.com/office/drawing/2014/main" id="{425B5574-61A8-4621-9610-1B0CFFAB63F7}"/>
                  </a:ext>
                </a:extLst>
              </p:cNvPr>
              <p:cNvSpPr>
                <a:spLocks noChangeArrowheads="1"/>
              </p:cNvSpPr>
              <p:nvPr/>
            </p:nvSpPr>
            <p:spPr bwMode="auto">
              <a:xfrm>
                <a:off x="5117" y="1166"/>
                <a:ext cx="435" cy="7"/>
              </a:xfrm>
              <a:prstGeom prst="rect">
                <a:avLst/>
              </a:prstGeom>
              <a:solidFill>
                <a:srgbClr val="FF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40" name="Rectangle 337">
                <a:extLst>
                  <a:ext uri="{FF2B5EF4-FFF2-40B4-BE49-F238E27FC236}">
                    <a16:creationId xmlns:a16="http://schemas.microsoft.com/office/drawing/2014/main" id="{71B8F0BF-67E0-4965-8BE3-A01D710928DB}"/>
                  </a:ext>
                </a:extLst>
              </p:cNvPr>
              <p:cNvSpPr>
                <a:spLocks noChangeArrowheads="1"/>
              </p:cNvSpPr>
              <p:nvPr/>
            </p:nvSpPr>
            <p:spPr bwMode="auto">
              <a:xfrm>
                <a:off x="5117" y="1173"/>
                <a:ext cx="435" cy="4"/>
              </a:xfrm>
              <a:prstGeom prst="rect">
                <a:avLst/>
              </a:prstGeom>
              <a:solidFill>
                <a:srgbClr val="FF2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41" name="Rectangle 338">
                <a:extLst>
                  <a:ext uri="{FF2B5EF4-FFF2-40B4-BE49-F238E27FC236}">
                    <a16:creationId xmlns:a16="http://schemas.microsoft.com/office/drawing/2014/main" id="{72E23280-3C61-4E5F-9754-12F9A8FF3B98}"/>
                  </a:ext>
                </a:extLst>
              </p:cNvPr>
              <p:cNvSpPr>
                <a:spLocks noChangeArrowheads="1"/>
              </p:cNvSpPr>
              <p:nvPr/>
            </p:nvSpPr>
            <p:spPr bwMode="auto">
              <a:xfrm>
                <a:off x="5117" y="1177"/>
                <a:ext cx="435" cy="8"/>
              </a:xfrm>
              <a:prstGeom prst="rect">
                <a:avLst/>
              </a:prstGeom>
              <a:solidFill>
                <a:srgbClr val="FF2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42" name="Rectangle 339">
                <a:extLst>
                  <a:ext uri="{FF2B5EF4-FFF2-40B4-BE49-F238E27FC236}">
                    <a16:creationId xmlns:a16="http://schemas.microsoft.com/office/drawing/2014/main" id="{344B4F41-D646-4564-997B-E71E844FC064}"/>
                  </a:ext>
                </a:extLst>
              </p:cNvPr>
              <p:cNvSpPr>
                <a:spLocks noChangeArrowheads="1"/>
              </p:cNvSpPr>
              <p:nvPr/>
            </p:nvSpPr>
            <p:spPr bwMode="auto">
              <a:xfrm>
                <a:off x="5117" y="1185"/>
                <a:ext cx="435" cy="7"/>
              </a:xfrm>
              <a:prstGeom prst="rect">
                <a:avLst/>
              </a:prstGeom>
              <a:solidFill>
                <a:srgbClr val="FF3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43" name="Rectangle 340">
                <a:extLst>
                  <a:ext uri="{FF2B5EF4-FFF2-40B4-BE49-F238E27FC236}">
                    <a16:creationId xmlns:a16="http://schemas.microsoft.com/office/drawing/2014/main" id="{4C84B67A-9E96-4570-AD05-DC2BE2A1968C}"/>
                  </a:ext>
                </a:extLst>
              </p:cNvPr>
              <p:cNvSpPr>
                <a:spLocks noChangeArrowheads="1"/>
              </p:cNvSpPr>
              <p:nvPr/>
            </p:nvSpPr>
            <p:spPr bwMode="auto">
              <a:xfrm>
                <a:off x="5117" y="1192"/>
                <a:ext cx="435" cy="7"/>
              </a:xfrm>
              <a:prstGeom prst="rect">
                <a:avLst/>
              </a:prstGeom>
              <a:solidFill>
                <a:srgbClr val="FF3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44" name="Rectangle 341">
                <a:extLst>
                  <a:ext uri="{FF2B5EF4-FFF2-40B4-BE49-F238E27FC236}">
                    <a16:creationId xmlns:a16="http://schemas.microsoft.com/office/drawing/2014/main" id="{DE42CD8B-6154-4A16-81E8-5704D913D70D}"/>
                  </a:ext>
                </a:extLst>
              </p:cNvPr>
              <p:cNvSpPr>
                <a:spLocks noChangeArrowheads="1"/>
              </p:cNvSpPr>
              <p:nvPr/>
            </p:nvSpPr>
            <p:spPr bwMode="auto">
              <a:xfrm>
                <a:off x="5117" y="1199"/>
                <a:ext cx="435" cy="8"/>
              </a:xfrm>
              <a:prstGeom prst="rect">
                <a:avLst/>
              </a:prstGeom>
              <a:solidFill>
                <a:srgbClr val="FF3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45" name="Rectangle 342">
                <a:extLst>
                  <a:ext uri="{FF2B5EF4-FFF2-40B4-BE49-F238E27FC236}">
                    <a16:creationId xmlns:a16="http://schemas.microsoft.com/office/drawing/2014/main" id="{36FC9B77-69BB-4D78-8B3C-49F16531E3E6}"/>
                  </a:ext>
                </a:extLst>
              </p:cNvPr>
              <p:cNvSpPr>
                <a:spLocks noChangeArrowheads="1"/>
              </p:cNvSpPr>
              <p:nvPr/>
            </p:nvSpPr>
            <p:spPr bwMode="auto">
              <a:xfrm>
                <a:off x="5117" y="1207"/>
                <a:ext cx="435" cy="4"/>
              </a:xfrm>
              <a:prstGeom prst="rect">
                <a:avLst/>
              </a:prstGeom>
              <a:solidFill>
                <a:srgbClr val="FF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46" name="Rectangle 343">
                <a:extLst>
                  <a:ext uri="{FF2B5EF4-FFF2-40B4-BE49-F238E27FC236}">
                    <a16:creationId xmlns:a16="http://schemas.microsoft.com/office/drawing/2014/main" id="{063E1A28-72D3-4D13-A70C-BE578B331CCD}"/>
                  </a:ext>
                </a:extLst>
              </p:cNvPr>
              <p:cNvSpPr>
                <a:spLocks noChangeArrowheads="1"/>
              </p:cNvSpPr>
              <p:nvPr/>
            </p:nvSpPr>
            <p:spPr bwMode="auto">
              <a:xfrm>
                <a:off x="5117" y="1211"/>
                <a:ext cx="435" cy="7"/>
              </a:xfrm>
              <a:prstGeom prst="rect">
                <a:avLst/>
              </a:prstGeom>
              <a:solidFill>
                <a:srgbClr val="FF3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47" name="Rectangle 344">
                <a:extLst>
                  <a:ext uri="{FF2B5EF4-FFF2-40B4-BE49-F238E27FC236}">
                    <a16:creationId xmlns:a16="http://schemas.microsoft.com/office/drawing/2014/main" id="{D27FC200-F703-4FBE-9411-975EB8064238}"/>
                  </a:ext>
                </a:extLst>
              </p:cNvPr>
              <p:cNvSpPr>
                <a:spLocks noChangeArrowheads="1"/>
              </p:cNvSpPr>
              <p:nvPr/>
            </p:nvSpPr>
            <p:spPr bwMode="auto">
              <a:xfrm>
                <a:off x="5117" y="1218"/>
                <a:ext cx="435" cy="7"/>
              </a:xfrm>
              <a:prstGeom prst="rect">
                <a:avLst/>
              </a:prstGeom>
              <a:solidFill>
                <a:srgbClr val="FF3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48" name="Rectangle 345">
                <a:extLst>
                  <a:ext uri="{FF2B5EF4-FFF2-40B4-BE49-F238E27FC236}">
                    <a16:creationId xmlns:a16="http://schemas.microsoft.com/office/drawing/2014/main" id="{532393A0-44A4-4095-9B89-684E77729E9E}"/>
                  </a:ext>
                </a:extLst>
              </p:cNvPr>
              <p:cNvSpPr>
                <a:spLocks noChangeArrowheads="1"/>
              </p:cNvSpPr>
              <p:nvPr/>
            </p:nvSpPr>
            <p:spPr bwMode="auto">
              <a:xfrm>
                <a:off x="5117" y="1225"/>
                <a:ext cx="435" cy="8"/>
              </a:xfrm>
              <a:prstGeom prst="rect">
                <a:avLst/>
              </a:prstGeom>
              <a:solidFill>
                <a:srgbClr val="FF4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49" name="Rectangle 346">
                <a:extLst>
                  <a:ext uri="{FF2B5EF4-FFF2-40B4-BE49-F238E27FC236}">
                    <a16:creationId xmlns:a16="http://schemas.microsoft.com/office/drawing/2014/main" id="{6F722825-44BF-4DF1-A369-869E86184753}"/>
                  </a:ext>
                </a:extLst>
              </p:cNvPr>
              <p:cNvSpPr>
                <a:spLocks noChangeArrowheads="1"/>
              </p:cNvSpPr>
              <p:nvPr/>
            </p:nvSpPr>
            <p:spPr bwMode="auto">
              <a:xfrm>
                <a:off x="5117" y="1233"/>
                <a:ext cx="435" cy="7"/>
              </a:xfrm>
              <a:prstGeom prst="rect">
                <a:avLst/>
              </a:prstGeom>
              <a:solidFill>
                <a:srgbClr val="FF4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50" name="Rectangle 347">
                <a:extLst>
                  <a:ext uri="{FF2B5EF4-FFF2-40B4-BE49-F238E27FC236}">
                    <a16:creationId xmlns:a16="http://schemas.microsoft.com/office/drawing/2014/main" id="{7B820AB0-EAA9-4277-B2E0-AECF5BC877EF}"/>
                  </a:ext>
                </a:extLst>
              </p:cNvPr>
              <p:cNvSpPr>
                <a:spLocks noChangeArrowheads="1"/>
              </p:cNvSpPr>
              <p:nvPr/>
            </p:nvSpPr>
            <p:spPr bwMode="auto">
              <a:xfrm>
                <a:off x="5117" y="1240"/>
                <a:ext cx="435" cy="4"/>
              </a:xfrm>
              <a:prstGeom prst="rect">
                <a:avLst/>
              </a:prstGeom>
              <a:solidFill>
                <a:srgbClr val="FF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51" name="Rectangle 348">
                <a:extLst>
                  <a:ext uri="{FF2B5EF4-FFF2-40B4-BE49-F238E27FC236}">
                    <a16:creationId xmlns:a16="http://schemas.microsoft.com/office/drawing/2014/main" id="{B421575A-BE07-4AA0-9F4C-CE03C7BD73C3}"/>
                  </a:ext>
                </a:extLst>
              </p:cNvPr>
              <p:cNvSpPr>
                <a:spLocks noChangeArrowheads="1"/>
              </p:cNvSpPr>
              <p:nvPr/>
            </p:nvSpPr>
            <p:spPr bwMode="auto">
              <a:xfrm>
                <a:off x="5117" y="1244"/>
                <a:ext cx="435" cy="8"/>
              </a:xfrm>
              <a:prstGeom prst="rect">
                <a:avLst/>
              </a:prstGeom>
              <a:solidFill>
                <a:srgbClr val="FF4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52" name="Rectangle 349">
                <a:extLst>
                  <a:ext uri="{FF2B5EF4-FFF2-40B4-BE49-F238E27FC236}">
                    <a16:creationId xmlns:a16="http://schemas.microsoft.com/office/drawing/2014/main" id="{CBEA20E0-9A05-4E58-8BEC-AF409ECA6311}"/>
                  </a:ext>
                </a:extLst>
              </p:cNvPr>
              <p:cNvSpPr>
                <a:spLocks noChangeArrowheads="1"/>
              </p:cNvSpPr>
              <p:nvPr/>
            </p:nvSpPr>
            <p:spPr bwMode="auto">
              <a:xfrm>
                <a:off x="5117" y="1252"/>
                <a:ext cx="435" cy="7"/>
              </a:xfrm>
              <a:prstGeom prst="rect">
                <a:avLst/>
              </a:prstGeom>
              <a:solidFill>
                <a:srgbClr val="FF4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53" name="Rectangle 350">
                <a:extLst>
                  <a:ext uri="{FF2B5EF4-FFF2-40B4-BE49-F238E27FC236}">
                    <a16:creationId xmlns:a16="http://schemas.microsoft.com/office/drawing/2014/main" id="{0A9A1E6A-D2F7-459B-B19A-AB2667E83B58}"/>
                  </a:ext>
                </a:extLst>
              </p:cNvPr>
              <p:cNvSpPr>
                <a:spLocks noChangeArrowheads="1"/>
              </p:cNvSpPr>
              <p:nvPr/>
            </p:nvSpPr>
            <p:spPr bwMode="auto">
              <a:xfrm>
                <a:off x="5117" y="1259"/>
                <a:ext cx="435" cy="7"/>
              </a:xfrm>
              <a:prstGeom prst="rect">
                <a:avLst/>
              </a:prstGeom>
              <a:solidFill>
                <a:srgbClr val="FF5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54" name="Rectangle 351">
                <a:extLst>
                  <a:ext uri="{FF2B5EF4-FFF2-40B4-BE49-F238E27FC236}">
                    <a16:creationId xmlns:a16="http://schemas.microsoft.com/office/drawing/2014/main" id="{2310B8AB-D8EB-476F-9631-AD5FF7A0B353}"/>
                  </a:ext>
                </a:extLst>
              </p:cNvPr>
              <p:cNvSpPr>
                <a:spLocks noChangeArrowheads="1"/>
              </p:cNvSpPr>
              <p:nvPr/>
            </p:nvSpPr>
            <p:spPr bwMode="auto">
              <a:xfrm>
                <a:off x="5117" y="1266"/>
                <a:ext cx="435" cy="8"/>
              </a:xfrm>
              <a:prstGeom prst="rect">
                <a:avLst/>
              </a:prstGeom>
              <a:solidFill>
                <a:srgbClr val="FF5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55" name="Rectangle 352">
                <a:extLst>
                  <a:ext uri="{FF2B5EF4-FFF2-40B4-BE49-F238E27FC236}">
                    <a16:creationId xmlns:a16="http://schemas.microsoft.com/office/drawing/2014/main" id="{44696FFA-44AF-4297-A5D8-A021E3986167}"/>
                  </a:ext>
                </a:extLst>
              </p:cNvPr>
              <p:cNvSpPr>
                <a:spLocks noChangeArrowheads="1"/>
              </p:cNvSpPr>
              <p:nvPr/>
            </p:nvSpPr>
            <p:spPr bwMode="auto">
              <a:xfrm>
                <a:off x="5117" y="1274"/>
                <a:ext cx="435" cy="4"/>
              </a:xfrm>
              <a:prstGeom prst="rect">
                <a:avLst/>
              </a:prstGeom>
              <a:solidFill>
                <a:srgbClr val="FF5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56" name="Rectangle 353">
                <a:extLst>
                  <a:ext uri="{FF2B5EF4-FFF2-40B4-BE49-F238E27FC236}">
                    <a16:creationId xmlns:a16="http://schemas.microsoft.com/office/drawing/2014/main" id="{B30D1B6D-A5F9-46B1-BE04-FF263B2686EA}"/>
                  </a:ext>
                </a:extLst>
              </p:cNvPr>
              <p:cNvSpPr>
                <a:spLocks noChangeArrowheads="1"/>
              </p:cNvSpPr>
              <p:nvPr/>
            </p:nvSpPr>
            <p:spPr bwMode="auto">
              <a:xfrm>
                <a:off x="5117" y="1278"/>
                <a:ext cx="435" cy="7"/>
              </a:xfrm>
              <a:prstGeom prst="rect">
                <a:avLst/>
              </a:prstGeom>
              <a:solidFill>
                <a:srgbClr val="FF5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57" name="Rectangle 354">
                <a:extLst>
                  <a:ext uri="{FF2B5EF4-FFF2-40B4-BE49-F238E27FC236}">
                    <a16:creationId xmlns:a16="http://schemas.microsoft.com/office/drawing/2014/main" id="{BA107389-4CB4-4808-AC34-6CC08DDBF9D0}"/>
                  </a:ext>
                </a:extLst>
              </p:cNvPr>
              <p:cNvSpPr>
                <a:spLocks noChangeArrowheads="1"/>
              </p:cNvSpPr>
              <p:nvPr/>
            </p:nvSpPr>
            <p:spPr bwMode="auto">
              <a:xfrm>
                <a:off x="5117" y="1285"/>
                <a:ext cx="435" cy="7"/>
              </a:xfrm>
              <a:prstGeom prst="rect">
                <a:avLst/>
              </a:prstGeom>
              <a:solidFill>
                <a:srgbClr val="FF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58" name="Rectangle 355">
                <a:extLst>
                  <a:ext uri="{FF2B5EF4-FFF2-40B4-BE49-F238E27FC236}">
                    <a16:creationId xmlns:a16="http://schemas.microsoft.com/office/drawing/2014/main" id="{9CA969A8-A3BF-4F14-A63E-C972AE937B39}"/>
                  </a:ext>
                </a:extLst>
              </p:cNvPr>
              <p:cNvSpPr>
                <a:spLocks noChangeArrowheads="1"/>
              </p:cNvSpPr>
              <p:nvPr/>
            </p:nvSpPr>
            <p:spPr bwMode="auto">
              <a:xfrm>
                <a:off x="5117" y="1292"/>
                <a:ext cx="435" cy="8"/>
              </a:xfrm>
              <a:prstGeom prst="rect">
                <a:avLst/>
              </a:prstGeom>
              <a:solidFill>
                <a:srgbClr val="FF5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59" name="Rectangle 356">
                <a:extLst>
                  <a:ext uri="{FF2B5EF4-FFF2-40B4-BE49-F238E27FC236}">
                    <a16:creationId xmlns:a16="http://schemas.microsoft.com/office/drawing/2014/main" id="{04F9DC70-8F77-4BF7-AFD6-CFA21F3CFF0A}"/>
                  </a:ext>
                </a:extLst>
              </p:cNvPr>
              <p:cNvSpPr>
                <a:spLocks noChangeArrowheads="1"/>
              </p:cNvSpPr>
              <p:nvPr/>
            </p:nvSpPr>
            <p:spPr bwMode="auto">
              <a:xfrm>
                <a:off x="5117" y="1300"/>
                <a:ext cx="435" cy="7"/>
              </a:xfrm>
              <a:prstGeom prst="rect">
                <a:avLst/>
              </a:prstGeom>
              <a:solidFill>
                <a:srgbClr val="FF6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60" name="Rectangle 357">
                <a:extLst>
                  <a:ext uri="{FF2B5EF4-FFF2-40B4-BE49-F238E27FC236}">
                    <a16:creationId xmlns:a16="http://schemas.microsoft.com/office/drawing/2014/main" id="{CB6F5A6B-9799-4E6A-9198-DE5B782A4C68}"/>
                  </a:ext>
                </a:extLst>
              </p:cNvPr>
              <p:cNvSpPr>
                <a:spLocks noChangeArrowheads="1"/>
              </p:cNvSpPr>
              <p:nvPr/>
            </p:nvSpPr>
            <p:spPr bwMode="auto">
              <a:xfrm>
                <a:off x="5117" y="1307"/>
                <a:ext cx="435" cy="4"/>
              </a:xfrm>
              <a:prstGeom prst="rect">
                <a:avLst/>
              </a:prstGeom>
              <a:solidFill>
                <a:srgbClr val="FF6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61" name="Rectangle 358">
                <a:extLst>
                  <a:ext uri="{FF2B5EF4-FFF2-40B4-BE49-F238E27FC236}">
                    <a16:creationId xmlns:a16="http://schemas.microsoft.com/office/drawing/2014/main" id="{7C04686B-319A-447B-83DF-31167F0AD960}"/>
                  </a:ext>
                </a:extLst>
              </p:cNvPr>
              <p:cNvSpPr>
                <a:spLocks noChangeArrowheads="1"/>
              </p:cNvSpPr>
              <p:nvPr/>
            </p:nvSpPr>
            <p:spPr bwMode="auto">
              <a:xfrm>
                <a:off x="5117" y="1311"/>
                <a:ext cx="435" cy="7"/>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62" name="Rectangle 359">
                <a:extLst>
                  <a:ext uri="{FF2B5EF4-FFF2-40B4-BE49-F238E27FC236}">
                    <a16:creationId xmlns:a16="http://schemas.microsoft.com/office/drawing/2014/main" id="{AD8B6C83-7A60-44F1-B923-03AFCF971E1B}"/>
                  </a:ext>
                </a:extLst>
              </p:cNvPr>
              <p:cNvSpPr>
                <a:spLocks noChangeArrowheads="1"/>
              </p:cNvSpPr>
              <p:nvPr/>
            </p:nvSpPr>
            <p:spPr bwMode="auto">
              <a:xfrm>
                <a:off x="5117" y="1318"/>
                <a:ext cx="435" cy="8"/>
              </a:xfrm>
              <a:prstGeom prst="rect">
                <a:avLst/>
              </a:prstGeom>
              <a:solidFill>
                <a:srgbClr val="FF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63" name="Rectangle 360">
                <a:extLst>
                  <a:ext uri="{FF2B5EF4-FFF2-40B4-BE49-F238E27FC236}">
                    <a16:creationId xmlns:a16="http://schemas.microsoft.com/office/drawing/2014/main" id="{A601EF5F-68B7-447A-B54A-BB96957E465D}"/>
                  </a:ext>
                </a:extLst>
              </p:cNvPr>
              <p:cNvSpPr>
                <a:spLocks noChangeArrowheads="1"/>
              </p:cNvSpPr>
              <p:nvPr/>
            </p:nvSpPr>
            <p:spPr bwMode="auto">
              <a:xfrm>
                <a:off x="5117" y="1326"/>
                <a:ext cx="435" cy="7"/>
              </a:xfrm>
              <a:prstGeom prst="rect">
                <a:avLst/>
              </a:prstGeom>
              <a:solidFill>
                <a:srgbClr val="FF6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64" name="Rectangle 361">
                <a:extLst>
                  <a:ext uri="{FF2B5EF4-FFF2-40B4-BE49-F238E27FC236}">
                    <a16:creationId xmlns:a16="http://schemas.microsoft.com/office/drawing/2014/main" id="{99364CC5-DFFC-458F-BC59-AF82BA846115}"/>
                  </a:ext>
                </a:extLst>
              </p:cNvPr>
              <p:cNvSpPr>
                <a:spLocks noChangeArrowheads="1"/>
              </p:cNvSpPr>
              <p:nvPr/>
            </p:nvSpPr>
            <p:spPr bwMode="auto">
              <a:xfrm>
                <a:off x="5117" y="1333"/>
                <a:ext cx="435" cy="8"/>
              </a:xfrm>
              <a:prstGeom prst="rect">
                <a:avLst/>
              </a:prstGeom>
              <a:solidFill>
                <a:srgbClr val="FF6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65" name="Rectangle 362">
                <a:extLst>
                  <a:ext uri="{FF2B5EF4-FFF2-40B4-BE49-F238E27FC236}">
                    <a16:creationId xmlns:a16="http://schemas.microsoft.com/office/drawing/2014/main" id="{C76DE000-E968-4147-AC0B-C7630B0AC87E}"/>
                  </a:ext>
                </a:extLst>
              </p:cNvPr>
              <p:cNvSpPr>
                <a:spLocks noChangeArrowheads="1"/>
              </p:cNvSpPr>
              <p:nvPr/>
            </p:nvSpPr>
            <p:spPr bwMode="auto">
              <a:xfrm>
                <a:off x="5117" y="1341"/>
                <a:ext cx="435" cy="4"/>
              </a:xfrm>
              <a:prstGeom prst="rect">
                <a:avLst/>
              </a:prstGeom>
              <a:solidFill>
                <a:srgbClr val="FF7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66" name="Rectangle 363">
                <a:extLst>
                  <a:ext uri="{FF2B5EF4-FFF2-40B4-BE49-F238E27FC236}">
                    <a16:creationId xmlns:a16="http://schemas.microsoft.com/office/drawing/2014/main" id="{2728668F-C099-472A-8419-B446E0A982F0}"/>
                  </a:ext>
                </a:extLst>
              </p:cNvPr>
              <p:cNvSpPr>
                <a:spLocks noChangeArrowheads="1"/>
              </p:cNvSpPr>
              <p:nvPr/>
            </p:nvSpPr>
            <p:spPr bwMode="auto">
              <a:xfrm>
                <a:off x="5117" y="1345"/>
                <a:ext cx="435" cy="7"/>
              </a:xfrm>
              <a:prstGeom prst="rect">
                <a:avLst/>
              </a:prstGeom>
              <a:solidFill>
                <a:srgbClr val="FF7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67" name="Rectangle 364">
                <a:extLst>
                  <a:ext uri="{FF2B5EF4-FFF2-40B4-BE49-F238E27FC236}">
                    <a16:creationId xmlns:a16="http://schemas.microsoft.com/office/drawing/2014/main" id="{3AA16489-4127-4FD1-AEC0-05E171D6C084}"/>
                  </a:ext>
                </a:extLst>
              </p:cNvPr>
              <p:cNvSpPr>
                <a:spLocks noChangeArrowheads="1"/>
              </p:cNvSpPr>
              <p:nvPr/>
            </p:nvSpPr>
            <p:spPr bwMode="auto">
              <a:xfrm>
                <a:off x="5117" y="1352"/>
                <a:ext cx="435" cy="7"/>
              </a:xfrm>
              <a:prstGeom prst="rect">
                <a:avLst/>
              </a:prstGeom>
              <a:solidFill>
                <a:srgbClr val="FF7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68" name="Rectangle 365">
                <a:extLst>
                  <a:ext uri="{FF2B5EF4-FFF2-40B4-BE49-F238E27FC236}">
                    <a16:creationId xmlns:a16="http://schemas.microsoft.com/office/drawing/2014/main" id="{E95C7F2E-75E2-4FB5-94E2-D75C7DB9C7EA}"/>
                  </a:ext>
                </a:extLst>
              </p:cNvPr>
              <p:cNvSpPr>
                <a:spLocks noChangeArrowheads="1"/>
              </p:cNvSpPr>
              <p:nvPr/>
            </p:nvSpPr>
            <p:spPr bwMode="auto">
              <a:xfrm>
                <a:off x="5117" y="1359"/>
                <a:ext cx="435" cy="8"/>
              </a:xfrm>
              <a:prstGeom prst="rect">
                <a:avLst/>
              </a:prstGeom>
              <a:solidFill>
                <a:srgbClr val="FF7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69" name="Rectangle 366">
                <a:extLst>
                  <a:ext uri="{FF2B5EF4-FFF2-40B4-BE49-F238E27FC236}">
                    <a16:creationId xmlns:a16="http://schemas.microsoft.com/office/drawing/2014/main" id="{81AD722E-E025-43A8-878C-39190BF2996A}"/>
                  </a:ext>
                </a:extLst>
              </p:cNvPr>
              <p:cNvSpPr>
                <a:spLocks noChangeArrowheads="1"/>
              </p:cNvSpPr>
              <p:nvPr/>
            </p:nvSpPr>
            <p:spPr bwMode="auto">
              <a:xfrm>
                <a:off x="5117" y="1367"/>
                <a:ext cx="435" cy="7"/>
              </a:xfrm>
              <a:prstGeom prst="rect">
                <a:avLst/>
              </a:prstGeom>
              <a:solidFill>
                <a:srgbClr val="FF7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70" name="Rectangle 367">
                <a:extLst>
                  <a:ext uri="{FF2B5EF4-FFF2-40B4-BE49-F238E27FC236}">
                    <a16:creationId xmlns:a16="http://schemas.microsoft.com/office/drawing/2014/main" id="{BCC30724-0551-4067-AFB9-71314111EAC1}"/>
                  </a:ext>
                </a:extLst>
              </p:cNvPr>
              <p:cNvSpPr>
                <a:spLocks noChangeArrowheads="1"/>
              </p:cNvSpPr>
              <p:nvPr/>
            </p:nvSpPr>
            <p:spPr bwMode="auto">
              <a:xfrm>
                <a:off x="5117" y="1374"/>
                <a:ext cx="435" cy="8"/>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71" name="Rectangle 368">
                <a:extLst>
                  <a:ext uri="{FF2B5EF4-FFF2-40B4-BE49-F238E27FC236}">
                    <a16:creationId xmlns:a16="http://schemas.microsoft.com/office/drawing/2014/main" id="{3EFC9A96-5C27-490C-879D-E3B133D57B5C}"/>
                  </a:ext>
                </a:extLst>
              </p:cNvPr>
              <p:cNvSpPr>
                <a:spLocks noChangeArrowheads="1"/>
              </p:cNvSpPr>
              <p:nvPr/>
            </p:nvSpPr>
            <p:spPr bwMode="auto">
              <a:xfrm>
                <a:off x="5117" y="1382"/>
                <a:ext cx="435" cy="7"/>
              </a:xfrm>
              <a:prstGeom prst="rect">
                <a:avLst/>
              </a:prstGeom>
              <a:solidFill>
                <a:srgbClr val="FF8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72" name="Rectangle 369">
                <a:extLst>
                  <a:ext uri="{FF2B5EF4-FFF2-40B4-BE49-F238E27FC236}">
                    <a16:creationId xmlns:a16="http://schemas.microsoft.com/office/drawing/2014/main" id="{5CBD2BF4-BD9D-43A3-82DA-74CAE4194FB6}"/>
                  </a:ext>
                </a:extLst>
              </p:cNvPr>
              <p:cNvSpPr>
                <a:spLocks noChangeArrowheads="1"/>
              </p:cNvSpPr>
              <p:nvPr/>
            </p:nvSpPr>
            <p:spPr bwMode="auto">
              <a:xfrm>
                <a:off x="5117" y="1389"/>
                <a:ext cx="435" cy="8"/>
              </a:xfrm>
              <a:prstGeom prst="rect">
                <a:avLst/>
              </a:prstGeom>
              <a:solidFill>
                <a:srgbClr val="FF8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73" name="Rectangle 370">
                <a:extLst>
                  <a:ext uri="{FF2B5EF4-FFF2-40B4-BE49-F238E27FC236}">
                    <a16:creationId xmlns:a16="http://schemas.microsoft.com/office/drawing/2014/main" id="{6783EC0D-985B-4CCF-8E8C-7B181B84976B}"/>
                  </a:ext>
                </a:extLst>
              </p:cNvPr>
              <p:cNvSpPr>
                <a:spLocks noChangeArrowheads="1"/>
              </p:cNvSpPr>
              <p:nvPr/>
            </p:nvSpPr>
            <p:spPr bwMode="auto">
              <a:xfrm>
                <a:off x="5117" y="1397"/>
                <a:ext cx="435" cy="7"/>
              </a:xfrm>
              <a:prstGeom prst="rect">
                <a:avLst/>
              </a:prstGeom>
              <a:solidFill>
                <a:srgbClr val="FF8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74" name="Rectangle 371">
                <a:extLst>
                  <a:ext uri="{FF2B5EF4-FFF2-40B4-BE49-F238E27FC236}">
                    <a16:creationId xmlns:a16="http://schemas.microsoft.com/office/drawing/2014/main" id="{12E3BEE2-1E14-4B78-B21D-6ADDD8A6A8FC}"/>
                  </a:ext>
                </a:extLst>
              </p:cNvPr>
              <p:cNvSpPr>
                <a:spLocks noChangeArrowheads="1"/>
              </p:cNvSpPr>
              <p:nvPr/>
            </p:nvSpPr>
            <p:spPr bwMode="auto">
              <a:xfrm>
                <a:off x="5117" y="1404"/>
                <a:ext cx="435" cy="7"/>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75" name="Rectangle 372">
                <a:extLst>
                  <a:ext uri="{FF2B5EF4-FFF2-40B4-BE49-F238E27FC236}">
                    <a16:creationId xmlns:a16="http://schemas.microsoft.com/office/drawing/2014/main" id="{9AB8BB0E-7AA6-47E0-8CDB-4E0F164DF036}"/>
                  </a:ext>
                </a:extLst>
              </p:cNvPr>
              <p:cNvSpPr>
                <a:spLocks noChangeArrowheads="1"/>
              </p:cNvSpPr>
              <p:nvPr/>
            </p:nvSpPr>
            <p:spPr bwMode="auto">
              <a:xfrm>
                <a:off x="5117" y="1411"/>
                <a:ext cx="435" cy="8"/>
              </a:xfrm>
              <a:prstGeom prst="rect">
                <a:avLst/>
              </a:prstGeom>
              <a:solidFill>
                <a:srgbClr val="FF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76" name="Rectangle 373">
                <a:extLst>
                  <a:ext uri="{FF2B5EF4-FFF2-40B4-BE49-F238E27FC236}">
                    <a16:creationId xmlns:a16="http://schemas.microsoft.com/office/drawing/2014/main" id="{1DB280CB-9313-4488-BF07-30E6ACA61770}"/>
                  </a:ext>
                </a:extLst>
              </p:cNvPr>
              <p:cNvSpPr>
                <a:spLocks noChangeArrowheads="1"/>
              </p:cNvSpPr>
              <p:nvPr/>
            </p:nvSpPr>
            <p:spPr bwMode="auto">
              <a:xfrm>
                <a:off x="5117" y="1419"/>
                <a:ext cx="435" cy="7"/>
              </a:xfrm>
              <a:prstGeom prst="rect">
                <a:avLst/>
              </a:prstGeom>
              <a:solidFill>
                <a:srgbClr val="FF9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77" name="Rectangle 374">
                <a:extLst>
                  <a:ext uri="{FF2B5EF4-FFF2-40B4-BE49-F238E27FC236}">
                    <a16:creationId xmlns:a16="http://schemas.microsoft.com/office/drawing/2014/main" id="{6902807F-1A66-4255-AC2A-6717C83E8989}"/>
                  </a:ext>
                </a:extLst>
              </p:cNvPr>
              <p:cNvSpPr>
                <a:spLocks noChangeArrowheads="1"/>
              </p:cNvSpPr>
              <p:nvPr/>
            </p:nvSpPr>
            <p:spPr bwMode="auto">
              <a:xfrm>
                <a:off x="5117" y="1426"/>
                <a:ext cx="435" cy="8"/>
              </a:xfrm>
              <a:prstGeom prst="rect">
                <a:avLst/>
              </a:prstGeom>
              <a:solidFill>
                <a:srgbClr val="FF9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78" name="Rectangle 375">
                <a:extLst>
                  <a:ext uri="{FF2B5EF4-FFF2-40B4-BE49-F238E27FC236}">
                    <a16:creationId xmlns:a16="http://schemas.microsoft.com/office/drawing/2014/main" id="{11750CFF-34D3-4A86-A690-C5C61D8A7448}"/>
                  </a:ext>
                </a:extLst>
              </p:cNvPr>
              <p:cNvSpPr>
                <a:spLocks noChangeArrowheads="1"/>
              </p:cNvSpPr>
              <p:nvPr/>
            </p:nvSpPr>
            <p:spPr bwMode="auto">
              <a:xfrm>
                <a:off x="5117" y="1434"/>
                <a:ext cx="435" cy="7"/>
              </a:xfrm>
              <a:prstGeom prst="rect">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79" name="Rectangle 376">
                <a:extLst>
                  <a:ext uri="{FF2B5EF4-FFF2-40B4-BE49-F238E27FC236}">
                    <a16:creationId xmlns:a16="http://schemas.microsoft.com/office/drawing/2014/main" id="{EB9F1976-9F19-44EF-8BE9-E3A4ED3B4415}"/>
                  </a:ext>
                </a:extLst>
              </p:cNvPr>
              <p:cNvSpPr>
                <a:spLocks noChangeArrowheads="1"/>
              </p:cNvSpPr>
              <p:nvPr/>
            </p:nvSpPr>
            <p:spPr bwMode="auto">
              <a:xfrm>
                <a:off x="5117" y="1441"/>
                <a:ext cx="435" cy="4"/>
              </a:xfrm>
              <a:prstGeom prst="rect">
                <a:avLst/>
              </a:prstGeom>
              <a:solidFill>
                <a:srgbClr val="FF9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80" name="Rectangle 377">
                <a:extLst>
                  <a:ext uri="{FF2B5EF4-FFF2-40B4-BE49-F238E27FC236}">
                    <a16:creationId xmlns:a16="http://schemas.microsoft.com/office/drawing/2014/main" id="{50E5F99B-EB39-48AA-9EA6-3199728D75A2}"/>
                  </a:ext>
                </a:extLst>
              </p:cNvPr>
              <p:cNvSpPr>
                <a:spLocks noChangeArrowheads="1"/>
              </p:cNvSpPr>
              <p:nvPr/>
            </p:nvSpPr>
            <p:spPr bwMode="auto">
              <a:xfrm>
                <a:off x="5117" y="1445"/>
                <a:ext cx="435" cy="7"/>
              </a:xfrm>
              <a:prstGeom prst="rect">
                <a:avLst/>
              </a:prstGeom>
              <a:solidFill>
                <a:srgbClr val="FF9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81" name="Rectangle 378">
                <a:extLst>
                  <a:ext uri="{FF2B5EF4-FFF2-40B4-BE49-F238E27FC236}">
                    <a16:creationId xmlns:a16="http://schemas.microsoft.com/office/drawing/2014/main" id="{F3BFC2C6-C506-4F5B-9244-974C48915791}"/>
                  </a:ext>
                </a:extLst>
              </p:cNvPr>
              <p:cNvSpPr>
                <a:spLocks noChangeArrowheads="1"/>
              </p:cNvSpPr>
              <p:nvPr/>
            </p:nvSpPr>
            <p:spPr bwMode="auto">
              <a:xfrm>
                <a:off x="5117" y="1452"/>
                <a:ext cx="435" cy="8"/>
              </a:xfrm>
              <a:prstGeom prst="rect">
                <a:avLst/>
              </a:prstGeom>
              <a:solidFill>
                <a:srgbClr val="FFA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82" name="Rectangle 379">
                <a:extLst>
                  <a:ext uri="{FF2B5EF4-FFF2-40B4-BE49-F238E27FC236}">
                    <a16:creationId xmlns:a16="http://schemas.microsoft.com/office/drawing/2014/main" id="{565D61D2-A7CD-439F-9947-C8375EF8DF92}"/>
                  </a:ext>
                </a:extLst>
              </p:cNvPr>
              <p:cNvSpPr>
                <a:spLocks noChangeArrowheads="1"/>
              </p:cNvSpPr>
              <p:nvPr/>
            </p:nvSpPr>
            <p:spPr bwMode="auto">
              <a:xfrm>
                <a:off x="5117" y="1460"/>
                <a:ext cx="435" cy="7"/>
              </a:xfrm>
              <a:prstGeom prst="rect">
                <a:avLst/>
              </a:prstGeom>
              <a:solidFill>
                <a:srgbClr val="FFA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83" name="Rectangle 380">
                <a:extLst>
                  <a:ext uri="{FF2B5EF4-FFF2-40B4-BE49-F238E27FC236}">
                    <a16:creationId xmlns:a16="http://schemas.microsoft.com/office/drawing/2014/main" id="{8AED9DC8-2010-4C75-8284-4F3E049083D3}"/>
                  </a:ext>
                </a:extLst>
              </p:cNvPr>
              <p:cNvSpPr>
                <a:spLocks noChangeArrowheads="1"/>
              </p:cNvSpPr>
              <p:nvPr/>
            </p:nvSpPr>
            <p:spPr bwMode="auto">
              <a:xfrm>
                <a:off x="5117" y="1467"/>
                <a:ext cx="435" cy="8"/>
              </a:xfrm>
              <a:prstGeom prst="rect">
                <a:avLst/>
              </a:prstGeom>
              <a:solidFill>
                <a:srgbClr val="FFA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84" name="Rectangle 381">
                <a:extLst>
                  <a:ext uri="{FF2B5EF4-FFF2-40B4-BE49-F238E27FC236}">
                    <a16:creationId xmlns:a16="http://schemas.microsoft.com/office/drawing/2014/main" id="{5DB1E33B-6F4F-4C04-8838-F9B660862B2F}"/>
                  </a:ext>
                </a:extLst>
              </p:cNvPr>
              <p:cNvSpPr>
                <a:spLocks noChangeArrowheads="1"/>
              </p:cNvSpPr>
              <p:nvPr/>
            </p:nvSpPr>
            <p:spPr bwMode="auto">
              <a:xfrm>
                <a:off x="5117" y="1475"/>
                <a:ext cx="435" cy="3"/>
              </a:xfrm>
              <a:prstGeom prst="rect">
                <a:avLst/>
              </a:prstGeom>
              <a:solidFill>
                <a:srgbClr val="FFA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85" name="Rectangle 382">
                <a:extLst>
                  <a:ext uri="{FF2B5EF4-FFF2-40B4-BE49-F238E27FC236}">
                    <a16:creationId xmlns:a16="http://schemas.microsoft.com/office/drawing/2014/main" id="{6E2C49CF-8151-4519-9C62-C7622C3A3206}"/>
                  </a:ext>
                </a:extLst>
              </p:cNvPr>
              <p:cNvSpPr>
                <a:spLocks noChangeArrowheads="1"/>
              </p:cNvSpPr>
              <p:nvPr/>
            </p:nvSpPr>
            <p:spPr bwMode="auto">
              <a:xfrm>
                <a:off x="5117" y="1478"/>
                <a:ext cx="435" cy="8"/>
              </a:xfrm>
              <a:prstGeom prst="rect">
                <a:avLst/>
              </a:prstGeom>
              <a:solidFill>
                <a:srgbClr val="FFA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86" name="Rectangle 383">
                <a:extLst>
                  <a:ext uri="{FF2B5EF4-FFF2-40B4-BE49-F238E27FC236}">
                    <a16:creationId xmlns:a16="http://schemas.microsoft.com/office/drawing/2014/main" id="{22547F49-E064-4FF0-88B2-000797D91420}"/>
                  </a:ext>
                </a:extLst>
              </p:cNvPr>
              <p:cNvSpPr>
                <a:spLocks noChangeArrowheads="1"/>
              </p:cNvSpPr>
              <p:nvPr/>
            </p:nvSpPr>
            <p:spPr bwMode="auto">
              <a:xfrm>
                <a:off x="5117" y="1486"/>
                <a:ext cx="435" cy="7"/>
              </a:xfrm>
              <a:prstGeom prst="rect">
                <a:avLst/>
              </a:prstGeom>
              <a:solidFill>
                <a:srgbClr val="FF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87" name="Rectangle 384">
                <a:extLst>
                  <a:ext uri="{FF2B5EF4-FFF2-40B4-BE49-F238E27FC236}">
                    <a16:creationId xmlns:a16="http://schemas.microsoft.com/office/drawing/2014/main" id="{A92B4828-FD22-47A6-B574-F0A42A21A235}"/>
                  </a:ext>
                </a:extLst>
              </p:cNvPr>
              <p:cNvSpPr>
                <a:spLocks noChangeArrowheads="1"/>
              </p:cNvSpPr>
              <p:nvPr/>
            </p:nvSpPr>
            <p:spPr bwMode="auto">
              <a:xfrm>
                <a:off x="5117" y="1493"/>
                <a:ext cx="435" cy="8"/>
              </a:xfrm>
              <a:prstGeom prst="rect">
                <a:avLst/>
              </a:prstGeom>
              <a:solidFill>
                <a:srgbClr val="FFB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88" name="Rectangle 385">
                <a:extLst>
                  <a:ext uri="{FF2B5EF4-FFF2-40B4-BE49-F238E27FC236}">
                    <a16:creationId xmlns:a16="http://schemas.microsoft.com/office/drawing/2014/main" id="{6AC7FFC4-A1E4-44F1-8F54-A1BF15E6E27F}"/>
                  </a:ext>
                </a:extLst>
              </p:cNvPr>
              <p:cNvSpPr>
                <a:spLocks noChangeArrowheads="1"/>
              </p:cNvSpPr>
              <p:nvPr/>
            </p:nvSpPr>
            <p:spPr bwMode="auto">
              <a:xfrm>
                <a:off x="5117" y="1501"/>
                <a:ext cx="435" cy="7"/>
              </a:xfrm>
              <a:prstGeom prst="rect">
                <a:avLst/>
              </a:prstGeom>
              <a:solidFill>
                <a:srgbClr val="FFB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89" name="Rectangle 386">
                <a:extLst>
                  <a:ext uri="{FF2B5EF4-FFF2-40B4-BE49-F238E27FC236}">
                    <a16:creationId xmlns:a16="http://schemas.microsoft.com/office/drawing/2014/main" id="{6E5AA809-0AD3-4FBF-AE05-FF2DD0055333}"/>
                  </a:ext>
                </a:extLst>
              </p:cNvPr>
              <p:cNvSpPr>
                <a:spLocks noChangeArrowheads="1"/>
              </p:cNvSpPr>
              <p:nvPr/>
            </p:nvSpPr>
            <p:spPr bwMode="auto">
              <a:xfrm>
                <a:off x="5117" y="1508"/>
                <a:ext cx="435" cy="4"/>
              </a:xfrm>
              <a:prstGeom prst="rect">
                <a:avLst/>
              </a:prstGeom>
              <a:solidFill>
                <a:srgbClr val="FFB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90" name="Rectangle 387">
                <a:extLst>
                  <a:ext uri="{FF2B5EF4-FFF2-40B4-BE49-F238E27FC236}">
                    <a16:creationId xmlns:a16="http://schemas.microsoft.com/office/drawing/2014/main" id="{BAC06F08-5B1D-4909-B6E7-724495D05DD9}"/>
                  </a:ext>
                </a:extLst>
              </p:cNvPr>
              <p:cNvSpPr>
                <a:spLocks noChangeArrowheads="1"/>
              </p:cNvSpPr>
              <p:nvPr/>
            </p:nvSpPr>
            <p:spPr bwMode="auto">
              <a:xfrm>
                <a:off x="5117" y="1512"/>
                <a:ext cx="435" cy="7"/>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91" name="Rectangle 388">
                <a:extLst>
                  <a:ext uri="{FF2B5EF4-FFF2-40B4-BE49-F238E27FC236}">
                    <a16:creationId xmlns:a16="http://schemas.microsoft.com/office/drawing/2014/main" id="{EBCA653E-88E1-4E1A-B324-EE086842AE0F}"/>
                  </a:ext>
                </a:extLst>
              </p:cNvPr>
              <p:cNvSpPr>
                <a:spLocks noChangeArrowheads="1"/>
              </p:cNvSpPr>
              <p:nvPr/>
            </p:nvSpPr>
            <p:spPr bwMode="auto">
              <a:xfrm>
                <a:off x="5117" y="1519"/>
                <a:ext cx="435" cy="8"/>
              </a:xfrm>
              <a:prstGeom prst="rect">
                <a:avLst/>
              </a:prstGeom>
              <a:solidFill>
                <a:srgbClr val="FFB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92" name="Rectangle 389">
                <a:extLst>
                  <a:ext uri="{FF2B5EF4-FFF2-40B4-BE49-F238E27FC236}">
                    <a16:creationId xmlns:a16="http://schemas.microsoft.com/office/drawing/2014/main" id="{C517063E-5CA4-4FEF-B8E9-2B96517A3C6F}"/>
                  </a:ext>
                </a:extLst>
              </p:cNvPr>
              <p:cNvSpPr>
                <a:spLocks noChangeArrowheads="1"/>
              </p:cNvSpPr>
              <p:nvPr/>
            </p:nvSpPr>
            <p:spPr bwMode="auto">
              <a:xfrm>
                <a:off x="5117" y="1527"/>
                <a:ext cx="435" cy="7"/>
              </a:xfrm>
              <a:prstGeom prst="rect">
                <a:avLst/>
              </a:prstGeom>
              <a:solidFill>
                <a:srgbClr val="FFB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93" name="Rectangle 390">
                <a:extLst>
                  <a:ext uri="{FF2B5EF4-FFF2-40B4-BE49-F238E27FC236}">
                    <a16:creationId xmlns:a16="http://schemas.microsoft.com/office/drawing/2014/main" id="{FA7C7AB0-6003-4CBB-BE1F-C8B2DA89C928}"/>
                  </a:ext>
                </a:extLst>
              </p:cNvPr>
              <p:cNvSpPr>
                <a:spLocks noChangeArrowheads="1"/>
              </p:cNvSpPr>
              <p:nvPr/>
            </p:nvSpPr>
            <p:spPr bwMode="auto">
              <a:xfrm>
                <a:off x="5117" y="1534"/>
                <a:ext cx="435" cy="8"/>
              </a:xfrm>
              <a:prstGeom prst="rect">
                <a:avLst/>
              </a:prstGeom>
              <a:solidFill>
                <a:srgbClr val="FFC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94" name="Rectangle 391">
                <a:extLst>
                  <a:ext uri="{FF2B5EF4-FFF2-40B4-BE49-F238E27FC236}">
                    <a16:creationId xmlns:a16="http://schemas.microsoft.com/office/drawing/2014/main" id="{463E73D1-5CEB-4BB4-84BA-41F687B31062}"/>
                  </a:ext>
                </a:extLst>
              </p:cNvPr>
              <p:cNvSpPr>
                <a:spLocks noChangeArrowheads="1"/>
              </p:cNvSpPr>
              <p:nvPr/>
            </p:nvSpPr>
            <p:spPr bwMode="auto">
              <a:xfrm>
                <a:off x="5117" y="1542"/>
                <a:ext cx="435" cy="3"/>
              </a:xfrm>
              <a:prstGeom prst="rect">
                <a:avLst/>
              </a:prstGeom>
              <a:solidFill>
                <a:srgbClr val="FFC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95" name="Rectangle 392">
                <a:extLst>
                  <a:ext uri="{FF2B5EF4-FFF2-40B4-BE49-F238E27FC236}">
                    <a16:creationId xmlns:a16="http://schemas.microsoft.com/office/drawing/2014/main" id="{49BEBDBB-B794-4F7C-9A4D-41B301CBF5CF}"/>
                  </a:ext>
                </a:extLst>
              </p:cNvPr>
              <p:cNvSpPr>
                <a:spLocks noChangeArrowheads="1"/>
              </p:cNvSpPr>
              <p:nvPr/>
            </p:nvSpPr>
            <p:spPr bwMode="auto">
              <a:xfrm>
                <a:off x="5117" y="1545"/>
                <a:ext cx="435" cy="8"/>
              </a:xfrm>
              <a:prstGeom prst="rect">
                <a:avLst/>
              </a:prstGeom>
              <a:solidFill>
                <a:srgbClr val="FFC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96" name="Rectangle 393">
                <a:extLst>
                  <a:ext uri="{FF2B5EF4-FFF2-40B4-BE49-F238E27FC236}">
                    <a16:creationId xmlns:a16="http://schemas.microsoft.com/office/drawing/2014/main" id="{4FA5645A-53EA-4C80-A987-397D9749B4A4}"/>
                  </a:ext>
                </a:extLst>
              </p:cNvPr>
              <p:cNvSpPr>
                <a:spLocks noChangeArrowheads="1"/>
              </p:cNvSpPr>
              <p:nvPr/>
            </p:nvSpPr>
            <p:spPr bwMode="auto">
              <a:xfrm>
                <a:off x="5117" y="1553"/>
                <a:ext cx="435" cy="7"/>
              </a:xfrm>
              <a:prstGeom prst="rect">
                <a:avLst/>
              </a:prstGeom>
              <a:solidFill>
                <a:srgbClr val="FFC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97" name="Rectangle 394">
                <a:extLst>
                  <a:ext uri="{FF2B5EF4-FFF2-40B4-BE49-F238E27FC236}">
                    <a16:creationId xmlns:a16="http://schemas.microsoft.com/office/drawing/2014/main" id="{7432B6E4-C590-4F93-858F-EC4AD6ACA31A}"/>
                  </a:ext>
                </a:extLst>
              </p:cNvPr>
              <p:cNvSpPr>
                <a:spLocks noChangeArrowheads="1"/>
              </p:cNvSpPr>
              <p:nvPr/>
            </p:nvSpPr>
            <p:spPr bwMode="auto">
              <a:xfrm>
                <a:off x="5117" y="1560"/>
                <a:ext cx="435" cy="8"/>
              </a:xfrm>
              <a:prstGeom prst="rect">
                <a:avLst/>
              </a:prstGeom>
              <a:solidFill>
                <a:srgbClr val="FFC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98" name="Rectangle 395">
                <a:extLst>
                  <a:ext uri="{FF2B5EF4-FFF2-40B4-BE49-F238E27FC236}">
                    <a16:creationId xmlns:a16="http://schemas.microsoft.com/office/drawing/2014/main" id="{858C6902-B7CF-4362-8989-199D9551865B}"/>
                  </a:ext>
                </a:extLst>
              </p:cNvPr>
              <p:cNvSpPr>
                <a:spLocks noChangeArrowheads="1"/>
              </p:cNvSpPr>
              <p:nvPr/>
            </p:nvSpPr>
            <p:spPr bwMode="auto">
              <a:xfrm>
                <a:off x="5117" y="1568"/>
                <a:ext cx="435" cy="7"/>
              </a:xfrm>
              <a:prstGeom prst="rect">
                <a:avLst/>
              </a:prstGeom>
              <a:solidFill>
                <a:srgbClr val="FFD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999" name="Rectangle 396">
                <a:extLst>
                  <a:ext uri="{FF2B5EF4-FFF2-40B4-BE49-F238E27FC236}">
                    <a16:creationId xmlns:a16="http://schemas.microsoft.com/office/drawing/2014/main" id="{5578738F-6CDE-42CB-84E3-86BC79CC1E31}"/>
                  </a:ext>
                </a:extLst>
              </p:cNvPr>
              <p:cNvSpPr>
                <a:spLocks noChangeArrowheads="1"/>
              </p:cNvSpPr>
              <p:nvPr/>
            </p:nvSpPr>
            <p:spPr bwMode="auto">
              <a:xfrm>
                <a:off x="5117" y="1575"/>
                <a:ext cx="435" cy="4"/>
              </a:xfrm>
              <a:prstGeom prst="rect">
                <a:avLst/>
              </a:prstGeom>
              <a:solidFill>
                <a:srgbClr val="FFD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000" name="Rectangle 397">
                <a:extLst>
                  <a:ext uri="{FF2B5EF4-FFF2-40B4-BE49-F238E27FC236}">
                    <a16:creationId xmlns:a16="http://schemas.microsoft.com/office/drawing/2014/main" id="{BA8623DC-99C0-4B1B-8E25-E2FC2A64B027}"/>
                  </a:ext>
                </a:extLst>
              </p:cNvPr>
              <p:cNvSpPr>
                <a:spLocks noChangeArrowheads="1"/>
              </p:cNvSpPr>
              <p:nvPr/>
            </p:nvSpPr>
            <p:spPr bwMode="auto">
              <a:xfrm>
                <a:off x="5117" y="1579"/>
                <a:ext cx="435" cy="7"/>
              </a:xfrm>
              <a:prstGeom prst="rect">
                <a:avLst/>
              </a:prstGeom>
              <a:solidFill>
                <a:srgbClr val="FFD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001" name="Rectangle 398">
                <a:extLst>
                  <a:ext uri="{FF2B5EF4-FFF2-40B4-BE49-F238E27FC236}">
                    <a16:creationId xmlns:a16="http://schemas.microsoft.com/office/drawing/2014/main" id="{0917ED5C-5E53-4A22-B3F8-FF4CDA94A0E7}"/>
                  </a:ext>
                </a:extLst>
              </p:cNvPr>
              <p:cNvSpPr>
                <a:spLocks noChangeArrowheads="1"/>
              </p:cNvSpPr>
              <p:nvPr/>
            </p:nvSpPr>
            <p:spPr bwMode="auto">
              <a:xfrm>
                <a:off x="5117" y="1586"/>
                <a:ext cx="435" cy="8"/>
              </a:xfrm>
              <a:prstGeom prst="rect">
                <a:avLst/>
              </a:prstGeom>
              <a:solidFill>
                <a:srgbClr val="FFD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002" name="Rectangle 399">
                <a:extLst>
                  <a:ext uri="{FF2B5EF4-FFF2-40B4-BE49-F238E27FC236}">
                    <a16:creationId xmlns:a16="http://schemas.microsoft.com/office/drawing/2014/main" id="{A0D0F111-FD06-45C6-9647-763D5B36FAAF}"/>
                  </a:ext>
                </a:extLst>
              </p:cNvPr>
              <p:cNvSpPr>
                <a:spLocks noChangeArrowheads="1"/>
              </p:cNvSpPr>
              <p:nvPr/>
            </p:nvSpPr>
            <p:spPr bwMode="auto">
              <a:xfrm>
                <a:off x="5117" y="1594"/>
                <a:ext cx="435" cy="7"/>
              </a:xfrm>
              <a:prstGeom prst="rect">
                <a:avLst/>
              </a:prstGeom>
              <a:solidFill>
                <a:srgbClr val="FFD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003" name="Rectangle 400">
                <a:extLst>
                  <a:ext uri="{FF2B5EF4-FFF2-40B4-BE49-F238E27FC236}">
                    <a16:creationId xmlns:a16="http://schemas.microsoft.com/office/drawing/2014/main" id="{1DDB2F0C-CEF7-4FB9-BE16-92795E69C57C}"/>
                  </a:ext>
                </a:extLst>
              </p:cNvPr>
              <p:cNvSpPr>
                <a:spLocks noChangeArrowheads="1"/>
              </p:cNvSpPr>
              <p:nvPr/>
            </p:nvSpPr>
            <p:spPr bwMode="auto">
              <a:xfrm>
                <a:off x="5117" y="1601"/>
                <a:ext cx="435" cy="8"/>
              </a:xfrm>
              <a:prstGeom prst="rect">
                <a:avLst/>
              </a:prstGeom>
              <a:solidFill>
                <a:srgbClr val="FFD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004" name="Rectangle 401">
                <a:extLst>
                  <a:ext uri="{FF2B5EF4-FFF2-40B4-BE49-F238E27FC236}">
                    <a16:creationId xmlns:a16="http://schemas.microsoft.com/office/drawing/2014/main" id="{1A71A4D7-3613-45CA-B398-4D5117B0FEC7}"/>
                  </a:ext>
                </a:extLst>
              </p:cNvPr>
              <p:cNvSpPr>
                <a:spLocks noChangeArrowheads="1"/>
              </p:cNvSpPr>
              <p:nvPr/>
            </p:nvSpPr>
            <p:spPr bwMode="auto">
              <a:xfrm>
                <a:off x="5117" y="1609"/>
                <a:ext cx="435" cy="3"/>
              </a:xfrm>
              <a:prstGeom prst="rect">
                <a:avLst/>
              </a:prstGeom>
              <a:solidFill>
                <a:srgbClr val="FFE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005" name="Rectangle 402">
                <a:extLst>
                  <a:ext uri="{FF2B5EF4-FFF2-40B4-BE49-F238E27FC236}">
                    <a16:creationId xmlns:a16="http://schemas.microsoft.com/office/drawing/2014/main" id="{63463238-D312-481E-8B71-F76830ECF190}"/>
                  </a:ext>
                </a:extLst>
              </p:cNvPr>
              <p:cNvSpPr>
                <a:spLocks noChangeArrowheads="1"/>
              </p:cNvSpPr>
              <p:nvPr/>
            </p:nvSpPr>
            <p:spPr bwMode="auto">
              <a:xfrm>
                <a:off x="5117" y="1612"/>
                <a:ext cx="435" cy="8"/>
              </a:xfrm>
              <a:prstGeom prst="rect">
                <a:avLst/>
              </a:prstGeom>
              <a:solidFill>
                <a:srgbClr val="FFE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006" name="Rectangle 403">
                <a:extLst>
                  <a:ext uri="{FF2B5EF4-FFF2-40B4-BE49-F238E27FC236}">
                    <a16:creationId xmlns:a16="http://schemas.microsoft.com/office/drawing/2014/main" id="{E59C446F-7BC6-4AF7-9A49-7B83E4599092}"/>
                  </a:ext>
                </a:extLst>
              </p:cNvPr>
              <p:cNvSpPr>
                <a:spLocks noChangeArrowheads="1"/>
              </p:cNvSpPr>
              <p:nvPr/>
            </p:nvSpPr>
            <p:spPr bwMode="auto">
              <a:xfrm>
                <a:off x="5117" y="1620"/>
                <a:ext cx="435" cy="7"/>
              </a:xfrm>
              <a:prstGeom prst="rect">
                <a:avLst/>
              </a:prstGeom>
              <a:solidFill>
                <a:srgbClr val="FFE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007" name="Rectangle 404">
                <a:extLst>
                  <a:ext uri="{FF2B5EF4-FFF2-40B4-BE49-F238E27FC236}">
                    <a16:creationId xmlns:a16="http://schemas.microsoft.com/office/drawing/2014/main" id="{17830A02-32BC-4E58-A8F3-FE2C2213A8E9}"/>
                  </a:ext>
                </a:extLst>
              </p:cNvPr>
              <p:cNvSpPr>
                <a:spLocks noChangeArrowheads="1"/>
              </p:cNvSpPr>
              <p:nvPr/>
            </p:nvSpPr>
            <p:spPr bwMode="auto">
              <a:xfrm>
                <a:off x="5117" y="1627"/>
                <a:ext cx="435" cy="8"/>
              </a:xfrm>
              <a:prstGeom prst="rect">
                <a:avLst/>
              </a:prstGeom>
              <a:solidFill>
                <a:srgbClr val="FFE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008" name="Rectangle 405">
                <a:extLst>
                  <a:ext uri="{FF2B5EF4-FFF2-40B4-BE49-F238E27FC236}">
                    <a16:creationId xmlns:a16="http://schemas.microsoft.com/office/drawing/2014/main" id="{9AC2D3D6-4FEA-4F36-BFB2-1A4DDB9B56EC}"/>
                  </a:ext>
                </a:extLst>
              </p:cNvPr>
              <p:cNvSpPr>
                <a:spLocks noChangeArrowheads="1"/>
              </p:cNvSpPr>
              <p:nvPr/>
            </p:nvSpPr>
            <p:spPr bwMode="auto">
              <a:xfrm>
                <a:off x="5117" y="1635"/>
                <a:ext cx="435" cy="7"/>
              </a:xfrm>
              <a:prstGeom prst="rect">
                <a:avLst/>
              </a:prstGeom>
              <a:solidFill>
                <a:srgbClr val="FFE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009" name="Rectangle 406">
                <a:extLst>
                  <a:ext uri="{FF2B5EF4-FFF2-40B4-BE49-F238E27FC236}">
                    <a16:creationId xmlns:a16="http://schemas.microsoft.com/office/drawing/2014/main" id="{35CC3C29-FA9B-485E-8958-FFFF23B75E46}"/>
                  </a:ext>
                </a:extLst>
              </p:cNvPr>
              <p:cNvSpPr>
                <a:spLocks noChangeArrowheads="1"/>
              </p:cNvSpPr>
              <p:nvPr/>
            </p:nvSpPr>
            <p:spPr bwMode="auto">
              <a:xfrm>
                <a:off x="5117" y="1642"/>
                <a:ext cx="435" cy="4"/>
              </a:xfrm>
              <a:prstGeom prst="rect">
                <a:avLst/>
              </a:prstGeom>
              <a:solidFill>
                <a:srgbClr val="FFE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010" name="Rectangle 407">
                <a:extLst>
                  <a:ext uri="{FF2B5EF4-FFF2-40B4-BE49-F238E27FC236}">
                    <a16:creationId xmlns:a16="http://schemas.microsoft.com/office/drawing/2014/main" id="{17B58591-2E10-4F4D-84B0-9FC59C5A1323}"/>
                  </a:ext>
                </a:extLst>
              </p:cNvPr>
              <p:cNvSpPr>
                <a:spLocks noChangeArrowheads="1"/>
              </p:cNvSpPr>
              <p:nvPr/>
            </p:nvSpPr>
            <p:spPr bwMode="auto">
              <a:xfrm>
                <a:off x="5117" y="1646"/>
                <a:ext cx="435" cy="7"/>
              </a:xfrm>
              <a:prstGeom prst="rect">
                <a:avLst/>
              </a:prstGeom>
              <a:solidFill>
                <a:srgbClr val="FFF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011" name="Rectangle 408">
                <a:extLst>
                  <a:ext uri="{FF2B5EF4-FFF2-40B4-BE49-F238E27FC236}">
                    <a16:creationId xmlns:a16="http://schemas.microsoft.com/office/drawing/2014/main" id="{EEE10FBE-D47F-4149-8F24-77E183E2866B}"/>
                  </a:ext>
                </a:extLst>
              </p:cNvPr>
              <p:cNvSpPr>
                <a:spLocks noChangeArrowheads="1"/>
              </p:cNvSpPr>
              <p:nvPr/>
            </p:nvSpPr>
            <p:spPr bwMode="auto">
              <a:xfrm>
                <a:off x="5117" y="1653"/>
                <a:ext cx="435" cy="8"/>
              </a:xfrm>
              <a:prstGeom prst="rect">
                <a:avLst/>
              </a:prstGeom>
              <a:solidFill>
                <a:srgbClr val="FFF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012" name="Rectangle 409">
                <a:extLst>
                  <a:ext uri="{FF2B5EF4-FFF2-40B4-BE49-F238E27FC236}">
                    <a16:creationId xmlns:a16="http://schemas.microsoft.com/office/drawing/2014/main" id="{340B579F-3C94-4AF7-A686-CCBA919BE84E}"/>
                  </a:ext>
                </a:extLst>
              </p:cNvPr>
              <p:cNvSpPr>
                <a:spLocks noChangeArrowheads="1"/>
              </p:cNvSpPr>
              <p:nvPr/>
            </p:nvSpPr>
            <p:spPr bwMode="auto">
              <a:xfrm>
                <a:off x="5117" y="1661"/>
                <a:ext cx="435" cy="7"/>
              </a:xfrm>
              <a:prstGeom prst="rect">
                <a:avLst/>
              </a:prstGeom>
              <a:solidFill>
                <a:srgbClr val="FFF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013" name="Rectangle 410">
                <a:extLst>
                  <a:ext uri="{FF2B5EF4-FFF2-40B4-BE49-F238E27FC236}">
                    <a16:creationId xmlns:a16="http://schemas.microsoft.com/office/drawing/2014/main" id="{33B99ACB-5F7A-4550-958E-948F370063C7}"/>
                  </a:ext>
                </a:extLst>
              </p:cNvPr>
              <p:cNvSpPr>
                <a:spLocks noChangeArrowheads="1"/>
              </p:cNvSpPr>
              <p:nvPr/>
            </p:nvSpPr>
            <p:spPr bwMode="auto">
              <a:xfrm>
                <a:off x="5117" y="1668"/>
                <a:ext cx="435" cy="7"/>
              </a:xfrm>
              <a:prstGeom prst="rect">
                <a:avLst/>
              </a:prstGeom>
              <a:solidFill>
                <a:srgbClr val="FFF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014" name="Rectangle 411">
                <a:extLst>
                  <a:ext uri="{FF2B5EF4-FFF2-40B4-BE49-F238E27FC236}">
                    <a16:creationId xmlns:a16="http://schemas.microsoft.com/office/drawing/2014/main" id="{36E49B62-9F7D-46E5-B9BB-0F9A2F5CBB06}"/>
                  </a:ext>
                </a:extLst>
              </p:cNvPr>
              <p:cNvSpPr>
                <a:spLocks noChangeArrowheads="1"/>
              </p:cNvSpPr>
              <p:nvPr/>
            </p:nvSpPr>
            <p:spPr bwMode="auto">
              <a:xfrm>
                <a:off x="5117" y="1675"/>
                <a:ext cx="435" cy="4"/>
              </a:xfrm>
              <a:prstGeom prst="rect">
                <a:avLst/>
              </a:prstGeom>
              <a:solidFill>
                <a:srgbClr val="FFF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015" name="Rectangle 412">
                <a:extLst>
                  <a:ext uri="{FF2B5EF4-FFF2-40B4-BE49-F238E27FC236}">
                    <a16:creationId xmlns:a16="http://schemas.microsoft.com/office/drawing/2014/main" id="{97B4F90F-A1EB-463B-BE1C-F6E448822AAE}"/>
                  </a:ext>
                </a:extLst>
              </p:cNvPr>
              <p:cNvSpPr>
                <a:spLocks noChangeArrowheads="1"/>
              </p:cNvSpPr>
              <p:nvPr/>
            </p:nvSpPr>
            <p:spPr bwMode="auto">
              <a:xfrm>
                <a:off x="5117" y="1679"/>
                <a:ext cx="435" cy="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016" name="Rectangle 413">
                <a:extLst>
                  <a:ext uri="{FF2B5EF4-FFF2-40B4-BE49-F238E27FC236}">
                    <a16:creationId xmlns:a16="http://schemas.microsoft.com/office/drawing/2014/main" id="{BA4BB827-B429-45C5-98C2-66EE63E70B85}"/>
                  </a:ext>
                </a:extLst>
              </p:cNvPr>
              <p:cNvSpPr>
                <a:spLocks noChangeArrowheads="1"/>
              </p:cNvSpPr>
              <p:nvPr/>
            </p:nvSpPr>
            <p:spPr bwMode="auto">
              <a:xfrm>
                <a:off x="3287" y="575"/>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5017" name="Freeform 414">
                <a:extLst>
                  <a:ext uri="{FF2B5EF4-FFF2-40B4-BE49-F238E27FC236}">
                    <a16:creationId xmlns:a16="http://schemas.microsoft.com/office/drawing/2014/main" id="{9350E160-C66C-4BD7-93F5-2390B19CF152}"/>
                  </a:ext>
                </a:extLst>
              </p:cNvPr>
              <p:cNvSpPr>
                <a:spLocks/>
              </p:cNvSpPr>
              <p:nvPr/>
            </p:nvSpPr>
            <p:spPr bwMode="auto">
              <a:xfrm>
                <a:off x="982" y="1294"/>
                <a:ext cx="1645" cy="94"/>
              </a:xfrm>
              <a:custGeom>
                <a:avLst/>
                <a:gdLst>
                  <a:gd name="T0" fmla="*/ 1645 w 1645"/>
                  <a:gd name="T1" fmla="*/ 0 h 94"/>
                  <a:gd name="T2" fmla="*/ 1645 w 1645"/>
                  <a:gd name="T3" fmla="*/ 94 h 94"/>
                  <a:gd name="T4" fmla="*/ 0 w 1645"/>
                  <a:gd name="T5" fmla="*/ 94 h 94"/>
                  <a:gd name="T6" fmla="*/ 0 60000 65536"/>
                  <a:gd name="T7" fmla="*/ 0 60000 65536"/>
                  <a:gd name="T8" fmla="*/ 0 60000 65536"/>
                  <a:gd name="T9" fmla="*/ 0 w 1645"/>
                  <a:gd name="T10" fmla="*/ 0 h 94"/>
                  <a:gd name="T11" fmla="*/ 1645 w 1645"/>
                  <a:gd name="T12" fmla="*/ 94 h 94"/>
                </a:gdLst>
                <a:ahLst/>
                <a:cxnLst>
                  <a:cxn ang="T6">
                    <a:pos x="T0" y="T1"/>
                  </a:cxn>
                  <a:cxn ang="T7">
                    <a:pos x="T2" y="T3"/>
                  </a:cxn>
                  <a:cxn ang="T8">
                    <a:pos x="T4" y="T5"/>
                  </a:cxn>
                </a:cxnLst>
                <a:rect l="T9" t="T10" r="T11" b="T12"/>
                <a:pathLst>
                  <a:path w="1645" h="94">
                    <a:moveTo>
                      <a:pt x="1645" y="0"/>
                    </a:moveTo>
                    <a:lnTo>
                      <a:pt x="1645" y="94"/>
                    </a:lnTo>
                    <a:lnTo>
                      <a:pt x="0" y="94"/>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24791" name="Freeform 415">
              <a:extLst>
                <a:ext uri="{FF2B5EF4-FFF2-40B4-BE49-F238E27FC236}">
                  <a16:creationId xmlns:a16="http://schemas.microsoft.com/office/drawing/2014/main" id="{E37E9241-59BE-471D-8937-B173F6D21FC8}"/>
                </a:ext>
              </a:extLst>
            </p:cNvPr>
            <p:cNvSpPr>
              <a:spLocks/>
            </p:cNvSpPr>
            <p:nvPr/>
          </p:nvSpPr>
          <p:spPr bwMode="auto">
            <a:xfrm>
              <a:off x="915" y="1350"/>
              <a:ext cx="77" cy="77"/>
            </a:xfrm>
            <a:custGeom>
              <a:avLst/>
              <a:gdLst>
                <a:gd name="T0" fmla="*/ 77 w 77"/>
                <a:gd name="T1" fmla="*/ 77 h 77"/>
                <a:gd name="T2" fmla="*/ 0 w 77"/>
                <a:gd name="T3" fmla="*/ 38 h 77"/>
                <a:gd name="T4" fmla="*/ 77 w 77"/>
                <a:gd name="T5" fmla="*/ 0 h 77"/>
                <a:gd name="T6" fmla="*/ 77 w 77"/>
                <a:gd name="T7" fmla="*/ 77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77" y="77"/>
                  </a:moveTo>
                  <a:lnTo>
                    <a:pt x="0" y="38"/>
                  </a:lnTo>
                  <a:lnTo>
                    <a:pt x="77" y="0"/>
                  </a:lnTo>
                  <a:lnTo>
                    <a:pt x="77" y="77"/>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792" name="Rectangle 416">
              <a:extLst>
                <a:ext uri="{FF2B5EF4-FFF2-40B4-BE49-F238E27FC236}">
                  <a16:creationId xmlns:a16="http://schemas.microsoft.com/office/drawing/2014/main" id="{1BD25138-B749-4CC6-8286-52BF8C5C5342}"/>
                </a:ext>
              </a:extLst>
            </p:cNvPr>
            <p:cNvSpPr>
              <a:spLocks noChangeArrowheads="1"/>
            </p:cNvSpPr>
            <p:nvPr/>
          </p:nvSpPr>
          <p:spPr bwMode="auto">
            <a:xfrm>
              <a:off x="2689" y="1326"/>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4793" name="Freeform 417">
              <a:extLst>
                <a:ext uri="{FF2B5EF4-FFF2-40B4-BE49-F238E27FC236}">
                  <a16:creationId xmlns:a16="http://schemas.microsoft.com/office/drawing/2014/main" id="{B42CA8EE-E1F5-4C98-9128-ED630B79CD50}"/>
                </a:ext>
              </a:extLst>
            </p:cNvPr>
            <p:cNvSpPr>
              <a:spLocks noEditPoints="1"/>
            </p:cNvSpPr>
            <p:nvPr/>
          </p:nvSpPr>
          <p:spPr bwMode="auto">
            <a:xfrm>
              <a:off x="3243" y="527"/>
              <a:ext cx="1110" cy="159"/>
            </a:xfrm>
            <a:custGeom>
              <a:avLst/>
              <a:gdLst>
                <a:gd name="T0" fmla="*/ 12092 w 611"/>
                <a:gd name="T1" fmla="*/ 0 h 152"/>
                <a:gd name="T2" fmla="*/ 12092 w 611"/>
                <a:gd name="T3" fmla="*/ 74 h 152"/>
                <a:gd name="T4" fmla="*/ 11496 w 611"/>
                <a:gd name="T5" fmla="*/ 74 h 152"/>
                <a:gd name="T6" fmla="*/ 11496 w 611"/>
                <a:gd name="T7" fmla="*/ 0 h 152"/>
                <a:gd name="T8" fmla="*/ 12092 w 611"/>
                <a:gd name="T9" fmla="*/ 0 h 152"/>
                <a:gd name="T10" fmla="*/ 12092 w 611"/>
                <a:gd name="T11" fmla="*/ 111 h 152"/>
                <a:gd name="T12" fmla="*/ 12092 w 611"/>
                <a:gd name="T13" fmla="*/ 190 h 152"/>
                <a:gd name="T14" fmla="*/ 11578 w 611"/>
                <a:gd name="T15" fmla="*/ 190 h 152"/>
                <a:gd name="T16" fmla="*/ 11578 w 611"/>
                <a:gd name="T17" fmla="*/ 153 h 152"/>
                <a:gd name="T18" fmla="*/ 11792 w 611"/>
                <a:gd name="T19" fmla="*/ 153 h 152"/>
                <a:gd name="T20" fmla="*/ 11496 w 611"/>
                <a:gd name="T21" fmla="*/ 172 h 152"/>
                <a:gd name="T22" fmla="*/ 11496 w 611"/>
                <a:gd name="T23" fmla="*/ 111 h 152"/>
                <a:gd name="T24" fmla="*/ 12092 w 611"/>
                <a:gd name="T25" fmla="*/ 111 h 152"/>
                <a:gd name="T26" fmla="*/ 11004 w 611"/>
                <a:gd name="T27" fmla="*/ 190 h 152"/>
                <a:gd name="T28" fmla="*/ 9816 w 611"/>
                <a:gd name="T29" fmla="*/ 190 h 152"/>
                <a:gd name="T30" fmla="*/ 9816 w 611"/>
                <a:gd name="T31" fmla="*/ 153 h 152"/>
                <a:gd name="T32" fmla="*/ 11004 w 611"/>
                <a:gd name="T33" fmla="*/ 153 h 152"/>
                <a:gd name="T34" fmla="*/ 11004 w 611"/>
                <a:gd name="T35" fmla="*/ 190 h 152"/>
                <a:gd name="T36" fmla="*/ 9227 w 611"/>
                <a:gd name="T37" fmla="*/ 190 h 152"/>
                <a:gd name="T38" fmla="*/ 8053 w 611"/>
                <a:gd name="T39" fmla="*/ 190 h 152"/>
                <a:gd name="T40" fmla="*/ 8053 w 611"/>
                <a:gd name="T41" fmla="*/ 153 h 152"/>
                <a:gd name="T42" fmla="*/ 9227 w 611"/>
                <a:gd name="T43" fmla="*/ 153 h 152"/>
                <a:gd name="T44" fmla="*/ 9227 w 611"/>
                <a:gd name="T45" fmla="*/ 190 h 152"/>
                <a:gd name="T46" fmla="*/ 7459 w 611"/>
                <a:gd name="T47" fmla="*/ 190 h 152"/>
                <a:gd name="T48" fmla="*/ 6297 w 611"/>
                <a:gd name="T49" fmla="*/ 190 h 152"/>
                <a:gd name="T50" fmla="*/ 6297 w 611"/>
                <a:gd name="T51" fmla="*/ 153 h 152"/>
                <a:gd name="T52" fmla="*/ 7459 w 611"/>
                <a:gd name="T53" fmla="*/ 153 h 152"/>
                <a:gd name="T54" fmla="*/ 7459 w 611"/>
                <a:gd name="T55" fmla="*/ 190 h 152"/>
                <a:gd name="T56" fmla="*/ 5697 w 611"/>
                <a:gd name="T57" fmla="*/ 190 h 152"/>
                <a:gd name="T58" fmla="*/ 4509 w 611"/>
                <a:gd name="T59" fmla="*/ 190 h 152"/>
                <a:gd name="T60" fmla="*/ 4509 w 611"/>
                <a:gd name="T61" fmla="*/ 153 h 152"/>
                <a:gd name="T62" fmla="*/ 5697 w 611"/>
                <a:gd name="T63" fmla="*/ 153 h 152"/>
                <a:gd name="T64" fmla="*/ 5697 w 611"/>
                <a:gd name="T65" fmla="*/ 190 h 152"/>
                <a:gd name="T66" fmla="*/ 3944 w 611"/>
                <a:gd name="T67" fmla="*/ 190 h 152"/>
                <a:gd name="T68" fmla="*/ 2760 w 611"/>
                <a:gd name="T69" fmla="*/ 190 h 152"/>
                <a:gd name="T70" fmla="*/ 2760 w 611"/>
                <a:gd name="T71" fmla="*/ 153 h 152"/>
                <a:gd name="T72" fmla="*/ 3944 w 611"/>
                <a:gd name="T73" fmla="*/ 153 h 152"/>
                <a:gd name="T74" fmla="*/ 3944 w 611"/>
                <a:gd name="T75" fmla="*/ 190 h 152"/>
                <a:gd name="T76" fmla="*/ 2158 w 611"/>
                <a:gd name="T77" fmla="*/ 190 h 152"/>
                <a:gd name="T78" fmla="*/ 990 w 611"/>
                <a:gd name="T79" fmla="*/ 190 h 152"/>
                <a:gd name="T80" fmla="*/ 990 w 611"/>
                <a:gd name="T81" fmla="*/ 153 h 152"/>
                <a:gd name="T82" fmla="*/ 2158 w 611"/>
                <a:gd name="T83" fmla="*/ 153 h 152"/>
                <a:gd name="T84" fmla="*/ 2158 w 611"/>
                <a:gd name="T85" fmla="*/ 190 h 152"/>
                <a:gd name="T86" fmla="*/ 389 w 611"/>
                <a:gd name="T87" fmla="*/ 190 h 152"/>
                <a:gd name="T88" fmla="*/ 0 w 611"/>
                <a:gd name="T89" fmla="*/ 190 h 152"/>
                <a:gd name="T90" fmla="*/ 0 w 611"/>
                <a:gd name="T91" fmla="*/ 153 h 152"/>
                <a:gd name="T92" fmla="*/ 389 w 611"/>
                <a:gd name="T93" fmla="*/ 153 h 152"/>
                <a:gd name="T94" fmla="*/ 389 w 611"/>
                <a:gd name="T95" fmla="*/ 190 h 1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1"/>
                <a:gd name="T145" fmla="*/ 0 h 152"/>
                <a:gd name="T146" fmla="*/ 611 w 611"/>
                <a:gd name="T147" fmla="*/ 152 h 1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1" h="152">
                  <a:moveTo>
                    <a:pt x="611" y="0"/>
                  </a:moveTo>
                  <a:lnTo>
                    <a:pt x="611" y="59"/>
                  </a:lnTo>
                  <a:lnTo>
                    <a:pt x="581" y="59"/>
                  </a:lnTo>
                  <a:lnTo>
                    <a:pt x="581" y="0"/>
                  </a:lnTo>
                  <a:lnTo>
                    <a:pt x="611" y="0"/>
                  </a:lnTo>
                  <a:close/>
                  <a:moveTo>
                    <a:pt x="611" y="89"/>
                  </a:moveTo>
                  <a:lnTo>
                    <a:pt x="611" y="152"/>
                  </a:lnTo>
                  <a:lnTo>
                    <a:pt x="585" y="152"/>
                  </a:lnTo>
                  <a:lnTo>
                    <a:pt x="585" y="122"/>
                  </a:lnTo>
                  <a:lnTo>
                    <a:pt x="596" y="122"/>
                  </a:lnTo>
                  <a:lnTo>
                    <a:pt x="581" y="137"/>
                  </a:lnTo>
                  <a:lnTo>
                    <a:pt x="581" y="89"/>
                  </a:lnTo>
                  <a:lnTo>
                    <a:pt x="611" y="89"/>
                  </a:lnTo>
                  <a:close/>
                  <a:moveTo>
                    <a:pt x="556" y="152"/>
                  </a:moveTo>
                  <a:lnTo>
                    <a:pt x="496" y="152"/>
                  </a:lnTo>
                  <a:lnTo>
                    <a:pt x="496" y="122"/>
                  </a:lnTo>
                  <a:lnTo>
                    <a:pt x="556" y="122"/>
                  </a:lnTo>
                  <a:lnTo>
                    <a:pt x="556" y="152"/>
                  </a:lnTo>
                  <a:close/>
                  <a:moveTo>
                    <a:pt x="466" y="152"/>
                  </a:moveTo>
                  <a:lnTo>
                    <a:pt x="407" y="152"/>
                  </a:lnTo>
                  <a:lnTo>
                    <a:pt x="407" y="122"/>
                  </a:lnTo>
                  <a:lnTo>
                    <a:pt x="466" y="122"/>
                  </a:lnTo>
                  <a:lnTo>
                    <a:pt x="466" y="152"/>
                  </a:lnTo>
                  <a:close/>
                  <a:moveTo>
                    <a:pt x="377" y="152"/>
                  </a:moveTo>
                  <a:lnTo>
                    <a:pt x="318" y="152"/>
                  </a:lnTo>
                  <a:lnTo>
                    <a:pt x="318" y="122"/>
                  </a:lnTo>
                  <a:lnTo>
                    <a:pt x="377" y="122"/>
                  </a:lnTo>
                  <a:lnTo>
                    <a:pt x="377" y="152"/>
                  </a:lnTo>
                  <a:close/>
                  <a:moveTo>
                    <a:pt x="288" y="152"/>
                  </a:moveTo>
                  <a:lnTo>
                    <a:pt x="228" y="152"/>
                  </a:lnTo>
                  <a:lnTo>
                    <a:pt x="228" y="122"/>
                  </a:lnTo>
                  <a:lnTo>
                    <a:pt x="288" y="122"/>
                  </a:lnTo>
                  <a:lnTo>
                    <a:pt x="288" y="152"/>
                  </a:lnTo>
                  <a:close/>
                  <a:moveTo>
                    <a:pt x="199" y="152"/>
                  </a:moveTo>
                  <a:lnTo>
                    <a:pt x="139" y="152"/>
                  </a:lnTo>
                  <a:lnTo>
                    <a:pt x="139" y="122"/>
                  </a:lnTo>
                  <a:lnTo>
                    <a:pt x="199" y="122"/>
                  </a:lnTo>
                  <a:lnTo>
                    <a:pt x="199" y="152"/>
                  </a:lnTo>
                  <a:close/>
                  <a:moveTo>
                    <a:pt x="109" y="152"/>
                  </a:moveTo>
                  <a:lnTo>
                    <a:pt x="50" y="152"/>
                  </a:lnTo>
                  <a:lnTo>
                    <a:pt x="50" y="122"/>
                  </a:lnTo>
                  <a:lnTo>
                    <a:pt x="109" y="122"/>
                  </a:lnTo>
                  <a:lnTo>
                    <a:pt x="109" y="152"/>
                  </a:lnTo>
                  <a:close/>
                  <a:moveTo>
                    <a:pt x="20" y="152"/>
                  </a:moveTo>
                  <a:lnTo>
                    <a:pt x="0" y="152"/>
                  </a:lnTo>
                  <a:lnTo>
                    <a:pt x="0" y="122"/>
                  </a:lnTo>
                  <a:lnTo>
                    <a:pt x="20" y="122"/>
                  </a:lnTo>
                  <a:lnTo>
                    <a:pt x="20" y="152"/>
                  </a:lnTo>
                  <a:close/>
                </a:path>
              </a:pathLst>
            </a:custGeom>
            <a:solidFill>
              <a:srgbClr val="800000"/>
            </a:solidFill>
            <a:ln w="6350" cap="flat">
              <a:solidFill>
                <a:srgbClr val="800000"/>
              </a:solidFill>
              <a:prstDash val="solid"/>
              <a:bevel/>
              <a:headEnd/>
              <a:tailEnd/>
            </a:ln>
          </p:spPr>
          <p:txBody>
            <a:bodyPr/>
            <a:lstStyle/>
            <a:p>
              <a:endParaRPr lang="en-GB"/>
            </a:p>
          </p:txBody>
        </p:sp>
        <p:pic>
          <p:nvPicPr>
            <p:cNvPr id="24794" name="Picture 2" descr="sun-illustration1">
              <a:extLst>
                <a:ext uri="{FF2B5EF4-FFF2-40B4-BE49-F238E27FC236}">
                  <a16:creationId xmlns:a16="http://schemas.microsoft.com/office/drawing/2014/main" id="{8771A51C-235B-4D00-BD1A-D3AE231770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 y="250"/>
              <a:ext cx="16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95" name="Picture 4" descr="fire_meaney2">
              <a:extLst>
                <a:ext uri="{FF2B5EF4-FFF2-40B4-BE49-F238E27FC236}">
                  <a16:creationId xmlns:a16="http://schemas.microsoft.com/office/drawing/2014/main" id="{CCC153A0-4375-4297-B4E4-94E728634A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 y="210"/>
              <a:ext cx="146"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96" name="AutoShape 7">
              <a:extLst>
                <a:ext uri="{FF2B5EF4-FFF2-40B4-BE49-F238E27FC236}">
                  <a16:creationId xmlns:a16="http://schemas.microsoft.com/office/drawing/2014/main" id="{7ADCB05A-82B7-4488-9084-E1EADBD02B6E}"/>
                </a:ext>
              </a:extLst>
            </p:cNvPr>
            <p:cNvSpPr>
              <a:spLocks noChangeArrowheads="1"/>
            </p:cNvSpPr>
            <p:nvPr/>
          </p:nvSpPr>
          <p:spPr bwMode="auto">
            <a:xfrm rot="16200000" flipH="1">
              <a:off x="112" y="304"/>
              <a:ext cx="532" cy="161"/>
            </a:xfrm>
            <a:prstGeom prst="parallelogram">
              <a:avLst>
                <a:gd name="adj" fmla="val 65919"/>
              </a:avLst>
            </a:prstGeom>
            <a:solidFill>
              <a:srgbClr val="FFFF00"/>
            </a:solidFill>
            <a:ln w="25400">
              <a:solidFill>
                <a:schemeClr val="tx1"/>
              </a:solidFill>
              <a:miter lim="800000"/>
              <a:headEnd/>
              <a:tailEnd/>
            </a:ln>
          </p:spPr>
          <p:txBody>
            <a:bodyPr vert="eaVert"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797" name="AutoShape 8">
              <a:extLst>
                <a:ext uri="{FF2B5EF4-FFF2-40B4-BE49-F238E27FC236}">
                  <a16:creationId xmlns:a16="http://schemas.microsoft.com/office/drawing/2014/main" id="{3CF65B80-DFF3-47E6-BD3A-40BDC09DC1E3}"/>
                </a:ext>
              </a:extLst>
            </p:cNvPr>
            <p:cNvSpPr>
              <a:spLocks noChangeArrowheads="1"/>
            </p:cNvSpPr>
            <p:nvPr/>
          </p:nvSpPr>
          <p:spPr bwMode="auto">
            <a:xfrm rot="16200000" flipH="1">
              <a:off x="287" y="304"/>
              <a:ext cx="532" cy="161"/>
            </a:xfrm>
            <a:prstGeom prst="parallelogram">
              <a:avLst>
                <a:gd name="adj" fmla="val 65919"/>
              </a:avLst>
            </a:prstGeom>
            <a:solidFill>
              <a:srgbClr val="FFFF00"/>
            </a:solidFill>
            <a:ln w="25400">
              <a:solidFill>
                <a:schemeClr val="tx1"/>
              </a:solidFill>
              <a:miter lim="800000"/>
              <a:headEnd/>
              <a:tailEnd/>
            </a:ln>
          </p:spPr>
          <p:txBody>
            <a:bodyPr vert="eaVert"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798" name="AutoShape 9">
              <a:extLst>
                <a:ext uri="{FF2B5EF4-FFF2-40B4-BE49-F238E27FC236}">
                  <a16:creationId xmlns:a16="http://schemas.microsoft.com/office/drawing/2014/main" id="{D210CE0C-60F6-4990-BA67-A08107A03B9C}"/>
                </a:ext>
              </a:extLst>
            </p:cNvPr>
            <p:cNvSpPr>
              <a:spLocks noChangeArrowheads="1"/>
            </p:cNvSpPr>
            <p:nvPr/>
          </p:nvSpPr>
          <p:spPr bwMode="auto">
            <a:xfrm rot="16200000" flipH="1">
              <a:off x="462" y="304"/>
              <a:ext cx="532" cy="161"/>
            </a:xfrm>
            <a:prstGeom prst="parallelogram">
              <a:avLst>
                <a:gd name="adj" fmla="val 65919"/>
              </a:avLst>
            </a:prstGeom>
            <a:solidFill>
              <a:srgbClr val="FFFF00"/>
            </a:solidFill>
            <a:ln w="25400">
              <a:solidFill>
                <a:schemeClr val="tx1"/>
              </a:solidFill>
              <a:miter lim="800000"/>
              <a:headEnd/>
              <a:tailEnd/>
            </a:ln>
          </p:spPr>
          <p:txBody>
            <a:bodyPr vert="eaVert"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799" name="AutoShape 10">
              <a:extLst>
                <a:ext uri="{FF2B5EF4-FFF2-40B4-BE49-F238E27FC236}">
                  <a16:creationId xmlns:a16="http://schemas.microsoft.com/office/drawing/2014/main" id="{6FD3FB33-9BF6-4136-9FD1-206E3C553B97}"/>
                </a:ext>
              </a:extLst>
            </p:cNvPr>
            <p:cNvSpPr>
              <a:spLocks noChangeArrowheads="1"/>
            </p:cNvSpPr>
            <p:nvPr/>
          </p:nvSpPr>
          <p:spPr bwMode="auto">
            <a:xfrm rot="16200000" flipH="1">
              <a:off x="637" y="304"/>
              <a:ext cx="532" cy="162"/>
            </a:xfrm>
            <a:prstGeom prst="parallelogram">
              <a:avLst>
                <a:gd name="adj" fmla="val 65512"/>
              </a:avLst>
            </a:prstGeom>
            <a:solidFill>
              <a:srgbClr val="FFFF00"/>
            </a:solidFill>
            <a:ln w="25400">
              <a:solidFill>
                <a:schemeClr val="tx1"/>
              </a:solidFill>
              <a:miter lim="800000"/>
              <a:headEnd/>
              <a:tailEnd/>
            </a:ln>
          </p:spPr>
          <p:txBody>
            <a:bodyPr vert="eaVert"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00" name="Oval 11">
              <a:extLst>
                <a:ext uri="{FF2B5EF4-FFF2-40B4-BE49-F238E27FC236}">
                  <a16:creationId xmlns:a16="http://schemas.microsoft.com/office/drawing/2014/main" id="{A51F67D0-DE9F-4211-9A1D-D4135D1AE4AF}"/>
                </a:ext>
              </a:extLst>
            </p:cNvPr>
            <p:cNvSpPr>
              <a:spLocks noChangeArrowheads="1"/>
            </p:cNvSpPr>
            <p:nvPr/>
          </p:nvSpPr>
          <p:spPr bwMode="auto">
            <a:xfrm>
              <a:off x="322" y="451"/>
              <a:ext cx="53" cy="109"/>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01" name="Oval 12">
              <a:extLst>
                <a:ext uri="{FF2B5EF4-FFF2-40B4-BE49-F238E27FC236}">
                  <a16:creationId xmlns:a16="http://schemas.microsoft.com/office/drawing/2014/main" id="{9E534EAB-55B8-4832-91A0-5D42E68070C2}"/>
                </a:ext>
              </a:extLst>
            </p:cNvPr>
            <p:cNvSpPr>
              <a:spLocks noChangeArrowheads="1"/>
            </p:cNvSpPr>
            <p:nvPr/>
          </p:nvSpPr>
          <p:spPr bwMode="auto">
            <a:xfrm>
              <a:off x="397" y="355"/>
              <a:ext cx="45" cy="78"/>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02" name="Oval 13">
              <a:extLst>
                <a:ext uri="{FF2B5EF4-FFF2-40B4-BE49-F238E27FC236}">
                  <a16:creationId xmlns:a16="http://schemas.microsoft.com/office/drawing/2014/main" id="{187668BC-103D-4D52-9CEB-D02578EEE48F}"/>
                </a:ext>
              </a:extLst>
            </p:cNvPr>
            <p:cNvSpPr>
              <a:spLocks noChangeArrowheads="1"/>
            </p:cNvSpPr>
            <p:nvPr/>
          </p:nvSpPr>
          <p:spPr bwMode="auto">
            <a:xfrm>
              <a:off x="557" y="185"/>
              <a:ext cx="63" cy="121"/>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03" name="Oval 14">
              <a:extLst>
                <a:ext uri="{FF2B5EF4-FFF2-40B4-BE49-F238E27FC236}">
                  <a16:creationId xmlns:a16="http://schemas.microsoft.com/office/drawing/2014/main" id="{71B45996-C176-4AA2-993E-F3EB3933EA4A}"/>
                </a:ext>
              </a:extLst>
            </p:cNvPr>
            <p:cNvSpPr>
              <a:spLocks noChangeArrowheads="1"/>
            </p:cNvSpPr>
            <p:nvPr/>
          </p:nvSpPr>
          <p:spPr bwMode="auto">
            <a:xfrm>
              <a:off x="496" y="446"/>
              <a:ext cx="53" cy="109"/>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04" name="Oval 15">
              <a:extLst>
                <a:ext uri="{FF2B5EF4-FFF2-40B4-BE49-F238E27FC236}">
                  <a16:creationId xmlns:a16="http://schemas.microsoft.com/office/drawing/2014/main" id="{5A40B9DD-6BBC-45A7-9542-C72D25F873EC}"/>
                </a:ext>
              </a:extLst>
            </p:cNvPr>
            <p:cNvSpPr>
              <a:spLocks noChangeArrowheads="1"/>
            </p:cNvSpPr>
            <p:nvPr/>
          </p:nvSpPr>
          <p:spPr bwMode="auto">
            <a:xfrm>
              <a:off x="574" y="385"/>
              <a:ext cx="46" cy="74"/>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05" name="Oval 16">
              <a:extLst>
                <a:ext uri="{FF2B5EF4-FFF2-40B4-BE49-F238E27FC236}">
                  <a16:creationId xmlns:a16="http://schemas.microsoft.com/office/drawing/2014/main" id="{F87C190C-5724-4F8E-88B2-9CC0756A3851}"/>
                </a:ext>
              </a:extLst>
            </p:cNvPr>
            <p:cNvSpPr>
              <a:spLocks noChangeArrowheads="1"/>
            </p:cNvSpPr>
            <p:nvPr/>
          </p:nvSpPr>
          <p:spPr bwMode="auto">
            <a:xfrm>
              <a:off x="735" y="428"/>
              <a:ext cx="54" cy="109"/>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06" name="Oval 17">
              <a:extLst>
                <a:ext uri="{FF2B5EF4-FFF2-40B4-BE49-F238E27FC236}">
                  <a16:creationId xmlns:a16="http://schemas.microsoft.com/office/drawing/2014/main" id="{28DF2C07-9174-451A-830B-A0BB5D3E9FE9}"/>
                </a:ext>
              </a:extLst>
            </p:cNvPr>
            <p:cNvSpPr>
              <a:spLocks noChangeArrowheads="1"/>
            </p:cNvSpPr>
            <p:nvPr/>
          </p:nvSpPr>
          <p:spPr bwMode="auto">
            <a:xfrm>
              <a:off x="669" y="367"/>
              <a:ext cx="41" cy="57"/>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07" name="Oval 18">
              <a:extLst>
                <a:ext uri="{FF2B5EF4-FFF2-40B4-BE49-F238E27FC236}">
                  <a16:creationId xmlns:a16="http://schemas.microsoft.com/office/drawing/2014/main" id="{79E9D910-39B4-49A7-A2CB-C224F5ADE7CA}"/>
                </a:ext>
              </a:extLst>
            </p:cNvPr>
            <p:cNvSpPr>
              <a:spLocks noChangeArrowheads="1"/>
            </p:cNvSpPr>
            <p:nvPr/>
          </p:nvSpPr>
          <p:spPr bwMode="auto">
            <a:xfrm>
              <a:off x="847" y="223"/>
              <a:ext cx="37" cy="70"/>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08" name="Oval 19">
              <a:extLst>
                <a:ext uri="{FF2B5EF4-FFF2-40B4-BE49-F238E27FC236}">
                  <a16:creationId xmlns:a16="http://schemas.microsoft.com/office/drawing/2014/main" id="{EC266650-DD01-4736-B5AD-06880B38D913}"/>
                </a:ext>
              </a:extLst>
            </p:cNvPr>
            <p:cNvSpPr>
              <a:spLocks noChangeArrowheads="1"/>
            </p:cNvSpPr>
            <p:nvPr/>
          </p:nvSpPr>
          <p:spPr bwMode="auto">
            <a:xfrm>
              <a:off x="851" y="428"/>
              <a:ext cx="54" cy="109"/>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09" name="Oval 20">
              <a:extLst>
                <a:ext uri="{FF2B5EF4-FFF2-40B4-BE49-F238E27FC236}">
                  <a16:creationId xmlns:a16="http://schemas.microsoft.com/office/drawing/2014/main" id="{E8813868-4774-4CE2-B62D-3EC7913B4CE9}"/>
                </a:ext>
              </a:extLst>
            </p:cNvPr>
            <p:cNvSpPr>
              <a:spLocks noChangeArrowheads="1"/>
            </p:cNvSpPr>
            <p:nvPr/>
          </p:nvSpPr>
          <p:spPr bwMode="auto">
            <a:xfrm>
              <a:off x="913" y="246"/>
              <a:ext cx="62" cy="134"/>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10" name="Oval 21">
              <a:extLst>
                <a:ext uri="{FF2B5EF4-FFF2-40B4-BE49-F238E27FC236}">
                  <a16:creationId xmlns:a16="http://schemas.microsoft.com/office/drawing/2014/main" id="{750F0330-6428-4A9B-A099-7C9A9F4231F9}"/>
                </a:ext>
              </a:extLst>
            </p:cNvPr>
            <p:cNvSpPr>
              <a:spLocks noChangeArrowheads="1"/>
            </p:cNvSpPr>
            <p:nvPr/>
          </p:nvSpPr>
          <p:spPr bwMode="auto">
            <a:xfrm>
              <a:off x="731" y="289"/>
              <a:ext cx="45" cy="78"/>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11" name="Oval 22">
              <a:extLst>
                <a:ext uri="{FF2B5EF4-FFF2-40B4-BE49-F238E27FC236}">
                  <a16:creationId xmlns:a16="http://schemas.microsoft.com/office/drawing/2014/main" id="{91C914D4-5765-4241-8F2B-02E3B60F8BC8}"/>
                </a:ext>
              </a:extLst>
            </p:cNvPr>
            <p:cNvSpPr>
              <a:spLocks noChangeArrowheads="1"/>
            </p:cNvSpPr>
            <p:nvPr/>
          </p:nvSpPr>
          <p:spPr bwMode="auto">
            <a:xfrm>
              <a:off x="491" y="302"/>
              <a:ext cx="42" cy="74"/>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12" name="Oval 23">
              <a:extLst>
                <a:ext uri="{FF2B5EF4-FFF2-40B4-BE49-F238E27FC236}">
                  <a16:creationId xmlns:a16="http://schemas.microsoft.com/office/drawing/2014/main" id="{0E3EB79A-B0C3-40D7-A332-A1CB1152DB94}"/>
                </a:ext>
              </a:extLst>
            </p:cNvPr>
            <p:cNvSpPr>
              <a:spLocks noChangeArrowheads="1"/>
            </p:cNvSpPr>
            <p:nvPr/>
          </p:nvSpPr>
          <p:spPr bwMode="auto">
            <a:xfrm>
              <a:off x="318" y="281"/>
              <a:ext cx="49" cy="91"/>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4813" name="Line 7">
              <a:extLst>
                <a:ext uri="{FF2B5EF4-FFF2-40B4-BE49-F238E27FC236}">
                  <a16:creationId xmlns:a16="http://schemas.microsoft.com/office/drawing/2014/main" id="{82CAA5BC-43ED-47C8-83A1-F0831E1F5A25}"/>
                </a:ext>
              </a:extLst>
            </p:cNvPr>
            <p:cNvSpPr>
              <a:spLocks noChangeShapeType="1"/>
            </p:cNvSpPr>
            <p:nvPr/>
          </p:nvSpPr>
          <p:spPr bwMode="auto">
            <a:xfrm flipV="1">
              <a:off x="913" y="337"/>
              <a:ext cx="141" cy="0"/>
            </a:xfrm>
            <a:prstGeom prst="line">
              <a:avLst/>
            </a:prstGeom>
            <a:noFill/>
            <a:ln w="76200">
              <a:solidFill>
                <a:schemeClr val="accent2"/>
              </a:solidFill>
              <a:round/>
              <a:headEnd/>
              <a:tailEnd type="stealth" w="lg" len="lg"/>
            </a:ln>
            <a:extLst>
              <a:ext uri="{909E8E84-426E-40DD-AFC4-6F175D3DCCD1}">
                <a14:hiddenFill xmlns:a14="http://schemas.microsoft.com/office/drawing/2010/main">
                  <a:noFill/>
                </a14:hiddenFill>
              </a:ext>
            </a:extLst>
          </p:spPr>
          <p:txBody>
            <a:bodyPr>
              <a:spAutoFit/>
            </a:bodyPr>
            <a:lstStyle/>
            <a:p>
              <a:endParaRPr lang="en-GB"/>
            </a:p>
          </p:txBody>
        </p:sp>
        <p:sp>
          <p:nvSpPr>
            <p:cNvPr id="24814" name="Line 7">
              <a:extLst>
                <a:ext uri="{FF2B5EF4-FFF2-40B4-BE49-F238E27FC236}">
                  <a16:creationId xmlns:a16="http://schemas.microsoft.com/office/drawing/2014/main" id="{443EAB22-D6C5-4537-818B-98DF92C7FD1F}"/>
                </a:ext>
              </a:extLst>
            </p:cNvPr>
            <p:cNvSpPr>
              <a:spLocks noChangeShapeType="1"/>
            </p:cNvSpPr>
            <p:nvPr/>
          </p:nvSpPr>
          <p:spPr bwMode="auto">
            <a:xfrm flipV="1">
              <a:off x="731" y="337"/>
              <a:ext cx="91" cy="0"/>
            </a:xfrm>
            <a:prstGeom prst="line">
              <a:avLst/>
            </a:prstGeom>
            <a:noFill/>
            <a:ln w="76200">
              <a:solidFill>
                <a:schemeClr val="accent2"/>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GB"/>
            </a:p>
          </p:txBody>
        </p:sp>
        <p:sp>
          <p:nvSpPr>
            <p:cNvPr id="24815" name="Line 7">
              <a:extLst>
                <a:ext uri="{FF2B5EF4-FFF2-40B4-BE49-F238E27FC236}">
                  <a16:creationId xmlns:a16="http://schemas.microsoft.com/office/drawing/2014/main" id="{5E0FD0B9-5C9A-41F0-89D2-CBFA2C341E07}"/>
                </a:ext>
              </a:extLst>
            </p:cNvPr>
            <p:cNvSpPr>
              <a:spLocks noChangeShapeType="1"/>
            </p:cNvSpPr>
            <p:nvPr/>
          </p:nvSpPr>
          <p:spPr bwMode="auto">
            <a:xfrm flipV="1">
              <a:off x="491" y="337"/>
              <a:ext cx="158" cy="0"/>
            </a:xfrm>
            <a:prstGeom prst="line">
              <a:avLst/>
            </a:prstGeom>
            <a:noFill/>
            <a:ln w="76200">
              <a:solidFill>
                <a:schemeClr val="accent2"/>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GB"/>
            </a:p>
          </p:txBody>
        </p:sp>
        <p:sp>
          <p:nvSpPr>
            <p:cNvPr id="24816" name="Line 7">
              <a:extLst>
                <a:ext uri="{FF2B5EF4-FFF2-40B4-BE49-F238E27FC236}">
                  <a16:creationId xmlns:a16="http://schemas.microsoft.com/office/drawing/2014/main" id="{0FB4B4B8-253E-411D-8020-090D1523589E}"/>
                </a:ext>
              </a:extLst>
            </p:cNvPr>
            <p:cNvSpPr>
              <a:spLocks noChangeShapeType="1"/>
            </p:cNvSpPr>
            <p:nvPr/>
          </p:nvSpPr>
          <p:spPr bwMode="auto">
            <a:xfrm flipV="1">
              <a:off x="318" y="337"/>
              <a:ext cx="153" cy="0"/>
            </a:xfrm>
            <a:prstGeom prst="line">
              <a:avLst/>
            </a:prstGeom>
            <a:noFill/>
            <a:ln w="76200">
              <a:solidFill>
                <a:schemeClr val="accent2"/>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GB"/>
            </a:p>
          </p:txBody>
        </p:sp>
        <p:sp>
          <p:nvSpPr>
            <p:cNvPr id="24817" name="Line 7">
              <a:extLst>
                <a:ext uri="{FF2B5EF4-FFF2-40B4-BE49-F238E27FC236}">
                  <a16:creationId xmlns:a16="http://schemas.microsoft.com/office/drawing/2014/main" id="{2E9BFC17-0182-44B9-B3D8-02CE9762E0AE}"/>
                </a:ext>
              </a:extLst>
            </p:cNvPr>
            <p:cNvSpPr>
              <a:spLocks noChangeShapeType="1"/>
            </p:cNvSpPr>
            <p:nvPr/>
          </p:nvSpPr>
          <p:spPr bwMode="auto">
            <a:xfrm flipV="1">
              <a:off x="214" y="337"/>
              <a:ext cx="83" cy="0"/>
            </a:xfrm>
            <a:prstGeom prst="line">
              <a:avLst/>
            </a:prstGeom>
            <a:noFill/>
            <a:ln w="76200">
              <a:solidFill>
                <a:schemeClr val="accent2"/>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GB"/>
            </a:p>
          </p:txBody>
        </p:sp>
      </p:grpSp>
      <p:sp>
        <p:nvSpPr>
          <p:cNvPr id="4" name="Right Arrow 3">
            <a:extLst>
              <a:ext uri="{FF2B5EF4-FFF2-40B4-BE49-F238E27FC236}">
                <a16:creationId xmlns:a16="http://schemas.microsoft.com/office/drawing/2014/main" id="{45088B6D-F03F-4C6D-B000-4ECE394D1CAE}"/>
              </a:ext>
            </a:extLst>
          </p:cNvPr>
          <p:cNvSpPr/>
          <p:nvPr/>
        </p:nvSpPr>
        <p:spPr>
          <a:xfrm rot="5400000">
            <a:off x="8003221" y="3641665"/>
            <a:ext cx="977900" cy="48418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800"/>
          </a:p>
        </p:txBody>
      </p:sp>
      <p:sp>
        <p:nvSpPr>
          <p:cNvPr id="24580" name="TextBox 2">
            <a:extLst>
              <a:ext uri="{FF2B5EF4-FFF2-40B4-BE49-F238E27FC236}">
                <a16:creationId xmlns:a16="http://schemas.microsoft.com/office/drawing/2014/main" id="{1900E32B-0366-43C6-B587-730495D3DD77}"/>
              </a:ext>
            </a:extLst>
          </p:cNvPr>
          <p:cNvSpPr txBox="1">
            <a:spLocks noChangeArrowheads="1"/>
          </p:cNvSpPr>
          <p:nvPr/>
        </p:nvSpPr>
        <p:spPr bwMode="auto">
          <a:xfrm>
            <a:off x="6811004" y="1570319"/>
            <a:ext cx="3552825" cy="2246312"/>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a:solidFill>
                  <a:schemeClr val="bg1"/>
                </a:solidFill>
              </a:rPr>
              <a:t>Everybody does it like this because of custom and practice or  because we train it like this, but this person has done this kind of thing before so they need to be talked to</a:t>
            </a:r>
            <a:endParaRPr lang="en-US" altLang="en-US" b="1">
              <a:solidFill>
                <a:schemeClr val="bg1"/>
              </a:solidFill>
            </a:endParaRPr>
          </a:p>
        </p:txBody>
      </p:sp>
      <p:pic>
        <p:nvPicPr>
          <p:cNvPr id="444" name="Content Placeholder 4">
            <a:extLst>
              <a:ext uri="{FF2B5EF4-FFF2-40B4-BE49-F238E27FC236}">
                <a16:creationId xmlns:a16="http://schemas.microsoft.com/office/drawing/2014/main" id="{EA8A33B6-F5B6-4061-BCC9-011B60A175A7}"/>
              </a:ext>
            </a:extLst>
          </p:cNvPr>
          <p:cNvPicPr>
            <a:picLocks noChangeAspect="1"/>
          </p:cNvPicPr>
          <p:nvPr/>
        </p:nvPicPr>
        <p:blipFill>
          <a:blip r:embed="rId5"/>
          <a:stretch>
            <a:fillRect/>
          </a:stretch>
        </p:blipFill>
        <p:spPr>
          <a:xfrm>
            <a:off x="9841230" y="5570704"/>
            <a:ext cx="1775513" cy="89279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a:extLst>
              <a:ext uri="{FF2B5EF4-FFF2-40B4-BE49-F238E27FC236}">
                <a16:creationId xmlns:a16="http://schemas.microsoft.com/office/drawing/2014/main" id="{65C70D98-480B-46A3-B6D7-1A3386A96EF4}"/>
              </a:ext>
            </a:extLst>
          </p:cNvPr>
          <p:cNvGrpSpPr>
            <a:grpSpLocks/>
          </p:cNvGrpSpPr>
          <p:nvPr/>
        </p:nvGrpSpPr>
        <p:grpSpPr bwMode="auto">
          <a:xfrm>
            <a:off x="697833" y="225426"/>
            <a:ext cx="10282988" cy="5440363"/>
            <a:chOff x="78" y="119"/>
            <a:chExt cx="5607" cy="4054"/>
          </a:xfrm>
        </p:grpSpPr>
        <p:sp>
          <p:nvSpPr>
            <p:cNvPr id="25605" name="AutoShape 3">
              <a:extLst>
                <a:ext uri="{FF2B5EF4-FFF2-40B4-BE49-F238E27FC236}">
                  <a16:creationId xmlns:a16="http://schemas.microsoft.com/office/drawing/2014/main" id="{B3631996-0E36-46AC-AC61-3C6151FCC7F0}"/>
                </a:ext>
              </a:extLst>
            </p:cNvPr>
            <p:cNvSpPr>
              <a:spLocks noChangeAspect="1" noChangeArrowheads="1"/>
            </p:cNvSpPr>
            <p:nvPr/>
          </p:nvSpPr>
          <p:spPr bwMode="auto">
            <a:xfrm>
              <a:off x="78" y="147"/>
              <a:ext cx="5604" cy="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606" name="AutoShape 4">
              <a:extLst>
                <a:ext uri="{FF2B5EF4-FFF2-40B4-BE49-F238E27FC236}">
                  <a16:creationId xmlns:a16="http://schemas.microsoft.com/office/drawing/2014/main" id="{4C8088ED-9AE2-4C2B-AB0B-F91A6685537E}"/>
                </a:ext>
              </a:extLst>
            </p:cNvPr>
            <p:cNvSpPr>
              <a:spLocks noChangeAspect="1" noChangeArrowheads="1" noTextEdit="1"/>
            </p:cNvSpPr>
            <p:nvPr/>
          </p:nvSpPr>
          <p:spPr bwMode="auto">
            <a:xfrm>
              <a:off x="78" y="147"/>
              <a:ext cx="5604" cy="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5607" name="Rectangle 5">
              <a:extLst>
                <a:ext uri="{FF2B5EF4-FFF2-40B4-BE49-F238E27FC236}">
                  <a16:creationId xmlns:a16="http://schemas.microsoft.com/office/drawing/2014/main" id="{03A32648-90EE-4FB1-A5F3-972891DE2C02}"/>
                </a:ext>
              </a:extLst>
            </p:cNvPr>
            <p:cNvSpPr>
              <a:spLocks noChangeArrowheads="1"/>
            </p:cNvSpPr>
            <p:nvPr/>
          </p:nvSpPr>
          <p:spPr bwMode="auto">
            <a:xfrm>
              <a:off x="1889" y="2313"/>
              <a:ext cx="1476" cy="4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608" name="Rectangle 6">
              <a:extLst>
                <a:ext uri="{FF2B5EF4-FFF2-40B4-BE49-F238E27FC236}">
                  <a16:creationId xmlns:a16="http://schemas.microsoft.com/office/drawing/2014/main" id="{9B6C916B-7053-4685-B7E7-DF4B9C11E3E3}"/>
                </a:ext>
              </a:extLst>
            </p:cNvPr>
            <p:cNvSpPr>
              <a:spLocks noChangeArrowheads="1"/>
            </p:cNvSpPr>
            <p:nvPr/>
          </p:nvSpPr>
          <p:spPr bwMode="auto">
            <a:xfrm>
              <a:off x="1889" y="2313"/>
              <a:ext cx="1476" cy="492"/>
            </a:xfrm>
            <a:prstGeom prst="rect">
              <a:avLst/>
            </a:prstGeom>
            <a:noFill/>
            <a:ln w="317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609" name="Rectangle 7">
              <a:extLst>
                <a:ext uri="{FF2B5EF4-FFF2-40B4-BE49-F238E27FC236}">
                  <a16:creationId xmlns:a16="http://schemas.microsoft.com/office/drawing/2014/main" id="{1B73C4E7-2ED8-49C2-A816-4C490ECDDE65}"/>
                </a:ext>
              </a:extLst>
            </p:cNvPr>
            <p:cNvSpPr>
              <a:spLocks noChangeArrowheads="1"/>
            </p:cNvSpPr>
            <p:nvPr/>
          </p:nvSpPr>
          <p:spPr bwMode="auto">
            <a:xfrm>
              <a:off x="1889" y="1470"/>
              <a:ext cx="1476" cy="4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610" name="Rectangle 8">
              <a:extLst>
                <a:ext uri="{FF2B5EF4-FFF2-40B4-BE49-F238E27FC236}">
                  <a16:creationId xmlns:a16="http://schemas.microsoft.com/office/drawing/2014/main" id="{31AB14AF-246E-4918-A566-D85D44DE1299}"/>
                </a:ext>
              </a:extLst>
            </p:cNvPr>
            <p:cNvSpPr>
              <a:spLocks noChangeArrowheads="1"/>
            </p:cNvSpPr>
            <p:nvPr/>
          </p:nvSpPr>
          <p:spPr bwMode="auto">
            <a:xfrm>
              <a:off x="1889" y="1470"/>
              <a:ext cx="1476" cy="492"/>
            </a:xfrm>
            <a:prstGeom prst="rect">
              <a:avLst/>
            </a:prstGeom>
            <a:noFill/>
            <a:ln w="317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611" name="Rectangle 9">
              <a:extLst>
                <a:ext uri="{FF2B5EF4-FFF2-40B4-BE49-F238E27FC236}">
                  <a16:creationId xmlns:a16="http://schemas.microsoft.com/office/drawing/2014/main" id="{BB9B0362-5899-49C0-8061-3E3E3B506D19}"/>
                </a:ext>
              </a:extLst>
            </p:cNvPr>
            <p:cNvSpPr>
              <a:spLocks noChangeArrowheads="1"/>
            </p:cNvSpPr>
            <p:nvPr/>
          </p:nvSpPr>
          <p:spPr bwMode="auto">
            <a:xfrm>
              <a:off x="509" y="601"/>
              <a:ext cx="88" cy="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612" name="Rectangle 10">
              <a:extLst>
                <a:ext uri="{FF2B5EF4-FFF2-40B4-BE49-F238E27FC236}">
                  <a16:creationId xmlns:a16="http://schemas.microsoft.com/office/drawing/2014/main" id="{7FBF8FF7-22F2-42F2-B238-49DCFB544FF6}"/>
                </a:ext>
              </a:extLst>
            </p:cNvPr>
            <p:cNvSpPr>
              <a:spLocks noChangeArrowheads="1"/>
            </p:cNvSpPr>
            <p:nvPr/>
          </p:nvSpPr>
          <p:spPr bwMode="auto">
            <a:xfrm>
              <a:off x="509" y="601"/>
              <a:ext cx="88" cy="36"/>
            </a:xfrm>
            <a:prstGeom prst="rect">
              <a:avLst/>
            </a:prstGeom>
            <a:noFill/>
            <a:ln w="158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grpSp>
          <p:nvGrpSpPr>
            <p:cNvPr id="25613" name="Group 11">
              <a:extLst>
                <a:ext uri="{FF2B5EF4-FFF2-40B4-BE49-F238E27FC236}">
                  <a16:creationId xmlns:a16="http://schemas.microsoft.com/office/drawing/2014/main" id="{ABDB850D-EBD4-44A2-B573-420270C9603A}"/>
                </a:ext>
              </a:extLst>
            </p:cNvPr>
            <p:cNvGrpSpPr>
              <a:grpSpLocks/>
            </p:cNvGrpSpPr>
            <p:nvPr/>
          </p:nvGrpSpPr>
          <p:grpSpPr bwMode="auto">
            <a:xfrm>
              <a:off x="112" y="429"/>
              <a:ext cx="924" cy="77"/>
              <a:chOff x="112" y="429"/>
              <a:chExt cx="924" cy="77"/>
            </a:xfrm>
          </p:grpSpPr>
          <p:sp>
            <p:nvSpPr>
              <p:cNvPr id="26042" name="Rectangle 12">
                <a:extLst>
                  <a:ext uri="{FF2B5EF4-FFF2-40B4-BE49-F238E27FC236}">
                    <a16:creationId xmlns:a16="http://schemas.microsoft.com/office/drawing/2014/main" id="{DCF1C0AD-FD8D-4FC4-A22F-F495AB09C9AE}"/>
                  </a:ext>
                </a:extLst>
              </p:cNvPr>
              <p:cNvSpPr>
                <a:spLocks noChangeArrowheads="1"/>
              </p:cNvSpPr>
              <p:nvPr/>
            </p:nvSpPr>
            <p:spPr bwMode="auto">
              <a:xfrm>
                <a:off x="112" y="477"/>
                <a:ext cx="88"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300">
                    <a:solidFill>
                      <a:srgbClr val="000066"/>
                    </a:solidFill>
                  </a:rPr>
                  <a:t>Hazards</a:t>
                </a:r>
                <a:endParaRPr lang="en-US" altLang="en-US" sz="2800"/>
              </a:p>
            </p:txBody>
          </p:sp>
          <p:sp>
            <p:nvSpPr>
              <p:cNvPr id="26043" name="Rectangle 13">
                <a:extLst>
                  <a:ext uri="{FF2B5EF4-FFF2-40B4-BE49-F238E27FC236}">
                    <a16:creationId xmlns:a16="http://schemas.microsoft.com/office/drawing/2014/main" id="{ADE4AFE3-FC9F-482A-897C-F870BBFCD123}"/>
                  </a:ext>
                </a:extLst>
              </p:cNvPr>
              <p:cNvSpPr>
                <a:spLocks noChangeArrowheads="1"/>
              </p:cNvSpPr>
              <p:nvPr/>
            </p:nvSpPr>
            <p:spPr bwMode="auto">
              <a:xfrm>
                <a:off x="953" y="429"/>
                <a:ext cx="8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300">
                    <a:solidFill>
                      <a:srgbClr val="000000"/>
                    </a:solidFill>
                  </a:rPr>
                  <a:t>Incident</a:t>
                </a:r>
                <a:endParaRPr lang="en-US" altLang="en-US" sz="2800"/>
              </a:p>
            </p:txBody>
          </p:sp>
        </p:grpSp>
        <p:sp>
          <p:nvSpPr>
            <p:cNvPr id="25614" name="Freeform 14">
              <a:extLst>
                <a:ext uri="{FF2B5EF4-FFF2-40B4-BE49-F238E27FC236}">
                  <a16:creationId xmlns:a16="http://schemas.microsoft.com/office/drawing/2014/main" id="{C1BB82B1-4DE3-4750-9EE6-965751CC9A8F}"/>
                </a:ext>
              </a:extLst>
            </p:cNvPr>
            <p:cNvSpPr>
              <a:spLocks/>
            </p:cNvSpPr>
            <p:nvPr/>
          </p:nvSpPr>
          <p:spPr bwMode="auto">
            <a:xfrm>
              <a:off x="3494" y="3192"/>
              <a:ext cx="227" cy="210"/>
            </a:xfrm>
            <a:custGeom>
              <a:avLst/>
              <a:gdLst>
                <a:gd name="T0" fmla="*/ 0 w 227"/>
                <a:gd name="T1" fmla="*/ 210 h 210"/>
                <a:gd name="T2" fmla="*/ 0 w 227"/>
                <a:gd name="T3" fmla="*/ 0 h 210"/>
                <a:gd name="T4" fmla="*/ 227 w 227"/>
                <a:gd name="T5" fmla="*/ 0 h 210"/>
                <a:gd name="T6" fmla="*/ 0 60000 65536"/>
                <a:gd name="T7" fmla="*/ 0 60000 65536"/>
                <a:gd name="T8" fmla="*/ 0 60000 65536"/>
                <a:gd name="T9" fmla="*/ 0 w 227"/>
                <a:gd name="T10" fmla="*/ 0 h 210"/>
                <a:gd name="T11" fmla="*/ 227 w 227"/>
                <a:gd name="T12" fmla="*/ 210 h 210"/>
              </a:gdLst>
              <a:ahLst/>
              <a:cxnLst>
                <a:cxn ang="T6">
                  <a:pos x="T0" y="T1"/>
                </a:cxn>
                <a:cxn ang="T7">
                  <a:pos x="T2" y="T3"/>
                </a:cxn>
                <a:cxn ang="T8">
                  <a:pos x="T4" y="T5"/>
                </a:cxn>
              </a:cxnLst>
              <a:rect l="T9" t="T10" r="T11" b="T12"/>
              <a:pathLst>
                <a:path w="227" h="210">
                  <a:moveTo>
                    <a:pt x="0" y="210"/>
                  </a:moveTo>
                  <a:lnTo>
                    <a:pt x="0" y="0"/>
                  </a:lnTo>
                  <a:lnTo>
                    <a:pt x="227" y="0"/>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615" name="Freeform 15">
              <a:extLst>
                <a:ext uri="{FF2B5EF4-FFF2-40B4-BE49-F238E27FC236}">
                  <a16:creationId xmlns:a16="http://schemas.microsoft.com/office/drawing/2014/main" id="{FDCB6B08-921D-40B2-A1B3-A916A81D2979}"/>
                </a:ext>
              </a:extLst>
            </p:cNvPr>
            <p:cNvSpPr>
              <a:spLocks/>
            </p:cNvSpPr>
            <p:nvPr/>
          </p:nvSpPr>
          <p:spPr bwMode="auto">
            <a:xfrm>
              <a:off x="3711" y="3153"/>
              <a:ext cx="78" cy="77"/>
            </a:xfrm>
            <a:custGeom>
              <a:avLst/>
              <a:gdLst>
                <a:gd name="T0" fmla="*/ 0 w 78"/>
                <a:gd name="T1" fmla="*/ 0 h 77"/>
                <a:gd name="T2" fmla="*/ 78 w 78"/>
                <a:gd name="T3" fmla="*/ 39 h 77"/>
                <a:gd name="T4" fmla="*/ 0 w 78"/>
                <a:gd name="T5" fmla="*/ 77 h 77"/>
                <a:gd name="T6" fmla="*/ 0 w 78"/>
                <a:gd name="T7" fmla="*/ 0 h 77"/>
                <a:gd name="T8" fmla="*/ 0 60000 65536"/>
                <a:gd name="T9" fmla="*/ 0 60000 65536"/>
                <a:gd name="T10" fmla="*/ 0 60000 65536"/>
                <a:gd name="T11" fmla="*/ 0 60000 65536"/>
                <a:gd name="T12" fmla="*/ 0 w 78"/>
                <a:gd name="T13" fmla="*/ 0 h 77"/>
                <a:gd name="T14" fmla="*/ 78 w 78"/>
                <a:gd name="T15" fmla="*/ 77 h 77"/>
              </a:gdLst>
              <a:ahLst/>
              <a:cxnLst>
                <a:cxn ang="T8">
                  <a:pos x="T0" y="T1"/>
                </a:cxn>
                <a:cxn ang="T9">
                  <a:pos x="T2" y="T3"/>
                </a:cxn>
                <a:cxn ang="T10">
                  <a:pos x="T4" y="T5"/>
                </a:cxn>
                <a:cxn ang="T11">
                  <a:pos x="T6" y="T7"/>
                </a:cxn>
              </a:cxnLst>
              <a:rect l="T12" t="T13" r="T14" b="T15"/>
              <a:pathLst>
                <a:path w="78" h="77">
                  <a:moveTo>
                    <a:pt x="0" y="0"/>
                  </a:moveTo>
                  <a:lnTo>
                    <a:pt x="78" y="39"/>
                  </a:lnTo>
                  <a:lnTo>
                    <a:pt x="0" y="77"/>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16" name="Freeform 16">
              <a:extLst>
                <a:ext uri="{FF2B5EF4-FFF2-40B4-BE49-F238E27FC236}">
                  <a16:creationId xmlns:a16="http://schemas.microsoft.com/office/drawing/2014/main" id="{2A555874-6188-412A-BD91-0868C9FE8145}"/>
                </a:ext>
              </a:extLst>
            </p:cNvPr>
            <p:cNvSpPr>
              <a:spLocks/>
            </p:cNvSpPr>
            <p:nvPr/>
          </p:nvSpPr>
          <p:spPr bwMode="auto">
            <a:xfrm>
              <a:off x="1618" y="3402"/>
              <a:ext cx="2103" cy="211"/>
            </a:xfrm>
            <a:custGeom>
              <a:avLst/>
              <a:gdLst>
                <a:gd name="T0" fmla="*/ 0 w 2103"/>
                <a:gd name="T1" fmla="*/ 0 h 211"/>
                <a:gd name="T2" fmla="*/ 1876 w 2103"/>
                <a:gd name="T3" fmla="*/ 0 h 211"/>
                <a:gd name="T4" fmla="*/ 1876 w 2103"/>
                <a:gd name="T5" fmla="*/ 211 h 211"/>
                <a:gd name="T6" fmla="*/ 2103 w 2103"/>
                <a:gd name="T7" fmla="*/ 211 h 211"/>
                <a:gd name="T8" fmla="*/ 0 60000 65536"/>
                <a:gd name="T9" fmla="*/ 0 60000 65536"/>
                <a:gd name="T10" fmla="*/ 0 60000 65536"/>
                <a:gd name="T11" fmla="*/ 0 60000 65536"/>
                <a:gd name="T12" fmla="*/ 0 w 2103"/>
                <a:gd name="T13" fmla="*/ 0 h 211"/>
                <a:gd name="T14" fmla="*/ 2103 w 2103"/>
                <a:gd name="T15" fmla="*/ 211 h 211"/>
              </a:gdLst>
              <a:ahLst/>
              <a:cxnLst>
                <a:cxn ang="T8">
                  <a:pos x="T0" y="T1"/>
                </a:cxn>
                <a:cxn ang="T9">
                  <a:pos x="T2" y="T3"/>
                </a:cxn>
                <a:cxn ang="T10">
                  <a:pos x="T4" y="T5"/>
                </a:cxn>
                <a:cxn ang="T11">
                  <a:pos x="T6" y="T7"/>
                </a:cxn>
              </a:cxnLst>
              <a:rect l="T12" t="T13" r="T14" b="T15"/>
              <a:pathLst>
                <a:path w="2103" h="211">
                  <a:moveTo>
                    <a:pt x="0" y="0"/>
                  </a:moveTo>
                  <a:lnTo>
                    <a:pt x="1876" y="0"/>
                  </a:lnTo>
                  <a:lnTo>
                    <a:pt x="1876" y="211"/>
                  </a:lnTo>
                  <a:lnTo>
                    <a:pt x="2103" y="211"/>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617" name="Freeform 17">
              <a:extLst>
                <a:ext uri="{FF2B5EF4-FFF2-40B4-BE49-F238E27FC236}">
                  <a16:creationId xmlns:a16="http://schemas.microsoft.com/office/drawing/2014/main" id="{5FFDBE50-0279-4E22-884E-C42431747F1F}"/>
                </a:ext>
              </a:extLst>
            </p:cNvPr>
            <p:cNvSpPr>
              <a:spLocks/>
            </p:cNvSpPr>
            <p:nvPr/>
          </p:nvSpPr>
          <p:spPr bwMode="auto">
            <a:xfrm>
              <a:off x="3711" y="3574"/>
              <a:ext cx="78" cy="78"/>
            </a:xfrm>
            <a:custGeom>
              <a:avLst/>
              <a:gdLst>
                <a:gd name="T0" fmla="*/ 0 w 78"/>
                <a:gd name="T1" fmla="*/ 0 h 78"/>
                <a:gd name="T2" fmla="*/ 78 w 78"/>
                <a:gd name="T3" fmla="*/ 39 h 78"/>
                <a:gd name="T4" fmla="*/ 0 w 78"/>
                <a:gd name="T5" fmla="*/ 78 h 78"/>
                <a:gd name="T6" fmla="*/ 0 w 78"/>
                <a:gd name="T7" fmla="*/ 0 h 78"/>
                <a:gd name="T8" fmla="*/ 0 60000 65536"/>
                <a:gd name="T9" fmla="*/ 0 60000 65536"/>
                <a:gd name="T10" fmla="*/ 0 60000 65536"/>
                <a:gd name="T11" fmla="*/ 0 60000 65536"/>
                <a:gd name="T12" fmla="*/ 0 w 78"/>
                <a:gd name="T13" fmla="*/ 0 h 78"/>
                <a:gd name="T14" fmla="*/ 78 w 78"/>
                <a:gd name="T15" fmla="*/ 78 h 78"/>
              </a:gdLst>
              <a:ahLst/>
              <a:cxnLst>
                <a:cxn ang="T8">
                  <a:pos x="T0" y="T1"/>
                </a:cxn>
                <a:cxn ang="T9">
                  <a:pos x="T2" y="T3"/>
                </a:cxn>
                <a:cxn ang="T10">
                  <a:pos x="T4" y="T5"/>
                </a:cxn>
                <a:cxn ang="T11">
                  <a:pos x="T6" y="T7"/>
                </a:cxn>
              </a:cxnLst>
              <a:rect l="T12" t="T13" r="T14" b="T15"/>
              <a:pathLst>
                <a:path w="78" h="78">
                  <a:moveTo>
                    <a:pt x="0" y="0"/>
                  </a:moveTo>
                  <a:lnTo>
                    <a:pt x="78"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18" name="Freeform 18">
              <a:extLst>
                <a:ext uri="{FF2B5EF4-FFF2-40B4-BE49-F238E27FC236}">
                  <a16:creationId xmlns:a16="http://schemas.microsoft.com/office/drawing/2014/main" id="{C1780CA2-C6C9-44A5-8F4A-8517C1FF0CF4}"/>
                </a:ext>
              </a:extLst>
            </p:cNvPr>
            <p:cNvSpPr>
              <a:spLocks/>
            </p:cNvSpPr>
            <p:nvPr/>
          </p:nvSpPr>
          <p:spPr bwMode="auto">
            <a:xfrm>
              <a:off x="3494" y="2348"/>
              <a:ext cx="227" cy="211"/>
            </a:xfrm>
            <a:custGeom>
              <a:avLst/>
              <a:gdLst>
                <a:gd name="T0" fmla="*/ 0 w 227"/>
                <a:gd name="T1" fmla="*/ 211 h 211"/>
                <a:gd name="T2" fmla="*/ 0 w 227"/>
                <a:gd name="T3" fmla="*/ 0 h 211"/>
                <a:gd name="T4" fmla="*/ 227 w 227"/>
                <a:gd name="T5" fmla="*/ 0 h 211"/>
                <a:gd name="T6" fmla="*/ 0 60000 65536"/>
                <a:gd name="T7" fmla="*/ 0 60000 65536"/>
                <a:gd name="T8" fmla="*/ 0 60000 65536"/>
                <a:gd name="T9" fmla="*/ 0 w 227"/>
                <a:gd name="T10" fmla="*/ 0 h 211"/>
                <a:gd name="T11" fmla="*/ 227 w 227"/>
                <a:gd name="T12" fmla="*/ 211 h 211"/>
              </a:gdLst>
              <a:ahLst/>
              <a:cxnLst>
                <a:cxn ang="T6">
                  <a:pos x="T0" y="T1"/>
                </a:cxn>
                <a:cxn ang="T7">
                  <a:pos x="T2" y="T3"/>
                </a:cxn>
                <a:cxn ang="T8">
                  <a:pos x="T4" y="T5"/>
                </a:cxn>
              </a:cxnLst>
              <a:rect l="T9" t="T10" r="T11" b="T12"/>
              <a:pathLst>
                <a:path w="227" h="211">
                  <a:moveTo>
                    <a:pt x="0" y="211"/>
                  </a:moveTo>
                  <a:lnTo>
                    <a:pt x="0" y="0"/>
                  </a:lnTo>
                  <a:lnTo>
                    <a:pt x="227" y="0"/>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619" name="Freeform 19">
              <a:extLst>
                <a:ext uri="{FF2B5EF4-FFF2-40B4-BE49-F238E27FC236}">
                  <a16:creationId xmlns:a16="http://schemas.microsoft.com/office/drawing/2014/main" id="{B2292A5A-BD51-4CEF-B191-528715EBF611}"/>
                </a:ext>
              </a:extLst>
            </p:cNvPr>
            <p:cNvSpPr>
              <a:spLocks/>
            </p:cNvSpPr>
            <p:nvPr/>
          </p:nvSpPr>
          <p:spPr bwMode="auto">
            <a:xfrm>
              <a:off x="3711" y="2310"/>
              <a:ext cx="78" cy="77"/>
            </a:xfrm>
            <a:custGeom>
              <a:avLst/>
              <a:gdLst>
                <a:gd name="T0" fmla="*/ 0 w 78"/>
                <a:gd name="T1" fmla="*/ 0 h 77"/>
                <a:gd name="T2" fmla="*/ 78 w 78"/>
                <a:gd name="T3" fmla="*/ 38 h 77"/>
                <a:gd name="T4" fmla="*/ 0 w 78"/>
                <a:gd name="T5" fmla="*/ 77 h 77"/>
                <a:gd name="T6" fmla="*/ 0 w 78"/>
                <a:gd name="T7" fmla="*/ 0 h 77"/>
                <a:gd name="T8" fmla="*/ 0 60000 65536"/>
                <a:gd name="T9" fmla="*/ 0 60000 65536"/>
                <a:gd name="T10" fmla="*/ 0 60000 65536"/>
                <a:gd name="T11" fmla="*/ 0 60000 65536"/>
                <a:gd name="T12" fmla="*/ 0 w 78"/>
                <a:gd name="T13" fmla="*/ 0 h 77"/>
                <a:gd name="T14" fmla="*/ 78 w 78"/>
                <a:gd name="T15" fmla="*/ 77 h 77"/>
              </a:gdLst>
              <a:ahLst/>
              <a:cxnLst>
                <a:cxn ang="T8">
                  <a:pos x="T0" y="T1"/>
                </a:cxn>
                <a:cxn ang="T9">
                  <a:pos x="T2" y="T3"/>
                </a:cxn>
                <a:cxn ang="T10">
                  <a:pos x="T4" y="T5"/>
                </a:cxn>
                <a:cxn ang="T11">
                  <a:pos x="T6" y="T7"/>
                </a:cxn>
              </a:cxnLst>
              <a:rect l="T12" t="T13" r="T14" b="T15"/>
              <a:pathLst>
                <a:path w="78" h="77">
                  <a:moveTo>
                    <a:pt x="0" y="0"/>
                  </a:moveTo>
                  <a:lnTo>
                    <a:pt x="78" y="38"/>
                  </a:lnTo>
                  <a:lnTo>
                    <a:pt x="0" y="77"/>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20" name="Freeform 20">
              <a:extLst>
                <a:ext uri="{FF2B5EF4-FFF2-40B4-BE49-F238E27FC236}">
                  <a16:creationId xmlns:a16="http://schemas.microsoft.com/office/drawing/2014/main" id="{AED58867-2B1E-4AAC-B536-F94731561D0A}"/>
                </a:ext>
              </a:extLst>
            </p:cNvPr>
            <p:cNvSpPr>
              <a:spLocks/>
            </p:cNvSpPr>
            <p:nvPr/>
          </p:nvSpPr>
          <p:spPr bwMode="auto">
            <a:xfrm>
              <a:off x="3330" y="2559"/>
              <a:ext cx="391" cy="211"/>
            </a:xfrm>
            <a:custGeom>
              <a:avLst/>
              <a:gdLst>
                <a:gd name="T0" fmla="*/ 0 w 391"/>
                <a:gd name="T1" fmla="*/ 0 h 211"/>
                <a:gd name="T2" fmla="*/ 164 w 391"/>
                <a:gd name="T3" fmla="*/ 0 h 211"/>
                <a:gd name="T4" fmla="*/ 164 w 391"/>
                <a:gd name="T5" fmla="*/ 211 h 211"/>
                <a:gd name="T6" fmla="*/ 391 w 391"/>
                <a:gd name="T7" fmla="*/ 211 h 211"/>
                <a:gd name="T8" fmla="*/ 0 60000 65536"/>
                <a:gd name="T9" fmla="*/ 0 60000 65536"/>
                <a:gd name="T10" fmla="*/ 0 60000 65536"/>
                <a:gd name="T11" fmla="*/ 0 60000 65536"/>
                <a:gd name="T12" fmla="*/ 0 w 391"/>
                <a:gd name="T13" fmla="*/ 0 h 211"/>
                <a:gd name="T14" fmla="*/ 391 w 391"/>
                <a:gd name="T15" fmla="*/ 211 h 211"/>
              </a:gdLst>
              <a:ahLst/>
              <a:cxnLst>
                <a:cxn ang="T8">
                  <a:pos x="T0" y="T1"/>
                </a:cxn>
                <a:cxn ang="T9">
                  <a:pos x="T2" y="T3"/>
                </a:cxn>
                <a:cxn ang="T10">
                  <a:pos x="T4" y="T5"/>
                </a:cxn>
                <a:cxn ang="T11">
                  <a:pos x="T6" y="T7"/>
                </a:cxn>
              </a:cxnLst>
              <a:rect l="T12" t="T13" r="T14" b="T15"/>
              <a:pathLst>
                <a:path w="391" h="211">
                  <a:moveTo>
                    <a:pt x="0" y="0"/>
                  </a:moveTo>
                  <a:lnTo>
                    <a:pt x="164" y="0"/>
                  </a:lnTo>
                  <a:lnTo>
                    <a:pt x="164" y="211"/>
                  </a:lnTo>
                  <a:lnTo>
                    <a:pt x="391" y="211"/>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621" name="Freeform 21">
              <a:extLst>
                <a:ext uri="{FF2B5EF4-FFF2-40B4-BE49-F238E27FC236}">
                  <a16:creationId xmlns:a16="http://schemas.microsoft.com/office/drawing/2014/main" id="{6C52658A-3BF7-483C-917D-7B5662DD7885}"/>
                </a:ext>
              </a:extLst>
            </p:cNvPr>
            <p:cNvSpPr>
              <a:spLocks/>
            </p:cNvSpPr>
            <p:nvPr/>
          </p:nvSpPr>
          <p:spPr bwMode="auto">
            <a:xfrm>
              <a:off x="3711" y="2731"/>
              <a:ext cx="78" cy="78"/>
            </a:xfrm>
            <a:custGeom>
              <a:avLst/>
              <a:gdLst>
                <a:gd name="T0" fmla="*/ 0 w 78"/>
                <a:gd name="T1" fmla="*/ 0 h 78"/>
                <a:gd name="T2" fmla="*/ 78 w 78"/>
                <a:gd name="T3" fmla="*/ 39 h 78"/>
                <a:gd name="T4" fmla="*/ 0 w 78"/>
                <a:gd name="T5" fmla="*/ 78 h 78"/>
                <a:gd name="T6" fmla="*/ 0 w 78"/>
                <a:gd name="T7" fmla="*/ 0 h 78"/>
                <a:gd name="T8" fmla="*/ 0 60000 65536"/>
                <a:gd name="T9" fmla="*/ 0 60000 65536"/>
                <a:gd name="T10" fmla="*/ 0 60000 65536"/>
                <a:gd name="T11" fmla="*/ 0 60000 65536"/>
                <a:gd name="T12" fmla="*/ 0 w 78"/>
                <a:gd name="T13" fmla="*/ 0 h 78"/>
                <a:gd name="T14" fmla="*/ 78 w 78"/>
                <a:gd name="T15" fmla="*/ 78 h 78"/>
              </a:gdLst>
              <a:ahLst/>
              <a:cxnLst>
                <a:cxn ang="T8">
                  <a:pos x="T0" y="T1"/>
                </a:cxn>
                <a:cxn ang="T9">
                  <a:pos x="T2" y="T3"/>
                </a:cxn>
                <a:cxn ang="T10">
                  <a:pos x="T4" y="T5"/>
                </a:cxn>
                <a:cxn ang="T11">
                  <a:pos x="T6" y="T7"/>
                </a:cxn>
              </a:cxnLst>
              <a:rect l="T12" t="T13" r="T14" b="T15"/>
              <a:pathLst>
                <a:path w="78" h="78">
                  <a:moveTo>
                    <a:pt x="0" y="0"/>
                  </a:moveTo>
                  <a:lnTo>
                    <a:pt x="78"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22" name="Freeform 22">
              <a:extLst>
                <a:ext uri="{FF2B5EF4-FFF2-40B4-BE49-F238E27FC236}">
                  <a16:creationId xmlns:a16="http://schemas.microsoft.com/office/drawing/2014/main" id="{1E11AFF8-F1BE-4C6A-8130-7BD652E721E2}"/>
                </a:ext>
              </a:extLst>
            </p:cNvPr>
            <p:cNvSpPr>
              <a:spLocks/>
            </p:cNvSpPr>
            <p:nvPr/>
          </p:nvSpPr>
          <p:spPr bwMode="auto">
            <a:xfrm>
              <a:off x="3494" y="1505"/>
              <a:ext cx="227" cy="211"/>
            </a:xfrm>
            <a:custGeom>
              <a:avLst/>
              <a:gdLst>
                <a:gd name="T0" fmla="*/ 0 w 227"/>
                <a:gd name="T1" fmla="*/ 211 h 211"/>
                <a:gd name="T2" fmla="*/ 0 w 227"/>
                <a:gd name="T3" fmla="*/ 0 h 211"/>
                <a:gd name="T4" fmla="*/ 227 w 227"/>
                <a:gd name="T5" fmla="*/ 0 h 211"/>
                <a:gd name="T6" fmla="*/ 0 60000 65536"/>
                <a:gd name="T7" fmla="*/ 0 60000 65536"/>
                <a:gd name="T8" fmla="*/ 0 60000 65536"/>
                <a:gd name="T9" fmla="*/ 0 w 227"/>
                <a:gd name="T10" fmla="*/ 0 h 211"/>
                <a:gd name="T11" fmla="*/ 227 w 227"/>
                <a:gd name="T12" fmla="*/ 211 h 211"/>
              </a:gdLst>
              <a:ahLst/>
              <a:cxnLst>
                <a:cxn ang="T6">
                  <a:pos x="T0" y="T1"/>
                </a:cxn>
                <a:cxn ang="T7">
                  <a:pos x="T2" y="T3"/>
                </a:cxn>
                <a:cxn ang="T8">
                  <a:pos x="T4" y="T5"/>
                </a:cxn>
              </a:cxnLst>
              <a:rect l="T9" t="T10" r="T11" b="T12"/>
              <a:pathLst>
                <a:path w="227" h="211">
                  <a:moveTo>
                    <a:pt x="0" y="211"/>
                  </a:moveTo>
                  <a:lnTo>
                    <a:pt x="0" y="0"/>
                  </a:lnTo>
                  <a:lnTo>
                    <a:pt x="227" y="0"/>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623" name="Freeform 23">
              <a:extLst>
                <a:ext uri="{FF2B5EF4-FFF2-40B4-BE49-F238E27FC236}">
                  <a16:creationId xmlns:a16="http://schemas.microsoft.com/office/drawing/2014/main" id="{FD915212-7A05-415F-AC34-9DEE9DAABEE0}"/>
                </a:ext>
              </a:extLst>
            </p:cNvPr>
            <p:cNvSpPr>
              <a:spLocks/>
            </p:cNvSpPr>
            <p:nvPr/>
          </p:nvSpPr>
          <p:spPr bwMode="auto">
            <a:xfrm>
              <a:off x="3711" y="1466"/>
              <a:ext cx="78" cy="77"/>
            </a:xfrm>
            <a:custGeom>
              <a:avLst/>
              <a:gdLst>
                <a:gd name="T0" fmla="*/ 0 w 78"/>
                <a:gd name="T1" fmla="*/ 0 h 77"/>
                <a:gd name="T2" fmla="*/ 78 w 78"/>
                <a:gd name="T3" fmla="*/ 39 h 77"/>
                <a:gd name="T4" fmla="*/ 0 w 78"/>
                <a:gd name="T5" fmla="*/ 77 h 77"/>
                <a:gd name="T6" fmla="*/ 0 w 78"/>
                <a:gd name="T7" fmla="*/ 0 h 77"/>
                <a:gd name="T8" fmla="*/ 0 60000 65536"/>
                <a:gd name="T9" fmla="*/ 0 60000 65536"/>
                <a:gd name="T10" fmla="*/ 0 60000 65536"/>
                <a:gd name="T11" fmla="*/ 0 60000 65536"/>
                <a:gd name="T12" fmla="*/ 0 w 78"/>
                <a:gd name="T13" fmla="*/ 0 h 77"/>
                <a:gd name="T14" fmla="*/ 78 w 78"/>
                <a:gd name="T15" fmla="*/ 77 h 77"/>
              </a:gdLst>
              <a:ahLst/>
              <a:cxnLst>
                <a:cxn ang="T8">
                  <a:pos x="T0" y="T1"/>
                </a:cxn>
                <a:cxn ang="T9">
                  <a:pos x="T2" y="T3"/>
                </a:cxn>
                <a:cxn ang="T10">
                  <a:pos x="T4" y="T5"/>
                </a:cxn>
                <a:cxn ang="T11">
                  <a:pos x="T6" y="T7"/>
                </a:cxn>
              </a:cxnLst>
              <a:rect l="T12" t="T13" r="T14" b="T15"/>
              <a:pathLst>
                <a:path w="78" h="77">
                  <a:moveTo>
                    <a:pt x="0" y="0"/>
                  </a:moveTo>
                  <a:lnTo>
                    <a:pt x="78" y="39"/>
                  </a:lnTo>
                  <a:lnTo>
                    <a:pt x="0" y="77"/>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24" name="Freeform 24">
              <a:extLst>
                <a:ext uri="{FF2B5EF4-FFF2-40B4-BE49-F238E27FC236}">
                  <a16:creationId xmlns:a16="http://schemas.microsoft.com/office/drawing/2014/main" id="{F9485E7B-7A79-44BC-A8DE-1D4DDDEA9962}"/>
                </a:ext>
              </a:extLst>
            </p:cNvPr>
            <p:cNvSpPr>
              <a:spLocks/>
            </p:cNvSpPr>
            <p:nvPr/>
          </p:nvSpPr>
          <p:spPr bwMode="auto">
            <a:xfrm>
              <a:off x="3330" y="1716"/>
              <a:ext cx="391" cy="211"/>
            </a:xfrm>
            <a:custGeom>
              <a:avLst/>
              <a:gdLst>
                <a:gd name="T0" fmla="*/ 0 w 391"/>
                <a:gd name="T1" fmla="*/ 0 h 211"/>
                <a:gd name="T2" fmla="*/ 164 w 391"/>
                <a:gd name="T3" fmla="*/ 0 h 211"/>
                <a:gd name="T4" fmla="*/ 164 w 391"/>
                <a:gd name="T5" fmla="*/ 211 h 211"/>
                <a:gd name="T6" fmla="*/ 391 w 391"/>
                <a:gd name="T7" fmla="*/ 211 h 211"/>
                <a:gd name="T8" fmla="*/ 0 60000 65536"/>
                <a:gd name="T9" fmla="*/ 0 60000 65536"/>
                <a:gd name="T10" fmla="*/ 0 60000 65536"/>
                <a:gd name="T11" fmla="*/ 0 60000 65536"/>
                <a:gd name="T12" fmla="*/ 0 w 391"/>
                <a:gd name="T13" fmla="*/ 0 h 211"/>
                <a:gd name="T14" fmla="*/ 391 w 391"/>
                <a:gd name="T15" fmla="*/ 211 h 211"/>
              </a:gdLst>
              <a:ahLst/>
              <a:cxnLst>
                <a:cxn ang="T8">
                  <a:pos x="T0" y="T1"/>
                </a:cxn>
                <a:cxn ang="T9">
                  <a:pos x="T2" y="T3"/>
                </a:cxn>
                <a:cxn ang="T10">
                  <a:pos x="T4" y="T5"/>
                </a:cxn>
                <a:cxn ang="T11">
                  <a:pos x="T6" y="T7"/>
                </a:cxn>
              </a:cxnLst>
              <a:rect l="T12" t="T13" r="T14" b="T15"/>
              <a:pathLst>
                <a:path w="391" h="211">
                  <a:moveTo>
                    <a:pt x="0" y="0"/>
                  </a:moveTo>
                  <a:lnTo>
                    <a:pt x="164" y="0"/>
                  </a:lnTo>
                  <a:lnTo>
                    <a:pt x="164" y="211"/>
                  </a:lnTo>
                  <a:lnTo>
                    <a:pt x="391" y="211"/>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625" name="Freeform 25">
              <a:extLst>
                <a:ext uri="{FF2B5EF4-FFF2-40B4-BE49-F238E27FC236}">
                  <a16:creationId xmlns:a16="http://schemas.microsoft.com/office/drawing/2014/main" id="{975B86D1-E41D-4DCF-8F68-D0C37D7DCB77}"/>
                </a:ext>
              </a:extLst>
            </p:cNvPr>
            <p:cNvSpPr>
              <a:spLocks/>
            </p:cNvSpPr>
            <p:nvPr/>
          </p:nvSpPr>
          <p:spPr bwMode="auto">
            <a:xfrm>
              <a:off x="3711" y="1888"/>
              <a:ext cx="78" cy="77"/>
            </a:xfrm>
            <a:custGeom>
              <a:avLst/>
              <a:gdLst>
                <a:gd name="T0" fmla="*/ 0 w 78"/>
                <a:gd name="T1" fmla="*/ 0 h 77"/>
                <a:gd name="T2" fmla="*/ 78 w 78"/>
                <a:gd name="T3" fmla="*/ 39 h 77"/>
                <a:gd name="T4" fmla="*/ 0 w 78"/>
                <a:gd name="T5" fmla="*/ 77 h 77"/>
                <a:gd name="T6" fmla="*/ 0 w 78"/>
                <a:gd name="T7" fmla="*/ 0 h 77"/>
                <a:gd name="T8" fmla="*/ 0 60000 65536"/>
                <a:gd name="T9" fmla="*/ 0 60000 65536"/>
                <a:gd name="T10" fmla="*/ 0 60000 65536"/>
                <a:gd name="T11" fmla="*/ 0 60000 65536"/>
                <a:gd name="T12" fmla="*/ 0 w 78"/>
                <a:gd name="T13" fmla="*/ 0 h 77"/>
                <a:gd name="T14" fmla="*/ 78 w 78"/>
                <a:gd name="T15" fmla="*/ 77 h 77"/>
              </a:gdLst>
              <a:ahLst/>
              <a:cxnLst>
                <a:cxn ang="T8">
                  <a:pos x="T0" y="T1"/>
                </a:cxn>
                <a:cxn ang="T9">
                  <a:pos x="T2" y="T3"/>
                </a:cxn>
                <a:cxn ang="T10">
                  <a:pos x="T4" y="T5"/>
                </a:cxn>
                <a:cxn ang="T11">
                  <a:pos x="T6" y="T7"/>
                </a:cxn>
              </a:cxnLst>
              <a:rect l="T12" t="T13" r="T14" b="T15"/>
              <a:pathLst>
                <a:path w="78" h="77">
                  <a:moveTo>
                    <a:pt x="0" y="0"/>
                  </a:moveTo>
                  <a:lnTo>
                    <a:pt x="78" y="39"/>
                  </a:lnTo>
                  <a:lnTo>
                    <a:pt x="0" y="77"/>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26" name="Line 26">
              <a:extLst>
                <a:ext uri="{FF2B5EF4-FFF2-40B4-BE49-F238E27FC236}">
                  <a16:creationId xmlns:a16="http://schemas.microsoft.com/office/drawing/2014/main" id="{0E531B0A-5005-46D6-A764-311587372314}"/>
                </a:ext>
              </a:extLst>
            </p:cNvPr>
            <p:cNvSpPr>
              <a:spLocks noChangeShapeType="1"/>
            </p:cNvSpPr>
            <p:nvPr/>
          </p:nvSpPr>
          <p:spPr bwMode="auto">
            <a:xfrm>
              <a:off x="3330" y="1083"/>
              <a:ext cx="391" cy="0"/>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5627" name="Freeform 27">
              <a:extLst>
                <a:ext uri="{FF2B5EF4-FFF2-40B4-BE49-F238E27FC236}">
                  <a16:creationId xmlns:a16="http://schemas.microsoft.com/office/drawing/2014/main" id="{B2EADDE4-27E9-4254-B8FC-8851DC9D38A4}"/>
                </a:ext>
              </a:extLst>
            </p:cNvPr>
            <p:cNvSpPr>
              <a:spLocks/>
            </p:cNvSpPr>
            <p:nvPr/>
          </p:nvSpPr>
          <p:spPr bwMode="auto">
            <a:xfrm>
              <a:off x="3711" y="1044"/>
              <a:ext cx="78" cy="78"/>
            </a:xfrm>
            <a:custGeom>
              <a:avLst/>
              <a:gdLst>
                <a:gd name="T0" fmla="*/ 0 w 78"/>
                <a:gd name="T1" fmla="*/ 0 h 78"/>
                <a:gd name="T2" fmla="*/ 78 w 78"/>
                <a:gd name="T3" fmla="*/ 39 h 78"/>
                <a:gd name="T4" fmla="*/ 0 w 78"/>
                <a:gd name="T5" fmla="*/ 78 h 78"/>
                <a:gd name="T6" fmla="*/ 0 w 78"/>
                <a:gd name="T7" fmla="*/ 0 h 78"/>
                <a:gd name="T8" fmla="*/ 0 60000 65536"/>
                <a:gd name="T9" fmla="*/ 0 60000 65536"/>
                <a:gd name="T10" fmla="*/ 0 60000 65536"/>
                <a:gd name="T11" fmla="*/ 0 60000 65536"/>
                <a:gd name="T12" fmla="*/ 0 w 78"/>
                <a:gd name="T13" fmla="*/ 0 h 78"/>
                <a:gd name="T14" fmla="*/ 78 w 78"/>
                <a:gd name="T15" fmla="*/ 78 h 78"/>
              </a:gdLst>
              <a:ahLst/>
              <a:cxnLst>
                <a:cxn ang="T8">
                  <a:pos x="T0" y="T1"/>
                </a:cxn>
                <a:cxn ang="T9">
                  <a:pos x="T2" y="T3"/>
                </a:cxn>
                <a:cxn ang="T10">
                  <a:pos x="T4" y="T5"/>
                </a:cxn>
                <a:cxn ang="T11">
                  <a:pos x="T6" y="T7"/>
                </a:cxn>
              </a:cxnLst>
              <a:rect l="T12" t="T13" r="T14" b="T15"/>
              <a:pathLst>
                <a:path w="78" h="78">
                  <a:moveTo>
                    <a:pt x="0" y="0"/>
                  </a:moveTo>
                  <a:lnTo>
                    <a:pt x="78"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28" name="Line 28">
              <a:extLst>
                <a:ext uri="{FF2B5EF4-FFF2-40B4-BE49-F238E27FC236}">
                  <a16:creationId xmlns:a16="http://schemas.microsoft.com/office/drawing/2014/main" id="{D6468363-ABDB-4D5C-9C38-F090614A61B6}"/>
                </a:ext>
              </a:extLst>
            </p:cNvPr>
            <p:cNvSpPr>
              <a:spLocks noChangeShapeType="1"/>
            </p:cNvSpPr>
            <p:nvPr/>
          </p:nvSpPr>
          <p:spPr bwMode="auto">
            <a:xfrm>
              <a:off x="1618" y="1083"/>
              <a:ext cx="238" cy="0"/>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5629" name="Freeform 29">
              <a:extLst>
                <a:ext uri="{FF2B5EF4-FFF2-40B4-BE49-F238E27FC236}">
                  <a16:creationId xmlns:a16="http://schemas.microsoft.com/office/drawing/2014/main" id="{21DDDB35-E64E-4378-843D-9DB32FF930E4}"/>
                </a:ext>
              </a:extLst>
            </p:cNvPr>
            <p:cNvSpPr>
              <a:spLocks/>
            </p:cNvSpPr>
            <p:nvPr/>
          </p:nvSpPr>
          <p:spPr bwMode="auto">
            <a:xfrm>
              <a:off x="1847" y="1044"/>
              <a:ext cx="77" cy="78"/>
            </a:xfrm>
            <a:custGeom>
              <a:avLst/>
              <a:gdLst>
                <a:gd name="T0" fmla="*/ 0 w 77"/>
                <a:gd name="T1" fmla="*/ 0 h 78"/>
                <a:gd name="T2" fmla="*/ 77 w 77"/>
                <a:gd name="T3" fmla="*/ 39 h 78"/>
                <a:gd name="T4" fmla="*/ 0 w 77"/>
                <a:gd name="T5" fmla="*/ 78 h 78"/>
                <a:gd name="T6" fmla="*/ 0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0" y="0"/>
                  </a:moveTo>
                  <a:lnTo>
                    <a:pt x="77"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30" name="Line 30">
              <a:extLst>
                <a:ext uri="{FF2B5EF4-FFF2-40B4-BE49-F238E27FC236}">
                  <a16:creationId xmlns:a16="http://schemas.microsoft.com/office/drawing/2014/main" id="{3E596159-0CC4-4562-B323-38D6844587BA}"/>
                </a:ext>
              </a:extLst>
            </p:cNvPr>
            <p:cNvSpPr>
              <a:spLocks noChangeShapeType="1"/>
            </p:cNvSpPr>
            <p:nvPr/>
          </p:nvSpPr>
          <p:spPr bwMode="auto">
            <a:xfrm>
              <a:off x="1618" y="1716"/>
              <a:ext cx="238" cy="0"/>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5631" name="Freeform 31">
              <a:extLst>
                <a:ext uri="{FF2B5EF4-FFF2-40B4-BE49-F238E27FC236}">
                  <a16:creationId xmlns:a16="http://schemas.microsoft.com/office/drawing/2014/main" id="{B9CCBF73-CC31-4A5F-85E8-8020955FF485}"/>
                </a:ext>
              </a:extLst>
            </p:cNvPr>
            <p:cNvSpPr>
              <a:spLocks/>
            </p:cNvSpPr>
            <p:nvPr/>
          </p:nvSpPr>
          <p:spPr bwMode="auto">
            <a:xfrm>
              <a:off x="1847" y="1677"/>
              <a:ext cx="77" cy="77"/>
            </a:xfrm>
            <a:custGeom>
              <a:avLst/>
              <a:gdLst>
                <a:gd name="T0" fmla="*/ 0 w 77"/>
                <a:gd name="T1" fmla="*/ 0 h 77"/>
                <a:gd name="T2" fmla="*/ 77 w 77"/>
                <a:gd name="T3" fmla="*/ 39 h 77"/>
                <a:gd name="T4" fmla="*/ 0 w 77"/>
                <a:gd name="T5" fmla="*/ 77 h 77"/>
                <a:gd name="T6" fmla="*/ 0 w 77"/>
                <a:gd name="T7" fmla="*/ 0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0" y="0"/>
                  </a:moveTo>
                  <a:lnTo>
                    <a:pt x="77" y="39"/>
                  </a:lnTo>
                  <a:lnTo>
                    <a:pt x="0" y="77"/>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32" name="Line 32">
              <a:extLst>
                <a:ext uri="{FF2B5EF4-FFF2-40B4-BE49-F238E27FC236}">
                  <a16:creationId xmlns:a16="http://schemas.microsoft.com/office/drawing/2014/main" id="{8DD48DDA-7941-41CC-829A-49A6F9436E7A}"/>
                </a:ext>
              </a:extLst>
            </p:cNvPr>
            <p:cNvSpPr>
              <a:spLocks noChangeShapeType="1"/>
            </p:cNvSpPr>
            <p:nvPr/>
          </p:nvSpPr>
          <p:spPr bwMode="auto">
            <a:xfrm>
              <a:off x="1618" y="2559"/>
              <a:ext cx="238" cy="0"/>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5633" name="Freeform 33">
              <a:extLst>
                <a:ext uri="{FF2B5EF4-FFF2-40B4-BE49-F238E27FC236}">
                  <a16:creationId xmlns:a16="http://schemas.microsoft.com/office/drawing/2014/main" id="{2F39BCF0-63E4-4877-AE65-798E9F8B4940}"/>
                </a:ext>
              </a:extLst>
            </p:cNvPr>
            <p:cNvSpPr>
              <a:spLocks/>
            </p:cNvSpPr>
            <p:nvPr/>
          </p:nvSpPr>
          <p:spPr bwMode="auto">
            <a:xfrm>
              <a:off x="1847" y="2520"/>
              <a:ext cx="77" cy="78"/>
            </a:xfrm>
            <a:custGeom>
              <a:avLst/>
              <a:gdLst>
                <a:gd name="T0" fmla="*/ 0 w 77"/>
                <a:gd name="T1" fmla="*/ 0 h 78"/>
                <a:gd name="T2" fmla="*/ 77 w 77"/>
                <a:gd name="T3" fmla="*/ 39 h 78"/>
                <a:gd name="T4" fmla="*/ 0 w 77"/>
                <a:gd name="T5" fmla="*/ 78 h 78"/>
                <a:gd name="T6" fmla="*/ 0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0" y="0"/>
                  </a:moveTo>
                  <a:lnTo>
                    <a:pt x="77"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34" name="Line 34">
              <a:extLst>
                <a:ext uri="{FF2B5EF4-FFF2-40B4-BE49-F238E27FC236}">
                  <a16:creationId xmlns:a16="http://schemas.microsoft.com/office/drawing/2014/main" id="{7471289D-54CB-497C-893A-A386A355225D}"/>
                </a:ext>
              </a:extLst>
            </p:cNvPr>
            <p:cNvSpPr>
              <a:spLocks noChangeShapeType="1"/>
            </p:cNvSpPr>
            <p:nvPr/>
          </p:nvSpPr>
          <p:spPr bwMode="auto">
            <a:xfrm>
              <a:off x="915" y="2770"/>
              <a:ext cx="0" cy="354"/>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5635" name="Freeform 35">
              <a:extLst>
                <a:ext uri="{FF2B5EF4-FFF2-40B4-BE49-F238E27FC236}">
                  <a16:creationId xmlns:a16="http://schemas.microsoft.com/office/drawing/2014/main" id="{9A713BF5-5C44-415A-A901-23ED54AC4958}"/>
                </a:ext>
              </a:extLst>
            </p:cNvPr>
            <p:cNvSpPr>
              <a:spLocks/>
            </p:cNvSpPr>
            <p:nvPr/>
          </p:nvSpPr>
          <p:spPr bwMode="auto">
            <a:xfrm>
              <a:off x="876" y="3114"/>
              <a:ext cx="77" cy="78"/>
            </a:xfrm>
            <a:custGeom>
              <a:avLst/>
              <a:gdLst>
                <a:gd name="T0" fmla="*/ 77 w 77"/>
                <a:gd name="T1" fmla="*/ 0 h 78"/>
                <a:gd name="T2" fmla="*/ 39 w 77"/>
                <a:gd name="T3" fmla="*/ 78 h 78"/>
                <a:gd name="T4" fmla="*/ 0 w 77"/>
                <a:gd name="T5" fmla="*/ 0 h 78"/>
                <a:gd name="T6" fmla="*/ 77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77" y="0"/>
                  </a:moveTo>
                  <a:lnTo>
                    <a:pt x="39" y="78"/>
                  </a:lnTo>
                  <a:lnTo>
                    <a:pt x="0" y="0"/>
                  </a:lnTo>
                  <a:lnTo>
                    <a:pt x="77"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36" name="Line 36">
              <a:extLst>
                <a:ext uri="{FF2B5EF4-FFF2-40B4-BE49-F238E27FC236}">
                  <a16:creationId xmlns:a16="http://schemas.microsoft.com/office/drawing/2014/main" id="{106D07BA-97EA-42ED-B568-647D3AB9CD0A}"/>
                </a:ext>
              </a:extLst>
            </p:cNvPr>
            <p:cNvSpPr>
              <a:spLocks noChangeShapeType="1"/>
            </p:cNvSpPr>
            <p:nvPr/>
          </p:nvSpPr>
          <p:spPr bwMode="auto">
            <a:xfrm>
              <a:off x="915" y="1927"/>
              <a:ext cx="0" cy="354"/>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5637" name="Freeform 37">
              <a:extLst>
                <a:ext uri="{FF2B5EF4-FFF2-40B4-BE49-F238E27FC236}">
                  <a16:creationId xmlns:a16="http://schemas.microsoft.com/office/drawing/2014/main" id="{02B53314-13C9-4EDA-A4A7-E3081AC94DD9}"/>
                </a:ext>
              </a:extLst>
            </p:cNvPr>
            <p:cNvSpPr>
              <a:spLocks/>
            </p:cNvSpPr>
            <p:nvPr/>
          </p:nvSpPr>
          <p:spPr bwMode="auto">
            <a:xfrm>
              <a:off x="876" y="2271"/>
              <a:ext cx="77" cy="77"/>
            </a:xfrm>
            <a:custGeom>
              <a:avLst/>
              <a:gdLst>
                <a:gd name="T0" fmla="*/ 77 w 77"/>
                <a:gd name="T1" fmla="*/ 0 h 77"/>
                <a:gd name="T2" fmla="*/ 39 w 77"/>
                <a:gd name="T3" fmla="*/ 77 h 77"/>
                <a:gd name="T4" fmla="*/ 0 w 77"/>
                <a:gd name="T5" fmla="*/ 0 h 77"/>
                <a:gd name="T6" fmla="*/ 77 w 77"/>
                <a:gd name="T7" fmla="*/ 0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77" y="0"/>
                  </a:moveTo>
                  <a:lnTo>
                    <a:pt x="39" y="77"/>
                  </a:lnTo>
                  <a:lnTo>
                    <a:pt x="0" y="0"/>
                  </a:lnTo>
                  <a:lnTo>
                    <a:pt x="77"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38" name="Freeform 38">
              <a:extLst>
                <a:ext uri="{FF2B5EF4-FFF2-40B4-BE49-F238E27FC236}">
                  <a16:creationId xmlns:a16="http://schemas.microsoft.com/office/drawing/2014/main" id="{F0557B3C-7120-4884-BB47-7B015B83A947}"/>
                </a:ext>
              </a:extLst>
            </p:cNvPr>
            <p:cNvSpPr>
              <a:spLocks/>
            </p:cNvSpPr>
            <p:nvPr/>
          </p:nvSpPr>
          <p:spPr bwMode="auto">
            <a:xfrm>
              <a:off x="915" y="383"/>
              <a:ext cx="1630" cy="422"/>
            </a:xfrm>
            <a:custGeom>
              <a:avLst/>
              <a:gdLst>
                <a:gd name="T0" fmla="*/ 1418 w 1630"/>
                <a:gd name="T1" fmla="*/ 0 h 422"/>
                <a:gd name="T2" fmla="*/ 1630 w 1630"/>
                <a:gd name="T3" fmla="*/ 0 h 422"/>
                <a:gd name="T4" fmla="*/ 1630 w 1630"/>
                <a:gd name="T5" fmla="*/ 278 h 422"/>
                <a:gd name="T6" fmla="*/ 0 w 1630"/>
                <a:gd name="T7" fmla="*/ 278 h 422"/>
                <a:gd name="T8" fmla="*/ 0 w 1630"/>
                <a:gd name="T9" fmla="*/ 422 h 422"/>
                <a:gd name="T10" fmla="*/ 0 60000 65536"/>
                <a:gd name="T11" fmla="*/ 0 60000 65536"/>
                <a:gd name="T12" fmla="*/ 0 60000 65536"/>
                <a:gd name="T13" fmla="*/ 0 60000 65536"/>
                <a:gd name="T14" fmla="*/ 0 60000 65536"/>
                <a:gd name="T15" fmla="*/ 0 w 1630"/>
                <a:gd name="T16" fmla="*/ 0 h 422"/>
                <a:gd name="T17" fmla="*/ 1630 w 1630"/>
                <a:gd name="T18" fmla="*/ 422 h 422"/>
              </a:gdLst>
              <a:ahLst/>
              <a:cxnLst>
                <a:cxn ang="T10">
                  <a:pos x="T0" y="T1"/>
                </a:cxn>
                <a:cxn ang="T11">
                  <a:pos x="T2" y="T3"/>
                </a:cxn>
                <a:cxn ang="T12">
                  <a:pos x="T4" y="T5"/>
                </a:cxn>
                <a:cxn ang="T13">
                  <a:pos x="T6" y="T7"/>
                </a:cxn>
                <a:cxn ang="T14">
                  <a:pos x="T8" y="T9"/>
                </a:cxn>
              </a:cxnLst>
              <a:rect l="T15" t="T16" r="T17" b="T18"/>
              <a:pathLst>
                <a:path w="1630" h="422">
                  <a:moveTo>
                    <a:pt x="1418" y="0"/>
                  </a:moveTo>
                  <a:lnTo>
                    <a:pt x="1630" y="0"/>
                  </a:lnTo>
                  <a:lnTo>
                    <a:pt x="1630" y="278"/>
                  </a:lnTo>
                  <a:lnTo>
                    <a:pt x="0" y="278"/>
                  </a:lnTo>
                  <a:lnTo>
                    <a:pt x="0" y="422"/>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639" name="Freeform 39">
              <a:extLst>
                <a:ext uri="{FF2B5EF4-FFF2-40B4-BE49-F238E27FC236}">
                  <a16:creationId xmlns:a16="http://schemas.microsoft.com/office/drawing/2014/main" id="{6B28D79A-017B-436E-8038-83F7D1B3FB47}"/>
                </a:ext>
              </a:extLst>
            </p:cNvPr>
            <p:cNvSpPr>
              <a:spLocks/>
            </p:cNvSpPr>
            <p:nvPr/>
          </p:nvSpPr>
          <p:spPr bwMode="auto">
            <a:xfrm>
              <a:off x="876" y="795"/>
              <a:ext cx="77" cy="77"/>
            </a:xfrm>
            <a:custGeom>
              <a:avLst/>
              <a:gdLst>
                <a:gd name="T0" fmla="*/ 77 w 77"/>
                <a:gd name="T1" fmla="*/ 0 h 77"/>
                <a:gd name="T2" fmla="*/ 39 w 77"/>
                <a:gd name="T3" fmla="*/ 77 h 77"/>
                <a:gd name="T4" fmla="*/ 0 w 77"/>
                <a:gd name="T5" fmla="*/ 0 h 77"/>
                <a:gd name="T6" fmla="*/ 77 w 77"/>
                <a:gd name="T7" fmla="*/ 0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77" y="0"/>
                  </a:moveTo>
                  <a:lnTo>
                    <a:pt x="39" y="77"/>
                  </a:lnTo>
                  <a:lnTo>
                    <a:pt x="0" y="0"/>
                  </a:lnTo>
                  <a:lnTo>
                    <a:pt x="77"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40" name="Line 40">
              <a:extLst>
                <a:ext uri="{FF2B5EF4-FFF2-40B4-BE49-F238E27FC236}">
                  <a16:creationId xmlns:a16="http://schemas.microsoft.com/office/drawing/2014/main" id="{B2B4E8AF-D502-41B3-B01B-F8E77FF8B192}"/>
                </a:ext>
              </a:extLst>
            </p:cNvPr>
            <p:cNvSpPr>
              <a:spLocks noChangeShapeType="1"/>
            </p:cNvSpPr>
            <p:nvPr/>
          </p:nvSpPr>
          <p:spPr bwMode="auto">
            <a:xfrm>
              <a:off x="915" y="1294"/>
              <a:ext cx="0" cy="143"/>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5641" name="Freeform 41">
              <a:extLst>
                <a:ext uri="{FF2B5EF4-FFF2-40B4-BE49-F238E27FC236}">
                  <a16:creationId xmlns:a16="http://schemas.microsoft.com/office/drawing/2014/main" id="{87C8AB14-24F3-4E99-A9D5-083798428907}"/>
                </a:ext>
              </a:extLst>
            </p:cNvPr>
            <p:cNvSpPr>
              <a:spLocks/>
            </p:cNvSpPr>
            <p:nvPr/>
          </p:nvSpPr>
          <p:spPr bwMode="auto">
            <a:xfrm>
              <a:off x="876" y="1427"/>
              <a:ext cx="77" cy="78"/>
            </a:xfrm>
            <a:custGeom>
              <a:avLst/>
              <a:gdLst>
                <a:gd name="T0" fmla="*/ 77 w 77"/>
                <a:gd name="T1" fmla="*/ 0 h 78"/>
                <a:gd name="T2" fmla="*/ 39 w 77"/>
                <a:gd name="T3" fmla="*/ 78 h 78"/>
                <a:gd name="T4" fmla="*/ 0 w 77"/>
                <a:gd name="T5" fmla="*/ 0 h 78"/>
                <a:gd name="T6" fmla="*/ 77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77" y="0"/>
                  </a:moveTo>
                  <a:lnTo>
                    <a:pt x="39" y="78"/>
                  </a:lnTo>
                  <a:lnTo>
                    <a:pt x="0" y="0"/>
                  </a:lnTo>
                  <a:lnTo>
                    <a:pt x="77"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42" name="Rectangle 42">
              <a:extLst>
                <a:ext uri="{FF2B5EF4-FFF2-40B4-BE49-F238E27FC236}">
                  <a16:creationId xmlns:a16="http://schemas.microsoft.com/office/drawing/2014/main" id="{669D13D5-BE18-49BF-B536-56B2B0CE1731}"/>
                </a:ext>
              </a:extLst>
            </p:cNvPr>
            <p:cNvSpPr>
              <a:spLocks noChangeArrowheads="1"/>
            </p:cNvSpPr>
            <p:nvPr/>
          </p:nvSpPr>
          <p:spPr bwMode="auto">
            <a:xfrm>
              <a:off x="3789" y="3438"/>
              <a:ext cx="1054" cy="35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643" name="Rectangle 43">
              <a:extLst>
                <a:ext uri="{FF2B5EF4-FFF2-40B4-BE49-F238E27FC236}">
                  <a16:creationId xmlns:a16="http://schemas.microsoft.com/office/drawing/2014/main" id="{8D1C96C6-625C-47AF-B83B-685CC82C4491}"/>
                </a:ext>
              </a:extLst>
            </p:cNvPr>
            <p:cNvSpPr>
              <a:spLocks noChangeArrowheads="1"/>
            </p:cNvSpPr>
            <p:nvPr/>
          </p:nvSpPr>
          <p:spPr bwMode="auto">
            <a:xfrm>
              <a:off x="3789" y="3438"/>
              <a:ext cx="1054" cy="351"/>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644" name="Rectangle 44">
              <a:extLst>
                <a:ext uri="{FF2B5EF4-FFF2-40B4-BE49-F238E27FC236}">
                  <a16:creationId xmlns:a16="http://schemas.microsoft.com/office/drawing/2014/main" id="{BE5B9CC6-D9E3-4F49-BB42-11678165AB14}"/>
                </a:ext>
              </a:extLst>
            </p:cNvPr>
            <p:cNvSpPr>
              <a:spLocks noChangeArrowheads="1"/>
            </p:cNvSpPr>
            <p:nvPr/>
          </p:nvSpPr>
          <p:spPr bwMode="auto">
            <a:xfrm>
              <a:off x="4005" y="3561"/>
              <a:ext cx="60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Blameless error</a:t>
              </a:r>
              <a:endParaRPr lang="en-US" altLang="en-US" sz="2800"/>
            </a:p>
          </p:txBody>
        </p:sp>
        <p:sp>
          <p:nvSpPr>
            <p:cNvPr id="25645" name="Rectangle 45">
              <a:extLst>
                <a:ext uri="{FF2B5EF4-FFF2-40B4-BE49-F238E27FC236}">
                  <a16:creationId xmlns:a16="http://schemas.microsoft.com/office/drawing/2014/main" id="{87B9225B-907C-4C5F-8DA9-9162305121BF}"/>
                </a:ext>
              </a:extLst>
            </p:cNvPr>
            <p:cNvSpPr>
              <a:spLocks noChangeArrowheads="1"/>
            </p:cNvSpPr>
            <p:nvPr/>
          </p:nvSpPr>
          <p:spPr bwMode="auto">
            <a:xfrm>
              <a:off x="4604" y="3561"/>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25646" name="Rectangle 46">
              <a:extLst>
                <a:ext uri="{FF2B5EF4-FFF2-40B4-BE49-F238E27FC236}">
                  <a16:creationId xmlns:a16="http://schemas.microsoft.com/office/drawing/2014/main" id="{A9EA1E14-D357-49AC-95FC-2DD757255D4E}"/>
                </a:ext>
              </a:extLst>
            </p:cNvPr>
            <p:cNvSpPr>
              <a:spLocks noChangeArrowheads="1"/>
            </p:cNvSpPr>
            <p:nvPr/>
          </p:nvSpPr>
          <p:spPr bwMode="auto">
            <a:xfrm>
              <a:off x="3789" y="3016"/>
              <a:ext cx="1054" cy="351"/>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647" name="Rectangle 47">
              <a:extLst>
                <a:ext uri="{FF2B5EF4-FFF2-40B4-BE49-F238E27FC236}">
                  <a16:creationId xmlns:a16="http://schemas.microsoft.com/office/drawing/2014/main" id="{FC4B8BC9-0CA3-43FE-88B6-799E0EA95DF7}"/>
                </a:ext>
              </a:extLst>
            </p:cNvPr>
            <p:cNvSpPr>
              <a:spLocks noChangeArrowheads="1"/>
            </p:cNvSpPr>
            <p:nvPr/>
          </p:nvSpPr>
          <p:spPr bwMode="auto">
            <a:xfrm>
              <a:off x="3789" y="3016"/>
              <a:ext cx="1054" cy="351"/>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648" name="Rectangle 48">
              <a:extLst>
                <a:ext uri="{FF2B5EF4-FFF2-40B4-BE49-F238E27FC236}">
                  <a16:creationId xmlns:a16="http://schemas.microsoft.com/office/drawing/2014/main" id="{87248019-6E62-4E02-A058-46D66981E802}"/>
                </a:ext>
              </a:extLst>
            </p:cNvPr>
            <p:cNvSpPr>
              <a:spLocks noChangeArrowheads="1"/>
            </p:cNvSpPr>
            <p:nvPr/>
          </p:nvSpPr>
          <p:spPr bwMode="auto">
            <a:xfrm>
              <a:off x="4005" y="3044"/>
              <a:ext cx="60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Blameless error</a:t>
              </a:r>
              <a:endParaRPr lang="en-US" altLang="en-US" sz="2800"/>
            </a:p>
          </p:txBody>
        </p:sp>
        <p:sp>
          <p:nvSpPr>
            <p:cNvPr id="25649" name="Rectangle 49">
              <a:extLst>
                <a:ext uri="{FF2B5EF4-FFF2-40B4-BE49-F238E27FC236}">
                  <a16:creationId xmlns:a16="http://schemas.microsoft.com/office/drawing/2014/main" id="{DBAB8F69-D641-45A1-A534-81AA30507DD3}"/>
                </a:ext>
              </a:extLst>
            </p:cNvPr>
            <p:cNvSpPr>
              <a:spLocks noChangeArrowheads="1"/>
            </p:cNvSpPr>
            <p:nvPr/>
          </p:nvSpPr>
          <p:spPr bwMode="auto">
            <a:xfrm>
              <a:off x="4604" y="3044"/>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25650" name="Rectangle 50">
              <a:extLst>
                <a:ext uri="{FF2B5EF4-FFF2-40B4-BE49-F238E27FC236}">
                  <a16:creationId xmlns:a16="http://schemas.microsoft.com/office/drawing/2014/main" id="{423335A9-1EF2-4175-8D9F-5D484C8F84A5}"/>
                </a:ext>
              </a:extLst>
            </p:cNvPr>
            <p:cNvSpPr>
              <a:spLocks noChangeArrowheads="1"/>
            </p:cNvSpPr>
            <p:nvPr/>
          </p:nvSpPr>
          <p:spPr bwMode="auto">
            <a:xfrm>
              <a:off x="3905" y="3141"/>
              <a:ext cx="31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Training</a:t>
              </a:r>
              <a:endParaRPr lang="en-US" altLang="en-US" sz="2800"/>
            </a:p>
          </p:txBody>
        </p:sp>
        <p:sp>
          <p:nvSpPr>
            <p:cNvPr id="25651" name="Rectangle 51">
              <a:extLst>
                <a:ext uri="{FF2B5EF4-FFF2-40B4-BE49-F238E27FC236}">
                  <a16:creationId xmlns:a16="http://schemas.microsoft.com/office/drawing/2014/main" id="{8481CE6B-A361-4936-A703-C89229190020}"/>
                </a:ext>
              </a:extLst>
            </p:cNvPr>
            <p:cNvSpPr>
              <a:spLocks noChangeArrowheads="1"/>
            </p:cNvSpPr>
            <p:nvPr/>
          </p:nvSpPr>
          <p:spPr bwMode="auto">
            <a:xfrm>
              <a:off x="4217" y="314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 </a:t>
              </a:r>
              <a:endParaRPr lang="en-US" altLang="en-US" sz="2800"/>
            </a:p>
          </p:txBody>
        </p:sp>
        <p:sp>
          <p:nvSpPr>
            <p:cNvPr id="25652" name="Rectangle 52">
              <a:extLst>
                <a:ext uri="{FF2B5EF4-FFF2-40B4-BE49-F238E27FC236}">
                  <a16:creationId xmlns:a16="http://schemas.microsoft.com/office/drawing/2014/main" id="{D396F15F-AC75-4F31-AEF1-0348E6E4DA06}"/>
                </a:ext>
              </a:extLst>
            </p:cNvPr>
            <p:cNvSpPr>
              <a:spLocks noChangeArrowheads="1"/>
            </p:cNvSpPr>
            <p:nvPr/>
          </p:nvSpPr>
          <p:spPr bwMode="auto">
            <a:xfrm>
              <a:off x="4262" y="3141"/>
              <a:ext cx="44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counselling</a:t>
              </a:r>
              <a:endParaRPr lang="en-US" altLang="en-US" sz="2800"/>
            </a:p>
          </p:txBody>
        </p:sp>
        <p:sp>
          <p:nvSpPr>
            <p:cNvPr id="25653" name="Rectangle 53">
              <a:extLst>
                <a:ext uri="{FF2B5EF4-FFF2-40B4-BE49-F238E27FC236}">
                  <a16:creationId xmlns:a16="http://schemas.microsoft.com/office/drawing/2014/main" id="{8AD91DDC-D700-4DE2-A217-DFCAE61F6233}"/>
                </a:ext>
              </a:extLst>
            </p:cNvPr>
            <p:cNvSpPr>
              <a:spLocks noChangeArrowheads="1"/>
            </p:cNvSpPr>
            <p:nvPr/>
          </p:nvSpPr>
          <p:spPr bwMode="auto">
            <a:xfrm>
              <a:off x="4704" y="314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 </a:t>
              </a:r>
              <a:endParaRPr lang="en-US" altLang="en-US" sz="2800"/>
            </a:p>
          </p:txBody>
        </p:sp>
        <p:sp>
          <p:nvSpPr>
            <p:cNvPr id="25654" name="Rectangle 54">
              <a:extLst>
                <a:ext uri="{FF2B5EF4-FFF2-40B4-BE49-F238E27FC236}">
                  <a16:creationId xmlns:a16="http://schemas.microsoft.com/office/drawing/2014/main" id="{7BE3969D-6760-4CD6-BE30-6AA43180A037}"/>
                </a:ext>
              </a:extLst>
            </p:cNvPr>
            <p:cNvSpPr>
              <a:spLocks noChangeArrowheads="1"/>
            </p:cNvSpPr>
            <p:nvPr/>
          </p:nvSpPr>
          <p:spPr bwMode="auto">
            <a:xfrm>
              <a:off x="3808" y="3238"/>
              <a:ext cx="99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consider suitability for job</a:t>
              </a:r>
              <a:endParaRPr lang="en-US" altLang="en-US" sz="2800"/>
            </a:p>
          </p:txBody>
        </p:sp>
        <p:sp>
          <p:nvSpPr>
            <p:cNvPr id="25655" name="Rectangle 55">
              <a:extLst>
                <a:ext uri="{FF2B5EF4-FFF2-40B4-BE49-F238E27FC236}">
                  <a16:creationId xmlns:a16="http://schemas.microsoft.com/office/drawing/2014/main" id="{53079AD1-E478-4853-A5EC-9FE81BF84FA4}"/>
                </a:ext>
              </a:extLst>
            </p:cNvPr>
            <p:cNvSpPr>
              <a:spLocks noChangeArrowheads="1"/>
            </p:cNvSpPr>
            <p:nvPr/>
          </p:nvSpPr>
          <p:spPr bwMode="auto">
            <a:xfrm>
              <a:off x="4801" y="3238"/>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25656" name="Rectangle 56">
              <a:extLst>
                <a:ext uri="{FF2B5EF4-FFF2-40B4-BE49-F238E27FC236}">
                  <a16:creationId xmlns:a16="http://schemas.microsoft.com/office/drawing/2014/main" id="{AE7758F6-EFA9-4459-806F-0A638F6C68E2}"/>
                </a:ext>
              </a:extLst>
            </p:cNvPr>
            <p:cNvSpPr>
              <a:spLocks noChangeArrowheads="1"/>
            </p:cNvSpPr>
            <p:nvPr/>
          </p:nvSpPr>
          <p:spPr bwMode="auto">
            <a:xfrm>
              <a:off x="3789" y="2594"/>
              <a:ext cx="1054" cy="352"/>
            </a:xfrm>
            <a:prstGeom prst="rect">
              <a:avLst/>
            </a:prstGeom>
            <a:solidFill>
              <a:srgbClr val="8C8C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657" name="Rectangle 57">
              <a:extLst>
                <a:ext uri="{FF2B5EF4-FFF2-40B4-BE49-F238E27FC236}">
                  <a16:creationId xmlns:a16="http://schemas.microsoft.com/office/drawing/2014/main" id="{9EA234B5-4420-477E-B7F7-29B7C7AC08FA}"/>
                </a:ext>
              </a:extLst>
            </p:cNvPr>
            <p:cNvSpPr>
              <a:spLocks noChangeArrowheads="1"/>
            </p:cNvSpPr>
            <p:nvPr/>
          </p:nvSpPr>
          <p:spPr bwMode="auto">
            <a:xfrm>
              <a:off x="3789" y="2594"/>
              <a:ext cx="1054" cy="35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658" name="Rectangle 58">
              <a:extLst>
                <a:ext uri="{FF2B5EF4-FFF2-40B4-BE49-F238E27FC236}">
                  <a16:creationId xmlns:a16="http://schemas.microsoft.com/office/drawing/2014/main" id="{9981AC1D-3D21-4EEC-BD55-D398AA89B407}"/>
                </a:ext>
              </a:extLst>
            </p:cNvPr>
            <p:cNvSpPr>
              <a:spLocks noChangeArrowheads="1"/>
            </p:cNvSpPr>
            <p:nvPr/>
          </p:nvSpPr>
          <p:spPr bwMode="auto">
            <a:xfrm>
              <a:off x="3897" y="2721"/>
              <a:ext cx="81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System induced error</a:t>
              </a:r>
              <a:endParaRPr lang="en-US" altLang="en-US" sz="2800"/>
            </a:p>
          </p:txBody>
        </p:sp>
        <p:sp>
          <p:nvSpPr>
            <p:cNvPr id="25659" name="Rectangle 59">
              <a:extLst>
                <a:ext uri="{FF2B5EF4-FFF2-40B4-BE49-F238E27FC236}">
                  <a16:creationId xmlns:a16="http://schemas.microsoft.com/office/drawing/2014/main" id="{686F6488-D84E-44BA-B702-C320590F7BDE}"/>
                </a:ext>
              </a:extLst>
            </p:cNvPr>
            <p:cNvSpPr>
              <a:spLocks noChangeArrowheads="1"/>
            </p:cNvSpPr>
            <p:nvPr/>
          </p:nvSpPr>
          <p:spPr bwMode="auto">
            <a:xfrm>
              <a:off x="4712" y="2721"/>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5660" name="Rectangle 60">
              <a:extLst>
                <a:ext uri="{FF2B5EF4-FFF2-40B4-BE49-F238E27FC236}">
                  <a16:creationId xmlns:a16="http://schemas.microsoft.com/office/drawing/2014/main" id="{4D6358C6-A527-4593-BFDA-29EC3D8FCB57}"/>
                </a:ext>
              </a:extLst>
            </p:cNvPr>
            <p:cNvSpPr>
              <a:spLocks noChangeArrowheads="1"/>
            </p:cNvSpPr>
            <p:nvPr/>
          </p:nvSpPr>
          <p:spPr bwMode="auto">
            <a:xfrm>
              <a:off x="3789" y="2172"/>
              <a:ext cx="1054" cy="352"/>
            </a:xfrm>
            <a:prstGeom prst="rect">
              <a:avLst/>
            </a:prstGeom>
            <a:solidFill>
              <a:srgbClr val="6969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661" name="Rectangle 61">
              <a:extLst>
                <a:ext uri="{FF2B5EF4-FFF2-40B4-BE49-F238E27FC236}">
                  <a16:creationId xmlns:a16="http://schemas.microsoft.com/office/drawing/2014/main" id="{9F36A795-F39F-408F-9CCE-DECBB9D79DA5}"/>
                </a:ext>
              </a:extLst>
            </p:cNvPr>
            <p:cNvSpPr>
              <a:spLocks noChangeArrowheads="1"/>
            </p:cNvSpPr>
            <p:nvPr/>
          </p:nvSpPr>
          <p:spPr bwMode="auto">
            <a:xfrm>
              <a:off x="3789" y="2172"/>
              <a:ext cx="1054" cy="35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662" name="Rectangle 62">
              <a:extLst>
                <a:ext uri="{FF2B5EF4-FFF2-40B4-BE49-F238E27FC236}">
                  <a16:creationId xmlns:a16="http://schemas.microsoft.com/office/drawing/2014/main" id="{51FDD3C9-F503-407A-9C5D-A58591D684C3}"/>
                </a:ext>
              </a:extLst>
            </p:cNvPr>
            <p:cNvSpPr>
              <a:spLocks noChangeArrowheads="1"/>
            </p:cNvSpPr>
            <p:nvPr/>
          </p:nvSpPr>
          <p:spPr bwMode="auto">
            <a:xfrm>
              <a:off x="3849" y="2249"/>
              <a:ext cx="91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Possible negligent error</a:t>
              </a:r>
              <a:endParaRPr lang="en-US" altLang="en-US" sz="2800"/>
            </a:p>
          </p:txBody>
        </p:sp>
        <p:sp>
          <p:nvSpPr>
            <p:cNvPr id="25663" name="Rectangle 63">
              <a:extLst>
                <a:ext uri="{FF2B5EF4-FFF2-40B4-BE49-F238E27FC236}">
                  <a16:creationId xmlns:a16="http://schemas.microsoft.com/office/drawing/2014/main" id="{F3EB46A0-F735-41B2-B4B5-0D4A4D47CB40}"/>
                </a:ext>
              </a:extLst>
            </p:cNvPr>
            <p:cNvSpPr>
              <a:spLocks noChangeArrowheads="1"/>
            </p:cNvSpPr>
            <p:nvPr/>
          </p:nvSpPr>
          <p:spPr bwMode="auto">
            <a:xfrm>
              <a:off x="4760" y="2249"/>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5664" name="Rectangle 64">
              <a:extLst>
                <a:ext uri="{FF2B5EF4-FFF2-40B4-BE49-F238E27FC236}">
                  <a16:creationId xmlns:a16="http://schemas.microsoft.com/office/drawing/2014/main" id="{30EEE8F6-6245-471B-AE16-A912770B2B91}"/>
                </a:ext>
              </a:extLst>
            </p:cNvPr>
            <p:cNvSpPr>
              <a:spLocks noChangeArrowheads="1"/>
            </p:cNvSpPr>
            <p:nvPr/>
          </p:nvSpPr>
          <p:spPr bwMode="auto">
            <a:xfrm>
              <a:off x="3823" y="234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e</a:t>
              </a:r>
              <a:endParaRPr lang="en-US" altLang="en-US" sz="2800"/>
            </a:p>
          </p:txBody>
        </p:sp>
        <p:sp>
          <p:nvSpPr>
            <p:cNvPr id="25665" name="Rectangle 65">
              <a:extLst>
                <a:ext uri="{FF2B5EF4-FFF2-40B4-BE49-F238E27FC236}">
                  <a16:creationId xmlns:a16="http://schemas.microsoft.com/office/drawing/2014/main" id="{3C0BF604-52DC-46C1-A94C-CD093FEFFBF2}"/>
                </a:ext>
              </a:extLst>
            </p:cNvPr>
            <p:cNvSpPr>
              <a:spLocks noChangeArrowheads="1"/>
            </p:cNvSpPr>
            <p:nvPr/>
          </p:nvSpPr>
          <p:spPr bwMode="auto">
            <a:xfrm>
              <a:off x="3868" y="2345"/>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5666" name="Rectangle 66">
              <a:extLst>
                <a:ext uri="{FF2B5EF4-FFF2-40B4-BE49-F238E27FC236}">
                  <a16:creationId xmlns:a16="http://schemas.microsoft.com/office/drawing/2014/main" id="{1B4C3488-08CB-4201-A775-A0D26BF6DD62}"/>
                </a:ext>
              </a:extLst>
            </p:cNvPr>
            <p:cNvSpPr>
              <a:spLocks noChangeArrowheads="1"/>
            </p:cNvSpPr>
            <p:nvPr/>
          </p:nvSpPr>
          <p:spPr bwMode="auto">
            <a:xfrm>
              <a:off x="3890" y="2345"/>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g</a:t>
              </a:r>
              <a:endParaRPr lang="en-US" altLang="en-US" sz="2800"/>
            </a:p>
          </p:txBody>
        </p:sp>
        <p:sp>
          <p:nvSpPr>
            <p:cNvPr id="25667" name="Rectangle 67">
              <a:extLst>
                <a:ext uri="{FF2B5EF4-FFF2-40B4-BE49-F238E27FC236}">
                  <a16:creationId xmlns:a16="http://schemas.microsoft.com/office/drawing/2014/main" id="{B503BCA8-F91A-4DFA-88D8-E84C0BA68B21}"/>
                </a:ext>
              </a:extLst>
            </p:cNvPr>
            <p:cNvSpPr>
              <a:spLocks noChangeArrowheads="1"/>
            </p:cNvSpPr>
            <p:nvPr/>
          </p:nvSpPr>
          <p:spPr bwMode="auto">
            <a:xfrm>
              <a:off x="3938" y="234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5668" name="Rectangle 68">
              <a:extLst>
                <a:ext uri="{FF2B5EF4-FFF2-40B4-BE49-F238E27FC236}">
                  <a16:creationId xmlns:a16="http://schemas.microsoft.com/office/drawing/2014/main" id="{11B4EBF7-4488-4C31-ABA3-7147A68289C0}"/>
                </a:ext>
              </a:extLst>
            </p:cNvPr>
            <p:cNvSpPr>
              <a:spLocks noChangeArrowheads="1"/>
            </p:cNvSpPr>
            <p:nvPr/>
          </p:nvSpPr>
          <p:spPr bwMode="auto">
            <a:xfrm>
              <a:off x="3983" y="2345"/>
              <a:ext cx="13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slip</a:t>
              </a:r>
              <a:endParaRPr lang="en-US" altLang="en-US" sz="2800"/>
            </a:p>
          </p:txBody>
        </p:sp>
        <p:sp>
          <p:nvSpPr>
            <p:cNvPr id="25669" name="Rectangle 69">
              <a:extLst>
                <a:ext uri="{FF2B5EF4-FFF2-40B4-BE49-F238E27FC236}">
                  <a16:creationId xmlns:a16="http://schemas.microsoft.com/office/drawing/2014/main" id="{896E7812-E1C8-4CC0-A502-FE1C8AEAF2D1}"/>
                </a:ext>
              </a:extLst>
            </p:cNvPr>
            <p:cNvSpPr>
              <a:spLocks noChangeArrowheads="1"/>
            </p:cNvSpPr>
            <p:nvPr/>
          </p:nvSpPr>
          <p:spPr bwMode="auto">
            <a:xfrm>
              <a:off x="4120" y="234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5670" name="Rectangle 70">
              <a:extLst>
                <a:ext uri="{FF2B5EF4-FFF2-40B4-BE49-F238E27FC236}">
                  <a16:creationId xmlns:a16="http://schemas.microsoft.com/office/drawing/2014/main" id="{FE0719B9-CAE1-4679-AEEF-83576DF6A3BB}"/>
                </a:ext>
              </a:extLst>
            </p:cNvPr>
            <p:cNvSpPr>
              <a:spLocks noChangeArrowheads="1"/>
            </p:cNvSpPr>
            <p:nvPr/>
          </p:nvSpPr>
          <p:spPr bwMode="auto">
            <a:xfrm>
              <a:off x="4165" y="2345"/>
              <a:ext cx="6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lapse or mistake</a:t>
              </a:r>
              <a:endParaRPr lang="en-US" altLang="en-US" sz="2800"/>
            </a:p>
          </p:txBody>
        </p:sp>
        <p:sp>
          <p:nvSpPr>
            <p:cNvPr id="25671" name="Rectangle 71">
              <a:extLst>
                <a:ext uri="{FF2B5EF4-FFF2-40B4-BE49-F238E27FC236}">
                  <a16:creationId xmlns:a16="http://schemas.microsoft.com/office/drawing/2014/main" id="{3D9A19D9-F896-4119-A5A0-6253309E7537}"/>
                </a:ext>
              </a:extLst>
            </p:cNvPr>
            <p:cNvSpPr>
              <a:spLocks noChangeArrowheads="1"/>
            </p:cNvSpPr>
            <p:nvPr/>
          </p:nvSpPr>
          <p:spPr bwMode="auto">
            <a:xfrm>
              <a:off x="4786" y="2345"/>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5672" name="Rectangle 72">
              <a:extLst>
                <a:ext uri="{FF2B5EF4-FFF2-40B4-BE49-F238E27FC236}">
                  <a16:creationId xmlns:a16="http://schemas.microsoft.com/office/drawing/2014/main" id="{62399686-3FCC-416E-8E52-F34B90D48C46}"/>
                </a:ext>
              </a:extLst>
            </p:cNvPr>
            <p:cNvSpPr>
              <a:spLocks noChangeArrowheads="1"/>
            </p:cNvSpPr>
            <p:nvPr/>
          </p:nvSpPr>
          <p:spPr bwMode="auto">
            <a:xfrm>
              <a:off x="3789" y="1751"/>
              <a:ext cx="1054" cy="351"/>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673" name="Rectangle 73">
              <a:extLst>
                <a:ext uri="{FF2B5EF4-FFF2-40B4-BE49-F238E27FC236}">
                  <a16:creationId xmlns:a16="http://schemas.microsoft.com/office/drawing/2014/main" id="{7231527E-AAE7-437E-90C4-F2B7AEF2EBB9}"/>
                </a:ext>
              </a:extLst>
            </p:cNvPr>
            <p:cNvSpPr>
              <a:spLocks noChangeArrowheads="1"/>
            </p:cNvSpPr>
            <p:nvPr/>
          </p:nvSpPr>
          <p:spPr bwMode="auto">
            <a:xfrm>
              <a:off x="3789" y="1751"/>
              <a:ext cx="1054" cy="351"/>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674" name="Rectangle 74">
              <a:extLst>
                <a:ext uri="{FF2B5EF4-FFF2-40B4-BE49-F238E27FC236}">
                  <a16:creationId xmlns:a16="http://schemas.microsoft.com/office/drawing/2014/main" id="{4D94BABF-B21A-4C04-81A3-306EA10412D6}"/>
                </a:ext>
              </a:extLst>
            </p:cNvPr>
            <p:cNvSpPr>
              <a:spLocks noChangeArrowheads="1"/>
            </p:cNvSpPr>
            <p:nvPr/>
          </p:nvSpPr>
          <p:spPr bwMode="auto">
            <a:xfrm>
              <a:off x="3827" y="1877"/>
              <a:ext cx="96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System induced violation</a:t>
              </a:r>
              <a:endParaRPr lang="en-US" altLang="en-US" sz="2800"/>
            </a:p>
          </p:txBody>
        </p:sp>
        <p:sp>
          <p:nvSpPr>
            <p:cNvPr id="25675" name="Rectangle 75">
              <a:extLst>
                <a:ext uri="{FF2B5EF4-FFF2-40B4-BE49-F238E27FC236}">
                  <a16:creationId xmlns:a16="http://schemas.microsoft.com/office/drawing/2014/main" id="{C410D4F6-C859-4B5E-8C81-C3DFE4298EBD}"/>
                </a:ext>
              </a:extLst>
            </p:cNvPr>
            <p:cNvSpPr>
              <a:spLocks noChangeArrowheads="1"/>
            </p:cNvSpPr>
            <p:nvPr/>
          </p:nvSpPr>
          <p:spPr bwMode="auto">
            <a:xfrm>
              <a:off x="4782" y="1877"/>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5676" name="Rectangle 76">
              <a:extLst>
                <a:ext uri="{FF2B5EF4-FFF2-40B4-BE49-F238E27FC236}">
                  <a16:creationId xmlns:a16="http://schemas.microsoft.com/office/drawing/2014/main" id="{E53055FC-1625-43F1-8DBD-608CA3FBD254}"/>
                </a:ext>
              </a:extLst>
            </p:cNvPr>
            <p:cNvSpPr>
              <a:spLocks noChangeArrowheads="1"/>
            </p:cNvSpPr>
            <p:nvPr/>
          </p:nvSpPr>
          <p:spPr bwMode="auto">
            <a:xfrm>
              <a:off x="3789" y="1329"/>
              <a:ext cx="1054" cy="352"/>
            </a:xfrm>
            <a:prstGeom prst="rect">
              <a:avLst/>
            </a:prstGeom>
            <a:solidFill>
              <a:srgbClr val="2323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677" name="Rectangle 77">
              <a:extLst>
                <a:ext uri="{FF2B5EF4-FFF2-40B4-BE49-F238E27FC236}">
                  <a16:creationId xmlns:a16="http://schemas.microsoft.com/office/drawing/2014/main" id="{75897FA7-FCF3-4557-9B4D-33F198E5AB3B}"/>
                </a:ext>
              </a:extLst>
            </p:cNvPr>
            <p:cNvSpPr>
              <a:spLocks noChangeArrowheads="1"/>
            </p:cNvSpPr>
            <p:nvPr/>
          </p:nvSpPr>
          <p:spPr bwMode="auto">
            <a:xfrm>
              <a:off x="3789" y="1329"/>
              <a:ext cx="1054" cy="35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678" name="Rectangle 78">
              <a:extLst>
                <a:ext uri="{FF2B5EF4-FFF2-40B4-BE49-F238E27FC236}">
                  <a16:creationId xmlns:a16="http://schemas.microsoft.com/office/drawing/2014/main" id="{60012895-7967-44F1-A19E-A5C4BFA30CC7}"/>
                </a:ext>
              </a:extLst>
            </p:cNvPr>
            <p:cNvSpPr>
              <a:spLocks noChangeArrowheads="1"/>
            </p:cNvSpPr>
            <p:nvPr/>
          </p:nvSpPr>
          <p:spPr bwMode="auto">
            <a:xfrm>
              <a:off x="3983" y="1408"/>
              <a:ext cx="6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Possible reckless </a:t>
              </a:r>
              <a:endParaRPr lang="en-US" altLang="en-US" sz="2800"/>
            </a:p>
          </p:txBody>
        </p:sp>
        <p:sp>
          <p:nvSpPr>
            <p:cNvPr id="25679" name="Rectangle 79">
              <a:extLst>
                <a:ext uri="{FF2B5EF4-FFF2-40B4-BE49-F238E27FC236}">
                  <a16:creationId xmlns:a16="http://schemas.microsoft.com/office/drawing/2014/main" id="{A29331B2-AA55-4409-B969-BC08F911742C}"/>
                </a:ext>
              </a:extLst>
            </p:cNvPr>
            <p:cNvSpPr>
              <a:spLocks noChangeArrowheads="1"/>
            </p:cNvSpPr>
            <p:nvPr/>
          </p:nvSpPr>
          <p:spPr bwMode="auto">
            <a:xfrm>
              <a:off x="4143" y="1501"/>
              <a:ext cx="32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violation</a:t>
              </a:r>
              <a:endParaRPr lang="en-US" altLang="en-US" sz="2800"/>
            </a:p>
          </p:txBody>
        </p:sp>
        <p:sp>
          <p:nvSpPr>
            <p:cNvPr id="25680" name="Rectangle 80">
              <a:extLst>
                <a:ext uri="{FF2B5EF4-FFF2-40B4-BE49-F238E27FC236}">
                  <a16:creationId xmlns:a16="http://schemas.microsoft.com/office/drawing/2014/main" id="{6D1F0219-AA4D-43E8-9EA2-E542C67DBE90}"/>
                </a:ext>
              </a:extLst>
            </p:cNvPr>
            <p:cNvSpPr>
              <a:spLocks noChangeArrowheads="1"/>
            </p:cNvSpPr>
            <p:nvPr/>
          </p:nvSpPr>
          <p:spPr bwMode="auto">
            <a:xfrm>
              <a:off x="4466" y="1501"/>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5681" name="Rectangle 81">
              <a:extLst>
                <a:ext uri="{FF2B5EF4-FFF2-40B4-BE49-F238E27FC236}">
                  <a16:creationId xmlns:a16="http://schemas.microsoft.com/office/drawing/2014/main" id="{779E646C-B85A-431F-898C-C414068370F7}"/>
                </a:ext>
              </a:extLst>
            </p:cNvPr>
            <p:cNvSpPr>
              <a:spLocks noChangeArrowheads="1"/>
            </p:cNvSpPr>
            <p:nvPr/>
          </p:nvSpPr>
          <p:spPr bwMode="auto">
            <a:xfrm>
              <a:off x="3789" y="908"/>
              <a:ext cx="1054" cy="3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682" name="Rectangle 82">
              <a:extLst>
                <a:ext uri="{FF2B5EF4-FFF2-40B4-BE49-F238E27FC236}">
                  <a16:creationId xmlns:a16="http://schemas.microsoft.com/office/drawing/2014/main" id="{D94B74EC-B790-4715-8FD3-D44584498D1B}"/>
                </a:ext>
              </a:extLst>
            </p:cNvPr>
            <p:cNvSpPr>
              <a:spLocks noChangeArrowheads="1"/>
            </p:cNvSpPr>
            <p:nvPr/>
          </p:nvSpPr>
          <p:spPr bwMode="auto">
            <a:xfrm>
              <a:off x="3789" y="908"/>
              <a:ext cx="1054" cy="351"/>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683" name="Rectangle 83">
              <a:extLst>
                <a:ext uri="{FF2B5EF4-FFF2-40B4-BE49-F238E27FC236}">
                  <a16:creationId xmlns:a16="http://schemas.microsoft.com/office/drawing/2014/main" id="{7AD2AF55-92F7-4958-BDCD-AF978FE65803}"/>
                </a:ext>
              </a:extLst>
            </p:cNvPr>
            <p:cNvSpPr>
              <a:spLocks noChangeArrowheads="1"/>
            </p:cNvSpPr>
            <p:nvPr/>
          </p:nvSpPr>
          <p:spPr bwMode="auto">
            <a:xfrm>
              <a:off x="3909" y="984"/>
              <a:ext cx="35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Sabotage</a:t>
              </a:r>
              <a:endParaRPr lang="en-US" altLang="en-US" sz="2800"/>
            </a:p>
          </p:txBody>
        </p:sp>
        <p:sp>
          <p:nvSpPr>
            <p:cNvPr id="25684" name="Rectangle 84">
              <a:extLst>
                <a:ext uri="{FF2B5EF4-FFF2-40B4-BE49-F238E27FC236}">
                  <a16:creationId xmlns:a16="http://schemas.microsoft.com/office/drawing/2014/main" id="{B08C65C8-04A7-4D23-B834-6F58D1043A66}"/>
                </a:ext>
              </a:extLst>
            </p:cNvPr>
            <p:cNvSpPr>
              <a:spLocks noChangeArrowheads="1"/>
            </p:cNvSpPr>
            <p:nvPr/>
          </p:nvSpPr>
          <p:spPr bwMode="auto">
            <a:xfrm>
              <a:off x="4266" y="984"/>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5685" name="Rectangle 85">
              <a:extLst>
                <a:ext uri="{FF2B5EF4-FFF2-40B4-BE49-F238E27FC236}">
                  <a16:creationId xmlns:a16="http://schemas.microsoft.com/office/drawing/2014/main" id="{6437F3B0-D2C8-41F2-A76C-0EE5E6CE7854}"/>
                </a:ext>
              </a:extLst>
            </p:cNvPr>
            <p:cNvSpPr>
              <a:spLocks noChangeArrowheads="1"/>
            </p:cNvSpPr>
            <p:nvPr/>
          </p:nvSpPr>
          <p:spPr bwMode="auto">
            <a:xfrm>
              <a:off x="4310" y="984"/>
              <a:ext cx="43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malevolent </a:t>
              </a:r>
              <a:endParaRPr lang="en-US" altLang="en-US" sz="2800"/>
            </a:p>
          </p:txBody>
        </p:sp>
        <p:sp>
          <p:nvSpPr>
            <p:cNvPr id="25686" name="Rectangle 86">
              <a:extLst>
                <a:ext uri="{FF2B5EF4-FFF2-40B4-BE49-F238E27FC236}">
                  <a16:creationId xmlns:a16="http://schemas.microsoft.com/office/drawing/2014/main" id="{E7B3A854-20F8-4870-B716-3C71CBB7F6F9}"/>
                </a:ext>
              </a:extLst>
            </p:cNvPr>
            <p:cNvSpPr>
              <a:spLocks noChangeArrowheads="1"/>
            </p:cNvSpPr>
            <p:nvPr/>
          </p:nvSpPr>
          <p:spPr bwMode="auto">
            <a:xfrm>
              <a:off x="3916" y="1081"/>
              <a:ext cx="30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damage</a:t>
              </a:r>
              <a:endParaRPr lang="en-US" altLang="en-US" sz="2800"/>
            </a:p>
          </p:txBody>
        </p:sp>
        <p:sp>
          <p:nvSpPr>
            <p:cNvPr id="25687" name="Rectangle 87">
              <a:extLst>
                <a:ext uri="{FF2B5EF4-FFF2-40B4-BE49-F238E27FC236}">
                  <a16:creationId xmlns:a16="http://schemas.microsoft.com/office/drawing/2014/main" id="{88D79DC7-200E-47F8-8524-AAE10CB74849}"/>
                </a:ext>
              </a:extLst>
            </p:cNvPr>
            <p:cNvSpPr>
              <a:spLocks noChangeArrowheads="1"/>
            </p:cNvSpPr>
            <p:nvPr/>
          </p:nvSpPr>
          <p:spPr bwMode="auto">
            <a:xfrm>
              <a:off x="4217" y="108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5688" name="Rectangle 88">
              <a:extLst>
                <a:ext uri="{FF2B5EF4-FFF2-40B4-BE49-F238E27FC236}">
                  <a16:creationId xmlns:a16="http://schemas.microsoft.com/office/drawing/2014/main" id="{B20930A0-AED5-42A2-B22F-199C0DF8A36B}"/>
                </a:ext>
              </a:extLst>
            </p:cNvPr>
            <p:cNvSpPr>
              <a:spLocks noChangeArrowheads="1"/>
            </p:cNvSpPr>
            <p:nvPr/>
          </p:nvSpPr>
          <p:spPr bwMode="auto">
            <a:xfrm>
              <a:off x="4262" y="1081"/>
              <a:ext cx="27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suicide</a:t>
              </a:r>
              <a:endParaRPr lang="en-US" altLang="en-US" sz="2800"/>
            </a:p>
          </p:txBody>
        </p:sp>
        <p:sp>
          <p:nvSpPr>
            <p:cNvPr id="25689" name="Rectangle 89">
              <a:extLst>
                <a:ext uri="{FF2B5EF4-FFF2-40B4-BE49-F238E27FC236}">
                  <a16:creationId xmlns:a16="http://schemas.microsoft.com/office/drawing/2014/main" id="{6C293176-1922-4291-AA28-4BBB038D6BD0}"/>
                </a:ext>
              </a:extLst>
            </p:cNvPr>
            <p:cNvSpPr>
              <a:spLocks noChangeArrowheads="1"/>
            </p:cNvSpPr>
            <p:nvPr/>
          </p:nvSpPr>
          <p:spPr bwMode="auto">
            <a:xfrm>
              <a:off x="4533" y="108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5690" name="Rectangle 90">
              <a:extLst>
                <a:ext uri="{FF2B5EF4-FFF2-40B4-BE49-F238E27FC236}">
                  <a16:creationId xmlns:a16="http://schemas.microsoft.com/office/drawing/2014/main" id="{5E0DFEEC-F8C8-4C24-94B3-89B69A4B4A7B}"/>
                </a:ext>
              </a:extLst>
            </p:cNvPr>
            <p:cNvSpPr>
              <a:spLocks noChangeArrowheads="1"/>
            </p:cNvSpPr>
            <p:nvPr/>
          </p:nvSpPr>
          <p:spPr bwMode="auto">
            <a:xfrm>
              <a:off x="4578" y="1081"/>
              <a:ext cx="11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etc</a:t>
              </a:r>
              <a:endParaRPr lang="en-US" altLang="en-US" sz="2800"/>
            </a:p>
          </p:txBody>
        </p:sp>
        <p:sp>
          <p:nvSpPr>
            <p:cNvPr id="25691" name="Rectangle 91">
              <a:extLst>
                <a:ext uri="{FF2B5EF4-FFF2-40B4-BE49-F238E27FC236}">
                  <a16:creationId xmlns:a16="http://schemas.microsoft.com/office/drawing/2014/main" id="{C01F1D9B-2ED0-47EB-99EA-033E6A1ED660}"/>
                </a:ext>
              </a:extLst>
            </p:cNvPr>
            <p:cNvSpPr>
              <a:spLocks noChangeArrowheads="1"/>
            </p:cNvSpPr>
            <p:nvPr/>
          </p:nvSpPr>
          <p:spPr bwMode="auto">
            <a:xfrm>
              <a:off x="4693" y="1081"/>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5692" name="Rectangle 92">
              <a:extLst>
                <a:ext uri="{FF2B5EF4-FFF2-40B4-BE49-F238E27FC236}">
                  <a16:creationId xmlns:a16="http://schemas.microsoft.com/office/drawing/2014/main" id="{30BDA6E9-40C3-4BF3-A08E-C12C27320537}"/>
                </a:ext>
              </a:extLst>
            </p:cNvPr>
            <p:cNvSpPr>
              <a:spLocks noChangeArrowheads="1"/>
            </p:cNvSpPr>
            <p:nvPr/>
          </p:nvSpPr>
          <p:spPr bwMode="auto">
            <a:xfrm>
              <a:off x="1242" y="278"/>
              <a:ext cx="1091" cy="210"/>
            </a:xfrm>
            <a:prstGeom prst="rect">
              <a:avLst/>
            </a:prstGeom>
            <a:solidFill>
              <a:srgbClr val="E8EE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693" name="Rectangle 93">
              <a:extLst>
                <a:ext uri="{FF2B5EF4-FFF2-40B4-BE49-F238E27FC236}">
                  <a16:creationId xmlns:a16="http://schemas.microsoft.com/office/drawing/2014/main" id="{11334ACB-0F5E-4563-B9F6-31BBEB4384ED}"/>
                </a:ext>
              </a:extLst>
            </p:cNvPr>
            <p:cNvSpPr>
              <a:spLocks noChangeArrowheads="1"/>
            </p:cNvSpPr>
            <p:nvPr/>
          </p:nvSpPr>
          <p:spPr bwMode="auto">
            <a:xfrm>
              <a:off x="1242" y="278"/>
              <a:ext cx="1091" cy="210"/>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694" name="Rectangle 94">
              <a:extLst>
                <a:ext uri="{FF2B5EF4-FFF2-40B4-BE49-F238E27FC236}">
                  <a16:creationId xmlns:a16="http://schemas.microsoft.com/office/drawing/2014/main" id="{E09FFDD5-7481-4B03-9B39-F8323C552705}"/>
                </a:ext>
              </a:extLst>
            </p:cNvPr>
            <p:cNvSpPr>
              <a:spLocks noChangeArrowheads="1"/>
            </p:cNvSpPr>
            <p:nvPr/>
          </p:nvSpPr>
          <p:spPr bwMode="auto">
            <a:xfrm>
              <a:off x="1294" y="315"/>
              <a:ext cx="95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000000"/>
                  </a:solidFill>
                </a:rPr>
                <a:t>Individual actions</a:t>
              </a:r>
              <a:endParaRPr lang="en-US" altLang="en-US" sz="2800"/>
            </a:p>
          </p:txBody>
        </p:sp>
        <p:sp>
          <p:nvSpPr>
            <p:cNvPr id="25695" name="Rectangle 95">
              <a:extLst>
                <a:ext uri="{FF2B5EF4-FFF2-40B4-BE49-F238E27FC236}">
                  <a16:creationId xmlns:a16="http://schemas.microsoft.com/office/drawing/2014/main" id="{E148854D-211A-4A09-AEEC-376C395B7F42}"/>
                </a:ext>
              </a:extLst>
            </p:cNvPr>
            <p:cNvSpPr>
              <a:spLocks noChangeArrowheads="1"/>
            </p:cNvSpPr>
            <p:nvPr/>
          </p:nvSpPr>
          <p:spPr bwMode="auto">
            <a:xfrm>
              <a:off x="2216" y="315"/>
              <a:ext cx="6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000000"/>
                  </a:solidFill>
                </a:rPr>
                <a:t>?</a:t>
              </a:r>
              <a:endParaRPr lang="en-US" altLang="en-US" sz="2800"/>
            </a:p>
          </p:txBody>
        </p:sp>
        <p:sp>
          <p:nvSpPr>
            <p:cNvPr id="25696" name="Rectangle 96">
              <a:extLst>
                <a:ext uri="{FF2B5EF4-FFF2-40B4-BE49-F238E27FC236}">
                  <a16:creationId xmlns:a16="http://schemas.microsoft.com/office/drawing/2014/main" id="{EFEBE41D-A74A-4C9F-9258-F0A45751F865}"/>
                </a:ext>
              </a:extLst>
            </p:cNvPr>
            <p:cNvSpPr>
              <a:spLocks noChangeArrowheads="1"/>
            </p:cNvSpPr>
            <p:nvPr/>
          </p:nvSpPr>
          <p:spPr bwMode="auto">
            <a:xfrm>
              <a:off x="2805" y="242"/>
              <a:ext cx="809" cy="282"/>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697" name="Rectangle 97">
              <a:extLst>
                <a:ext uri="{FF2B5EF4-FFF2-40B4-BE49-F238E27FC236}">
                  <a16:creationId xmlns:a16="http://schemas.microsoft.com/office/drawing/2014/main" id="{42B7A84B-5076-4DCC-9D19-AB0D446423A4}"/>
                </a:ext>
              </a:extLst>
            </p:cNvPr>
            <p:cNvSpPr>
              <a:spLocks noChangeArrowheads="1"/>
            </p:cNvSpPr>
            <p:nvPr/>
          </p:nvSpPr>
          <p:spPr bwMode="auto">
            <a:xfrm>
              <a:off x="2805" y="242"/>
              <a:ext cx="809" cy="28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698" name="Rectangle 98">
              <a:extLst>
                <a:ext uri="{FF2B5EF4-FFF2-40B4-BE49-F238E27FC236}">
                  <a16:creationId xmlns:a16="http://schemas.microsoft.com/office/drawing/2014/main" id="{40DF0487-3A32-4B0D-B6F7-E3CECDE13CDF}"/>
                </a:ext>
              </a:extLst>
            </p:cNvPr>
            <p:cNvSpPr>
              <a:spLocks noChangeArrowheads="1"/>
            </p:cNvSpPr>
            <p:nvPr/>
          </p:nvSpPr>
          <p:spPr bwMode="auto">
            <a:xfrm>
              <a:off x="2863" y="285"/>
              <a:ext cx="71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Drugs and alcohol </a:t>
              </a:r>
              <a:endParaRPr lang="en-US" altLang="en-US" sz="2800"/>
            </a:p>
          </p:txBody>
        </p:sp>
        <p:sp>
          <p:nvSpPr>
            <p:cNvPr id="25699" name="Rectangle 99">
              <a:extLst>
                <a:ext uri="{FF2B5EF4-FFF2-40B4-BE49-F238E27FC236}">
                  <a16:creationId xmlns:a16="http://schemas.microsoft.com/office/drawing/2014/main" id="{E96D6C5C-9745-4FDC-BDD6-02CCC7FAEC01}"/>
                </a:ext>
              </a:extLst>
            </p:cNvPr>
            <p:cNvSpPr>
              <a:spLocks noChangeArrowheads="1"/>
            </p:cNvSpPr>
            <p:nvPr/>
          </p:nvSpPr>
          <p:spPr bwMode="auto">
            <a:xfrm>
              <a:off x="2953" y="382"/>
              <a:ext cx="46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test positive</a:t>
              </a:r>
              <a:endParaRPr lang="en-US" altLang="en-US" sz="2800"/>
            </a:p>
          </p:txBody>
        </p:sp>
        <p:sp>
          <p:nvSpPr>
            <p:cNvPr id="25700" name="Rectangle 100">
              <a:extLst>
                <a:ext uri="{FF2B5EF4-FFF2-40B4-BE49-F238E27FC236}">
                  <a16:creationId xmlns:a16="http://schemas.microsoft.com/office/drawing/2014/main" id="{58C9E766-1480-4B62-9E2A-6F3F4F38C7A9}"/>
                </a:ext>
              </a:extLst>
            </p:cNvPr>
            <p:cNvSpPr>
              <a:spLocks noChangeArrowheads="1"/>
            </p:cNvSpPr>
            <p:nvPr/>
          </p:nvSpPr>
          <p:spPr bwMode="auto">
            <a:xfrm>
              <a:off x="3418" y="382"/>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25701" name="Rectangle 101">
              <a:extLst>
                <a:ext uri="{FF2B5EF4-FFF2-40B4-BE49-F238E27FC236}">
                  <a16:creationId xmlns:a16="http://schemas.microsoft.com/office/drawing/2014/main" id="{F5328D91-3B42-4DF7-BA27-79BD0BDA7025}"/>
                </a:ext>
              </a:extLst>
            </p:cNvPr>
            <p:cNvSpPr>
              <a:spLocks noChangeArrowheads="1"/>
            </p:cNvSpPr>
            <p:nvPr/>
          </p:nvSpPr>
          <p:spPr bwMode="auto">
            <a:xfrm>
              <a:off x="3891" y="242"/>
              <a:ext cx="977" cy="28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702" name="Rectangle 102">
              <a:extLst>
                <a:ext uri="{FF2B5EF4-FFF2-40B4-BE49-F238E27FC236}">
                  <a16:creationId xmlns:a16="http://schemas.microsoft.com/office/drawing/2014/main" id="{30B1E5C5-6397-459D-8BE2-D4A2F330C804}"/>
                </a:ext>
              </a:extLst>
            </p:cNvPr>
            <p:cNvSpPr>
              <a:spLocks noChangeArrowheads="1"/>
            </p:cNvSpPr>
            <p:nvPr/>
          </p:nvSpPr>
          <p:spPr bwMode="auto">
            <a:xfrm>
              <a:off x="3891" y="242"/>
              <a:ext cx="977" cy="28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703" name="Rectangle 103">
              <a:extLst>
                <a:ext uri="{FF2B5EF4-FFF2-40B4-BE49-F238E27FC236}">
                  <a16:creationId xmlns:a16="http://schemas.microsoft.com/office/drawing/2014/main" id="{00CDDE75-90D4-435D-908C-DDA072EEE725}"/>
                </a:ext>
              </a:extLst>
            </p:cNvPr>
            <p:cNvSpPr>
              <a:spLocks noChangeArrowheads="1"/>
            </p:cNvSpPr>
            <p:nvPr/>
          </p:nvSpPr>
          <p:spPr bwMode="auto">
            <a:xfrm>
              <a:off x="4005" y="273"/>
              <a:ext cx="76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100" b="1">
                  <a:solidFill>
                    <a:srgbClr val="FFFFFF"/>
                  </a:solidFill>
                </a:rPr>
                <a:t>Follow Drugs and </a:t>
              </a:r>
              <a:endParaRPr lang="en-US" altLang="en-US" sz="2800"/>
            </a:p>
          </p:txBody>
        </p:sp>
        <p:sp>
          <p:nvSpPr>
            <p:cNvPr id="25704" name="Rectangle 104">
              <a:extLst>
                <a:ext uri="{FF2B5EF4-FFF2-40B4-BE49-F238E27FC236}">
                  <a16:creationId xmlns:a16="http://schemas.microsoft.com/office/drawing/2014/main" id="{2CEE7775-52FF-483F-841A-5B12BD30C3DD}"/>
                </a:ext>
              </a:extLst>
            </p:cNvPr>
            <p:cNvSpPr>
              <a:spLocks noChangeArrowheads="1"/>
            </p:cNvSpPr>
            <p:nvPr/>
          </p:nvSpPr>
          <p:spPr bwMode="auto">
            <a:xfrm>
              <a:off x="4072" y="381"/>
              <a:ext cx="60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100" b="1">
                  <a:solidFill>
                    <a:srgbClr val="FFFFFF"/>
                  </a:solidFill>
                </a:rPr>
                <a:t>Alcohol Policy</a:t>
              </a:r>
              <a:endParaRPr lang="en-US" altLang="en-US" sz="2800"/>
            </a:p>
          </p:txBody>
        </p:sp>
        <p:sp>
          <p:nvSpPr>
            <p:cNvPr id="25705" name="Rectangle 105">
              <a:extLst>
                <a:ext uri="{FF2B5EF4-FFF2-40B4-BE49-F238E27FC236}">
                  <a16:creationId xmlns:a16="http://schemas.microsoft.com/office/drawing/2014/main" id="{97D51275-263B-4693-B533-ED41B06BCF54}"/>
                </a:ext>
              </a:extLst>
            </p:cNvPr>
            <p:cNvSpPr>
              <a:spLocks noChangeArrowheads="1"/>
            </p:cNvSpPr>
            <p:nvPr/>
          </p:nvSpPr>
          <p:spPr bwMode="auto">
            <a:xfrm>
              <a:off x="212" y="872"/>
              <a:ext cx="1406" cy="422"/>
            </a:xfrm>
            <a:prstGeom prst="rect">
              <a:avLst/>
            </a:prstGeom>
            <a:solidFill>
              <a:srgbClr val="B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706" name="Rectangle 106">
              <a:extLst>
                <a:ext uri="{FF2B5EF4-FFF2-40B4-BE49-F238E27FC236}">
                  <a16:creationId xmlns:a16="http://schemas.microsoft.com/office/drawing/2014/main" id="{5BCD977B-CF8C-4A0D-806B-0BCCF5491B97}"/>
                </a:ext>
              </a:extLst>
            </p:cNvPr>
            <p:cNvSpPr>
              <a:spLocks noChangeArrowheads="1"/>
            </p:cNvSpPr>
            <p:nvPr/>
          </p:nvSpPr>
          <p:spPr bwMode="auto">
            <a:xfrm>
              <a:off x="212" y="872"/>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707" name="Rectangle 107">
              <a:extLst>
                <a:ext uri="{FF2B5EF4-FFF2-40B4-BE49-F238E27FC236}">
                  <a16:creationId xmlns:a16="http://schemas.microsoft.com/office/drawing/2014/main" id="{4A7F21C7-DA13-4743-9989-FBBFE6836002}"/>
                </a:ext>
              </a:extLst>
            </p:cNvPr>
            <p:cNvSpPr>
              <a:spLocks noChangeArrowheads="1"/>
            </p:cNvSpPr>
            <p:nvPr/>
          </p:nvSpPr>
          <p:spPr bwMode="auto">
            <a:xfrm>
              <a:off x="398" y="1032"/>
              <a:ext cx="99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Were the actions intended</a:t>
              </a:r>
              <a:endParaRPr lang="en-US" altLang="en-US" sz="2800"/>
            </a:p>
          </p:txBody>
        </p:sp>
        <p:sp>
          <p:nvSpPr>
            <p:cNvPr id="25708" name="Rectangle 108">
              <a:extLst>
                <a:ext uri="{FF2B5EF4-FFF2-40B4-BE49-F238E27FC236}">
                  <a16:creationId xmlns:a16="http://schemas.microsoft.com/office/drawing/2014/main" id="{CBC17942-E760-4916-98ED-C469C4B183E7}"/>
                </a:ext>
              </a:extLst>
            </p:cNvPr>
            <p:cNvSpPr>
              <a:spLocks noChangeArrowheads="1"/>
            </p:cNvSpPr>
            <p:nvPr/>
          </p:nvSpPr>
          <p:spPr bwMode="auto">
            <a:xfrm>
              <a:off x="1383" y="1032"/>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5709" name="Rectangle 109">
              <a:extLst>
                <a:ext uri="{FF2B5EF4-FFF2-40B4-BE49-F238E27FC236}">
                  <a16:creationId xmlns:a16="http://schemas.microsoft.com/office/drawing/2014/main" id="{6CB1CE84-D1D5-4185-80EE-F9C5F6C107C5}"/>
                </a:ext>
              </a:extLst>
            </p:cNvPr>
            <p:cNvSpPr>
              <a:spLocks noChangeArrowheads="1"/>
            </p:cNvSpPr>
            <p:nvPr/>
          </p:nvSpPr>
          <p:spPr bwMode="auto">
            <a:xfrm>
              <a:off x="1924" y="872"/>
              <a:ext cx="1406" cy="422"/>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710" name="Rectangle 110">
              <a:extLst>
                <a:ext uri="{FF2B5EF4-FFF2-40B4-BE49-F238E27FC236}">
                  <a16:creationId xmlns:a16="http://schemas.microsoft.com/office/drawing/2014/main" id="{A6AB2277-68BA-4E5B-AFCB-988610B4DC69}"/>
                </a:ext>
              </a:extLst>
            </p:cNvPr>
            <p:cNvSpPr>
              <a:spLocks noChangeArrowheads="1"/>
            </p:cNvSpPr>
            <p:nvPr/>
          </p:nvSpPr>
          <p:spPr bwMode="auto">
            <a:xfrm>
              <a:off x="1924" y="872"/>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711" name="Rectangle 111">
              <a:extLst>
                <a:ext uri="{FF2B5EF4-FFF2-40B4-BE49-F238E27FC236}">
                  <a16:creationId xmlns:a16="http://schemas.microsoft.com/office/drawing/2014/main" id="{85095188-550C-4064-95DA-69CA148419F1}"/>
                </a:ext>
              </a:extLst>
            </p:cNvPr>
            <p:cNvSpPr>
              <a:spLocks noChangeArrowheads="1"/>
            </p:cNvSpPr>
            <p:nvPr/>
          </p:nvSpPr>
          <p:spPr bwMode="auto">
            <a:xfrm>
              <a:off x="1971" y="940"/>
              <a:ext cx="126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Were the consequences intended</a:t>
              </a:r>
              <a:endParaRPr lang="en-US" altLang="en-US" sz="2800"/>
            </a:p>
          </p:txBody>
        </p:sp>
        <p:sp>
          <p:nvSpPr>
            <p:cNvPr id="25712" name="Rectangle 112">
              <a:extLst>
                <a:ext uri="{FF2B5EF4-FFF2-40B4-BE49-F238E27FC236}">
                  <a16:creationId xmlns:a16="http://schemas.microsoft.com/office/drawing/2014/main" id="{427960FD-9B28-497E-A57E-633A3B882A1C}"/>
                </a:ext>
              </a:extLst>
            </p:cNvPr>
            <p:cNvSpPr>
              <a:spLocks noChangeArrowheads="1"/>
            </p:cNvSpPr>
            <p:nvPr/>
          </p:nvSpPr>
          <p:spPr bwMode="auto">
            <a:xfrm>
              <a:off x="3232" y="940"/>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5713" name="Rectangle 113">
              <a:extLst>
                <a:ext uri="{FF2B5EF4-FFF2-40B4-BE49-F238E27FC236}">
                  <a16:creationId xmlns:a16="http://schemas.microsoft.com/office/drawing/2014/main" id="{2EEAEFE3-416A-414C-A095-77023A7D9D5D}"/>
                </a:ext>
              </a:extLst>
            </p:cNvPr>
            <p:cNvSpPr>
              <a:spLocks noChangeArrowheads="1"/>
            </p:cNvSpPr>
            <p:nvPr/>
          </p:nvSpPr>
          <p:spPr bwMode="auto">
            <a:xfrm>
              <a:off x="1993" y="1032"/>
              <a:ext cx="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5714" name="Rectangle 114">
              <a:extLst>
                <a:ext uri="{FF2B5EF4-FFF2-40B4-BE49-F238E27FC236}">
                  <a16:creationId xmlns:a16="http://schemas.microsoft.com/office/drawing/2014/main" id="{9755A491-8292-453E-A5FC-C00059B74EBD}"/>
                </a:ext>
              </a:extLst>
            </p:cNvPr>
            <p:cNvSpPr>
              <a:spLocks noChangeArrowheads="1"/>
            </p:cNvSpPr>
            <p:nvPr/>
          </p:nvSpPr>
          <p:spPr bwMode="auto">
            <a:xfrm>
              <a:off x="2019" y="1032"/>
              <a:ext cx="126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Potential or actual injury or plant </a:t>
              </a:r>
              <a:endParaRPr lang="en-US" altLang="en-US" sz="2800"/>
            </a:p>
          </p:txBody>
        </p:sp>
        <p:sp>
          <p:nvSpPr>
            <p:cNvPr id="25715" name="Rectangle 115">
              <a:extLst>
                <a:ext uri="{FF2B5EF4-FFF2-40B4-BE49-F238E27FC236}">
                  <a16:creationId xmlns:a16="http://schemas.microsoft.com/office/drawing/2014/main" id="{D21F0D14-5507-4355-99F6-625365CE4090}"/>
                </a:ext>
              </a:extLst>
            </p:cNvPr>
            <p:cNvSpPr>
              <a:spLocks noChangeArrowheads="1"/>
            </p:cNvSpPr>
            <p:nvPr/>
          </p:nvSpPr>
          <p:spPr bwMode="auto">
            <a:xfrm>
              <a:off x="2120" y="1129"/>
              <a:ext cx="14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and</a:t>
              </a:r>
              <a:endParaRPr lang="en-US" altLang="en-US" sz="2800"/>
            </a:p>
          </p:txBody>
        </p:sp>
        <p:sp>
          <p:nvSpPr>
            <p:cNvPr id="25716" name="Rectangle 116">
              <a:extLst>
                <a:ext uri="{FF2B5EF4-FFF2-40B4-BE49-F238E27FC236}">
                  <a16:creationId xmlns:a16="http://schemas.microsoft.com/office/drawing/2014/main" id="{9506F333-2802-4A70-9913-D28635C1EAA8}"/>
                </a:ext>
              </a:extLst>
            </p:cNvPr>
            <p:cNvSpPr>
              <a:spLocks noChangeArrowheads="1"/>
            </p:cNvSpPr>
            <p:nvPr/>
          </p:nvSpPr>
          <p:spPr bwMode="auto">
            <a:xfrm>
              <a:off x="2261" y="1129"/>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5717" name="Rectangle 117">
              <a:extLst>
                <a:ext uri="{FF2B5EF4-FFF2-40B4-BE49-F238E27FC236}">
                  <a16:creationId xmlns:a16="http://schemas.microsoft.com/office/drawing/2014/main" id="{FE836B57-DB63-4E48-92A9-C0058C39A88E}"/>
                </a:ext>
              </a:extLst>
            </p:cNvPr>
            <p:cNvSpPr>
              <a:spLocks noChangeArrowheads="1"/>
            </p:cNvSpPr>
            <p:nvPr/>
          </p:nvSpPr>
          <p:spPr bwMode="auto">
            <a:xfrm>
              <a:off x="2283" y="1129"/>
              <a:ext cx="82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or equipment damage</a:t>
              </a:r>
              <a:endParaRPr lang="en-US" altLang="en-US" sz="2800"/>
            </a:p>
          </p:txBody>
        </p:sp>
        <p:sp>
          <p:nvSpPr>
            <p:cNvPr id="25718" name="Rectangle 118">
              <a:extLst>
                <a:ext uri="{FF2B5EF4-FFF2-40B4-BE49-F238E27FC236}">
                  <a16:creationId xmlns:a16="http://schemas.microsoft.com/office/drawing/2014/main" id="{DC4DE01D-CD67-4129-9747-879DA0F02D28}"/>
                </a:ext>
              </a:extLst>
            </p:cNvPr>
            <p:cNvSpPr>
              <a:spLocks noChangeArrowheads="1"/>
            </p:cNvSpPr>
            <p:nvPr/>
          </p:nvSpPr>
          <p:spPr bwMode="auto">
            <a:xfrm>
              <a:off x="3109" y="1129"/>
              <a:ext cx="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5719" name="Rectangle 119">
              <a:extLst>
                <a:ext uri="{FF2B5EF4-FFF2-40B4-BE49-F238E27FC236}">
                  <a16:creationId xmlns:a16="http://schemas.microsoft.com/office/drawing/2014/main" id="{09FC3908-9189-4EF8-9E13-B741089CDF84}"/>
                </a:ext>
              </a:extLst>
            </p:cNvPr>
            <p:cNvSpPr>
              <a:spLocks noChangeArrowheads="1"/>
            </p:cNvSpPr>
            <p:nvPr/>
          </p:nvSpPr>
          <p:spPr bwMode="auto">
            <a:xfrm>
              <a:off x="212" y="1505"/>
              <a:ext cx="1406" cy="422"/>
            </a:xfrm>
            <a:prstGeom prst="rect">
              <a:avLst/>
            </a:prstGeom>
            <a:solidFill>
              <a:srgbClr val="FF4A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720" name="Rectangle 120">
              <a:extLst>
                <a:ext uri="{FF2B5EF4-FFF2-40B4-BE49-F238E27FC236}">
                  <a16:creationId xmlns:a16="http://schemas.microsoft.com/office/drawing/2014/main" id="{37B33B01-7741-4FD2-BA13-7C42AC012CA5}"/>
                </a:ext>
              </a:extLst>
            </p:cNvPr>
            <p:cNvSpPr>
              <a:spLocks noChangeArrowheads="1"/>
            </p:cNvSpPr>
            <p:nvPr/>
          </p:nvSpPr>
          <p:spPr bwMode="auto">
            <a:xfrm>
              <a:off x="212" y="1505"/>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721" name="Rectangle 121">
              <a:extLst>
                <a:ext uri="{FF2B5EF4-FFF2-40B4-BE49-F238E27FC236}">
                  <a16:creationId xmlns:a16="http://schemas.microsoft.com/office/drawing/2014/main" id="{2785CF30-666B-471C-822A-025836FB225B}"/>
                </a:ext>
              </a:extLst>
            </p:cNvPr>
            <p:cNvSpPr>
              <a:spLocks noChangeArrowheads="1"/>
            </p:cNvSpPr>
            <p:nvPr/>
          </p:nvSpPr>
          <p:spPr bwMode="auto">
            <a:xfrm>
              <a:off x="554" y="1616"/>
              <a:ext cx="7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Knowingly violated</a:t>
              </a:r>
              <a:endParaRPr lang="en-US" altLang="en-US" sz="2800"/>
            </a:p>
          </p:txBody>
        </p:sp>
        <p:sp>
          <p:nvSpPr>
            <p:cNvPr id="25722" name="Rectangle 122">
              <a:extLst>
                <a:ext uri="{FF2B5EF4-FFF2-40B4-BE49-F238E27FC236}">
                  <a16:creationId xmlns:a16="http://schemas.microsoft.com/office/drawing/2014/main" id="{82969C0D-A9A9-4E18-9692-4A3FD8DA074B}"/>
                </a:ext>
              </a:extLst>
            </p:cNvPr>
            <p:cNvSpPr>
              <a:spLocks noChangeArrowheads="1"/>
            </p:cNvSpPr>
            <p:nvPr/>
          </p:nvSpPr>
          <p:spPr bwMode="auto">
            <a:xfrm>
              <a:off x="390" y="1713"/>
              <a:ext cx="100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safe operating procedures</a:t>
              </a:r>
              <a:endParaRPr lang="en-US" altLang="en-US" sz="2800"/>
            </a:p>
          </p:txBody>
        </p:sp>
        <p:sp>
          <p:nvSpPr>
            <p:cNvPr id="25723" name="Rectangle 123">
              <a:extLst>
                <a:ext uri="{FF2B5EF4-FFF2-40B4-BE49-F238E27FC236}">
                  <a16:creationId xmlns:a16="http://schemas.microsoft.com/office/drawing/2014/main" id="{5CB8C80D-F179-40C7-BB46-39396BFA255F}"/>
                </a:ext>
              </a:extLst>
            </p:cNvPr>
            <p:cNvSpPr>
              <a:spLocks noChangeArrowheads="1"/>
            </p:cNvSpPr>
            <p:nvPr/>
          </p:nvSpPr>
          <p:spPr bwMode="auto">
            <a:xfrm>
              <a:off x="1387" y="1713"/>
              <a:ext cx="7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5724" name="Rectangle 124">
              <a:extLst>
                <a:ext uri="{FF2B5EF4-FFF2-40B4-BE49-F238E27FC236}">
                  <a16:creationId xmlns:a16="http://schemas.microsoft.com/office/drawing/2014/main" id="{60FCAB7C-43CC-4F4D-A4C4-AE46DB541BEC}"/>
                </a:ext>
              </a:extLst>
            </p:cNvPr>
            <p:cNvSpPr>
              <a:spLocks noChangeArrowheads="1"/>
            </p:cNvSpPr>
            <p:nvPr/>
          </p:nvSpPr>
          <p:spPr bwMode="auto">
            <a:xfrm>
              <a:off x="1924" y="1505"/>
              <a:ext cx="1406" cy="42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725" name="Rectangle 125">
              <a:extLst>
                <a:ext uri="{FF2B5EF4-FFF2-40B4-BE49-F238E27FC236}">
                  <a16:creationId xmlns:a16="http://schemas.microsoft.com/office/drawing/2014/main" id="{9843EE68-5F42-4B30-A1BB-E43AFBE1588E}"/>
                </a:ext>
              </a:extLst>
            </p:cNvPr>
            <p:cNvSpPr>
              <a:spLocks noChangeArrowheads="1"/>
            </p:cNvSpPr>
            <p:nvPr/>
          </p:nvSpPr>
          <p:spPr bwMode="auto">
            <a:xfrm>
              <a:off x="1924" y="1505"/>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726" name="Rectangle 126">
              <a:extLst>
                <a:ext uri="{FF2B5EF4-FFF2-40B4-BE49-F238E27FC236}">
                  <a16:creationId xmlns:a16="http://schemas.microsoft.com/office/drawing/2014/main" id="{DAB28F4B-1A59-49B4-9302-8A91782162C9}"/>
                </a:ext>
              </a:extLst>
            </p:cNvPr>
            <p:cNvSpPr>
              <a:spLocks noChangeArrowheads="1"/>
            </p:cNvSpPr>
            <p:nvPr/>
          </p:nvSpPr>
          <p:spPr bwMode="auto">
            <a:xfrm>
              <a:off x="2012" y="1572"/>
              <a:ext cx="79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Procedures available</a:t>
              </a:r>
              <a:endParaRPr lang="en-US" altLang="en-US" sz="2800"/>
            </a:p>
          </p:txBody>
        </p:sp>
        <p:sp>
          <p:nvSpPr>
            <p:cNvPr id="25727" name="Rectangle 127">
              <a:extLst>
                <a:ext uri="{FF2B5EF4-FFF2-40B4-BE49-F238E27FC236}">
                  <a16:creationId xmlns:a16="http://schemas.microsoft.com/office/drawing/2014/main" id="{7004C319-E005-4201-BDAB-5B41C5E5817F}"/>
                </a:ext>
              </a:extLst>
            </p:cNvPr>
            <p:cNvSpPr>
              <a:spLocks noChangeArrowheads="1"/>
            </p:cNvSpPr>
            <p:nvPr/>
          </p:nvSpPr>
          <p:spPr bwMode="auto">
            <a:xfrm>
              <a:off x="2804" y="1572"/>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5728" name="Rectangle 128">
              <a:extLst>
                <a:ext uri="{FF2B5EF4-FFF2-40B4-BE49-F238E27FC236}">
                  <a16:creationId xmlns:a16="http://schemas.microsoft.com/office/drawing/2014/main" id="{B0415F8F-73EE-4905-A390-8526AE3DF9EE}"/>
                </a:ext>
              </a:extLst>
            </p:cNvPr>
            <p:cNvSpPr>
              <a:spLocks noChangeArrowheads="1"/>
            </p:cNvSpPr>
            <p:nvPr/>
          </p:nvSpPr>
          <p:spPr bwMode="auto">
            <a:xfrm>
              <a:off x="2849" y="1572"/>
              <a:ext cx="41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intelligible </a:t>
              </a:r>
              <a:endParaRPr lang="en-US" altLang="en-US" sz="2800"/>
            </a:p>
          </p:txBody>
        </p:sp>
        <p:sp>
          <p:nvSpPr>
            <p:cNvPr id="25729" name="Rectangle 129">
              <a:extLst>
                <a:ext uri="{FF2B5EF4-FFF2-40B4-BE49-F238E27FC236}">
                  <a16:creationId xmlns:a16="http://schemas.microsoft.com/office/drawing/2014/main" id="{4192BCB3-2F0E-477B-BAD5-A263ABAC8D66}"/>
                </a:ext>
              </a:extLst>
            </p:cNvPr>
            <p:cNvSpPr>
              <a:spLocks noChangeArrowheads="1"/>
            </p:cNvSpPr>
            <p:nvPr/>
          </p:nvSpPr>
          <p:spPr bwMode="auto">
            <a:xfrm>
              <a:off x="2153" y="1665"/>
              <a:ext cx="89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and well communicated</a:t>
              </a:r>
              <a:endParaRPr lang="en-US" altLang="en-US" sz="2800"/>
            </a:p>
          </p:txBody>
        </p:sp>
        <p:sp>
          <p:nvSpPr>
            <p:cNvPr id="25730" name="Rectangle 130">
              <a:extLst>
                <a:ext uri="{FF2B5EF4-FFF2-40B4-BE49-F238E27FC236}">
                  <a16:creationId xmlns:a16="http://schemas.microsoft.com/office/drawing/2014/main" id="{0451D93A-3C34-4A74-BDEC-BBDD01837B6E}"/>
                </a:ext>
              </a:extLst>
            </p:cNvPr>
            <p:cNvSpPr>
              <a:spLocks noChangeArrowheads="1"/>
            </p:cNvSpPr>
            <p:nvPr/>
          </p:nvSpPr>
          <p:spPr bwMode="auto">
            <a:xfrm>
              <a:off x="3049" y="1665"/>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5731" name="Rectangle 131">
              <a:extLst>
                <a:ext uri="{FF2B5EF4-FFF2-40B4-BE49-F238E27FC236}">
                  <a16:creationId xmlns:a16="http://schemas.microsoft.com/office/drawing/2014/main" id="{AA6983D9-A67A-4FDD-B6C1-41646D47FDEE}"/>
                </a:ext>
              </a:extLst>
            </p:cNvPr>
            <p:cNvSpPr>
              <a:spLocks noChangeArrowheads="1"/>
            </p:cNvSpPr>
            <p:nvPr/>
          </p:nvSpPr>
          <p:spPr bwMode="auto">
            <a:xfrm>
              <a:off x="2038" y="1761"/>
              <a:ext cx="113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Employee trained and audited</a:t>
              </a:r>
              <a:endParaRPr lang="en-US" altLang="en-US" sz="2800"/>
            </a:p>
          </p:txBody>
        </p:sp>
        <p:sp>
          <p:nvSpPr>
            <p:cNvPr id="25732" name="Rectangle 132">
              <a:extLst>
                <a:ext uri="{FF2B5EF4-FFF2-40B4-BE49-F238E27FC236}">
                  <a16:creationId xmlns:a16="http://schemas.microsoft.com/office/drawing/2014/main" id="{47585E6C-792C-4844-BEF4-9EBDCFD7E12C}"/>
                </a:ext>
              </a:extLst>
            </p:cNvPr>
            <p:cNvSpPr>
              <a:spLocks noChangeArrowheads="1"/>
            </p:cNvSpPr>
            <p:nvPr/>
          </p:nvSpPr>
          <p:spPr bwMode="auto">
            <a:xfrm>
              <a:off x="3168" y="1761"/>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5733" name="Rectangle 133">
              <a:extLst>
                <a:ext uri="{FF2B5EF4-FFF2-40B4-BE49-F238E27FC236}">
                  <a16:creationId xmlns:a16="http://schemas.microsoft.com/office/drawing/2014/main" id="{49956154-46B4-43BB-9225-1570DC28572A}"/>
                </a:ext>
              </a:extLst>
            </p:cNvPr>
            <p:cNvSpPr>
              <a:spLocks noChangeArrowheads="1"/>
            </p:cNvSpPr>
            <p:nvPr/>
          </p:nvSpPr>
          <p:spPr bwMode="auto">
            <a:xfrm>
              <a:off x="212" y="2348"/>
              <a:ext cx="1406" cy="422"/>
            </a:xfrm>
            <a:prstGeom prst="rect">
              <a:avLst/>
            </a:prstGeom>
            <a:solidFill>
              <a:srgbClr val="FFFF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734" name="Rectangle 134">
              <a:extLst>
                <a:ext uri="{FF2B5EF4-FFF2-40B4-BE49-F238E27FC236}">
                  <a16:creationId xmlns:a16="http://schemas.microsoft.com/office/drawing/2014/main" id="{25A8C16A-6AE8-40C9-818F-FDE43F3F7B04}"/>
                </a:ext>
              </a:extLst>
            </p:cNvPr>
            <p:cNvSpPr>
              <a:spLocks noChangeArrowheads="1"/>
            </p:cNvSpPr>
            <p:nvPr/>
          </p:nvSpPr>
          <p:spPr bwMode="auto">
            <a:xfrm>
              <a:off x="212" y="2348"/>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735" name="Rectangle 135">
              <a:extLst>
                <a:ext uri="{FF2B5EF4-FFF2-40B4-BE49-F238E27FC236}">
                  <a16:creationId xmlns:a16="http://schemas.microsoft.com/office/drawing/2014/main" id="{7FD7E076-D1EB-4309-9E36-5645BAF7320A}"/>
                </a:ext>
              </a:extLst>
            </p:cNvPr>
            <p:cNvSpPr>
              <a:spLocks noChangeArrowheads="1"/>
            </p:cNvSpPr>
            <p:nvPr/>
          </p:nvSpPr>
          <p:spPr bwMode="auto">
            <a:xfrm>
              <a:off x="260" y="2408"/>
              <a:ext cx="69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100" b="1">
                  <a:solidFill>
                    <a:srgbClr val="000000"/>
                  </a:solidFill>
                </a:rPr>
                <a:t>Substitution test</a:t>
              </a:r>
              <a:endParaRPr lang="en-US" altLang="en-US" sz="2800"/>
            </a:p>
          </p:txBody>
        </p:sp>
        <p:sp>
          <p:nvSpPr>
            <p:cNvPr id="25736" name="Rectangle 136">
              <a:extLst>
                <a:ext uri="{FF2B5EF4-FFF2-40B4-BE49-F238E27FC236}">
                  <a16:creationId xmlns:a16="http://schemas.microsoft.com/office/drawing/2014/main" id="{81318D2D-E59A-4531-80E1-82D2B643E530}"/>
                </a:ext>
              </a:extLst>
            </p:cNvPr>
            <p:cNvSpPr>
              <a:spLocks noChangeArrowheads="1"/>
            </p:cNvSpPr>
            <p:nvPr/>
          </p:nvSpPr>
          <p:spPr bwMode="auto">
            <a:xfrm>
              <a:off x="963" y="2416"/>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 </a:t>
              </a:r>
              <a:endParaRPr lang="en-US" altLang="en-US" sz="2800"/>
            </a:p>
          </p:txBody>
        </p:sp>
        <p:sp>
          <p:nvSpPr>
            <p:cNvPr id="25737" name="Rectangle 137">
              <a:extLst>
                <a:ext uri="{FF2B5EF4-FFF2-40B4-BE49-F238E27FC236}">
                  <a16:creationId xmlns:a16="http://schemas.microsoft.com/office/drawing/2014/main" id="{A275CA73-E9AC-4E09-88B8-E263ECF9D8F6}"/>
                </a:ext>
              </a:extLst>
            </p:cNvPr>
            <p:cNvSpPr>
              <a:spLocks noChangeArrowheads="1"/>
            </p:cNvSpPr>
            <p:nvPr/>
          </p:nvSpPr>
          <p:spPr bwMode="auto">
            <a:xfrm>
              <a:off x="1011" y="2416"/>
              <a:ext cx="58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Would another </a:t>
              </a:r>
              <a:endParaRPr lang="en-US" altLang="en-US" sz="2800"/>
            </a:p>
          </p:txBody>
        </p:sp>
        <p:sp>
          <p:nvSpPr>
            <p:cNvPr id="25738" name="Rectangle 138">
              <a:extLst>
                <a:ext uri="{FF2B5EF4-FFF2-40B4-BE49-F238E27FC236}">
                  <a16:creationId xmlns:a16="http://schemas.microsoft.com/office/drawing/2014/main" id="{AD8995D5-8E01-41F4-B44D-624A2F99689D}"/>
                </a:ext>
              </a:extLst>
            </p:cNvPr>
            <p:cNvSpPr>
              <a:spLocks noChangeArrowheads="1"/>
            </p:cNvSpPr>
            <p:nvPr/>
          </p:nvSpPr>
          <p:spPr bwMode="auto">
            <a:xfrm>
              <a:off x="290" y="2516"/>
              <a:ext cx="127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employee with same training and </a:t>
              </a:r>
              <a:endParaRPr lang="en-US" altLang="en-US" sz="2800"/>
            </a:p>
          </p:txBody>
        </p:sp>
        <p:sp>
          <p:nvSpPr>
            <p:cNvPr id="25739" name="Rectangle 139">
              <a:extLst>
                <a:ext uri="{FF2B5EF4-FFF2-40B4-BE49-F238E27FC236}">
                  <a16:creationId xmlns:a16="http://schemas.microsoft.com/office/drawing/2014/main" id="{D1CABE24-AAA3-4B20-966F-CC5F364DE9AF}"/>
                </a:ext>
              </a:extLst>
            </p:cNvPr>
            <p:cNvSpPr>
              <a:spLocks noChangeArrowheads="1"/>
            </p:cNvSpPr>
            <p:nvPr/>
          </p:nvSpPr>
          <p:spPr bwMode="auto">
            <a:xfrm>
              <a:off x="294" y="2609"/>
              <a:ext cx="119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experience have done the same</a:t>
              </a:r>
              <a:endParaRPr lang="en-US" altLang="en-US" sz="2800"/>
            </a:p>
          </p:txBody>
        </p:sp>
        <p:sp>
          <p:nvSpPr>
            <p:cNvPr id="25740" name="Rectangle 140">
              <a:extLst>
                <a:ext uri="{FF2B5EF4-FFF2-40B4-BE49-F238E27FC236}">
                  <a16:creationId xmlns:a16="http://schemas.microsoft.com/office/drawing/2014/main" id="{C78B3984-67AC-4A70-9799-3A0591E00554}"/>
                </a:ext>
              </a:extLst>
            </p:cNvPr>
            <p:cNvSpPr>
              <a:spLocks noChangeArrowheads="1"/>
            </p:cNvSpPr>
            <p:nvPr/>
          </p:nvSpPr>
          <p:spPr bwMode="auto">
            <a:xfrm>
              <a:off x="1487" y="2609"/>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25741" name="Rectangle 141">
              <a:extLst>
                <a:ext uri="{FF2B5EF4-FFF2-40B4-BE49-F238E27FC236}">
                  <a16:creationId xmlns:a16="http://schemas.microsoft.com/office/drawing/2014/main" id="{33E6812E-6134-49F5-9DA5-5ACD1AD0436C}"/>
                </a:ext>
              </a:extLst>
            </p:cNvPr>
            <p:cNvSpPr>
              <a:spLocks noChangeArrowheads="1"/>
            </p:cNvSpPr>
            <p:nvPr/>
          </p:nvSpPr>
          <p:spPr bwMode="auto">
            <a:xfrm>
              <a:off x="1924" y="2348"/>
              <a:ext cx="1406" cy="42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742" name="Rectangle 142">
              <a:extLst>
                <a:ext uri="{FF2B5EF4-FFF2-40B4-BE49-F238E27FC236}">
                  <a16:creationId xmlns:a16="http://schemas.microsoft.com/office/drawing/2014/main" id="{BB85AD4F-A7F3-4DC9-843E-AEE6B83A8A4C}"/>
                </a:ext>
              </a:extLst>
            </p:cNvPr>
            <p:cNvSpPr>
              <a:spLocks noChangeArrowheads="1"/>
            </p:cNvSpPr>
            <p:nvPr/>
          </p:nvSpPr>
          <p:spPr bwMode="auto">
            <a:xfrm>
              <a:off x="1924" y="2348"/>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743" name="Rectangle 143">
              <a:extLst>
                <a:ext uri="{FF2B5EF4-FFF2-40B4-BE49-F238E27FC236}">
                  <a16:creationId xmlns:a16="http://schemas.microsoft.com/office/drawing/2014/main" id="{FEE4599D-E5F0-4435-AA9D-E07435F006AF}"/>
                </a:ext>
              </a:extLst>
            </p:cNvPr>
            <p:cNvSpPr>
              <a:spLocks noChangeArrowheads="1"/>
            </p:cNvSpPr>
            <p:nvPr/>
          </p:nvSpPr>
          <p:spPr bwMode="auto">
            <a:xfrm>
              <a:off x="1997" y="2461"/>
              <a:ext cx="87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Deficiencies in training</a:t>
              </a:r>
              <a:endParaRPr lang="en-US" altLang="en-US" sz="2800"/>
            </a:p>
          </p:txBody>
        </p:sp>
        <p:sp>
          <p:nvSpPr>
            <p:cNvPr id="25744" name="Rectangle 144">
              <a:extLst>
                <a:ext uri="{FF2B5EF4-FFF2-40B4-BE49-F238E27FC236}">
                  <a16:creationId xmlns:a16="http://schemas.microsoft.com/office/drawing/2014/main" id="{2FFFC646-15AC-453B-959D-AA0616741876}"/>
                </a:ext>
              </a:extLst>
            </p:cNvPr>
            <p:cNvSpPr>
              <a:spLocks noChangeArrowheads="1"/>
            </p:cNvSpPr>
            <p:nvPr/>
          </p:nvSpPr>
          <p:spPr bwMode="auto">
            <a:xfrm>
              <a:off x="2867" y="246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 </a:t>
              </a:r>
              <a:endParaRPr lang="en-US" altLang="en-US" sz="2800"/>
            </a:p>
          </p:txBody>
        </p:sp>
        <p:sp>
          <p:nvSpPr>
            <p:cNvPr id="25745" name="Rectangle 145">
              <a:extLst>
                <a:ext uri="{FF2B5EF4-FFF2-40B4-BE49-F238E27FC236}">
                  <a16:creationId xmlns:a16="http://schemas.microsoft.com/office/drawing/2014/main" id="{0A7834A6-A71A-4E3A-AB2A-F84A278C7760}"/>
                </a:ext>
              </a:extLst>
            </p:cNvPr>
            <p:cNvSpPr>
              <a:spLocks noChangeArrowheads="1"/>
            </p:cNvSpPr>
            <p:nvPr/>
          </p:nvSpPr>
          <p:spPr bwMode="auto">
            <a:xfrm>
              <a:off x="2912" y="2461"/>
              <a:ext cx="36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selection </a:t>
              </a:r>
              <a:endParaRPr lang="en-US" altLang="en-US" sz="2800"/>
            </a:p>
          </p:txBody>
        </p:sp>
        <p:sp>
          <p:nvSpPr>
            <p:cNvPr id="25746" name="Rectangle 146">
              <a:extLst>
                <a:ext uri="{FF2B5EF4-FFF2-40B4-BE49-F238E27FC236}">
                  <a16:creationId xmlns:a16="http://schemas.microsoft.com/office/drawing/2014/main" id="{5D9B7E2E-DCA0-4B69-8C6D-102ADE8E0AF5}"/>
                </a:ext>
              </a:extLst>
            </p:cNvPr>
            <p:cNvSpPr>
              <a:spLocks noChangeArrowheads="1"/>
            </p:cNvSpPr>
            <p:nvPr/>
          </p:nvSpPr>
          <p:spPr bwMode="auto">
            <a:xfrm>
              <a:off x="2261" y="2557"/>
              <a:ext cx="68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and or experience</a:t>
              </a:r>
              <a:endParaRPr lang="en-US" altLang="en-US" sz="2800"/>
            </a:p>
          </p:txBody>
        </p:sp>
        <p:sp>
          <p:nvSpPr>
            <p:cNvPr id="25747" name="Rectangle 147">
              <a:extLst>
                <a:ext uri="{FF2B5EF4-FFF2-40B4-BE49-F238E27FC236}">
                  <a16:creationId xmlns:a16="http://schemas.microsoft.com/office/drawing/2014/main" id="{9B980C14-B83D-4A05-99E6-63ECA368CCA6}"/>
                </a:ext>
              </a:extLst>
            </p:cNvPr>
            <p:cNvSpPr>
              <a:spLocks noChangeArrowheads="1"/>
            </p:cNvSpPr>
            <p:nvPr/>
          </p:nvSpPr>
          <p:spPr bwMode="auto">
            <a:xfrm>
              <a:off x="2942" y="2557"/>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25748" name="Rectangle 148">
              <a:extLst>
                <a:ext uri="{FF2B5EF4-FFF2-40B4-BE49-F238E27FC236}">
                  <a16:creationId xmlns:a16="http://schemas.microsoft.com/office/drawing/2014/main" id="{34434C67-B72A-45BE-A0BC-4D67C1C5A4C2}"/>
                </a:ext>
              </a:extLst>
            </p:cNvPr>
            <p:cNvSpPr>
              <a:spLocks noChangeArrowheads="1"/>
            </p:cNvSpPr>
            <p:nvPr/>
          </p:nvSpPr>
          <p:spPr bwMode="auto">
            <a:xfrm>
              <a:off x="212" y="3192"/>
              <a:ext cx="1406" cy="421"/>
            </a:xfrm>
            <a:prstGeom prst="rect">
              <a:avLst/>
            </a:prstGeom>
            <a:solidFill>
              <a:srgbClr val="D3FE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749" name="Rectangle 149">
              <a:extLst>
                <a:ext uri="{FF2B5EF4-FFF2-40B4-BE49-F238E27FC236}">
                  <a16:creationId xmlns:a16="http://schemas.microsoft.com/office/drawing/2014/main" id="{2E9A99E8-62E1-4E90-B7E8-6F9371367812}"/>
                </a:ext>
              </a:extLst>
            </p:cNvPr>
            <p:cNvSpPr>
              <a:spLocks noChangeArrowheads="1"/>
            </p:cNvSpPr>
            <p:nvPr/>
          </p:nvSpPr>
          <p:spPr bwMode="auto">
            <a:xfrm>
              <a:off x="212" y="3192"/>
              <a:ext cx="1406" cy="421"/>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750" name="Rectangle 150">
              <a:extLst>
                <a:ext uri="{FF2B5EF4-FFF2-40B4-BE49-F238E27FC236}">
                  <a16:creationId xmlns:a16="http://schemas.microsoft.com/office/drawing/2014/main" id="{397B9D5C-EDE0-450F-9116-E467A022DE59}"/>
                </a:ext>
              </a:extLst>
            </p:cNvPr>
            <p:cNvSpPr>
              <a:spLocks noChangeArrowheads="1"/>
            </p:cNvSpPr>
            <p:nvPr/>
          </p:nvSpPr>
          <p:spPr bwMode="auto">
            <a:xfrm>
              <a:off x="476" y="3353"/>
              <a:ext cx="83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History of unsafe acts</a:t>
              </a:r>
              <a:endParaRPr lang="en-US" altLang="en-US" sz="2800"/>
            </a:p>
          </p:txBody>
        </p:sp>
        <p:sp>
          <p:nvSpPr>
            <p:cNvPr id="25751" name="Rectangle 151">
              <a:extLst>
                <a:ext uri="{FF2B5EF4-FFF2-40B4-BE49-F238E27FC236}">
                  <a16:creationId xmlns:a16="http://schemas.microsoft.com/office/drawing/2014/main" id="{F9DE7C74-6942-4EC7-91FB-0FBFEB8106A2}"/>
                </a:ext>
              </a:extLst>
            </p:cNvPr>
            <p:cNvSpPr>
              <a:spLocks noChangeArrowheads="1"/>
            </p:cNvSpPr>
            <p:nvPr/>
          </p:nvSpPr>
          <p:spPr bwMode="auto">
            <a:xfrm>
              <a:off x="1305" y="3353"/>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25752" name="Freeform 152">
              <a:extLst>
                <a:ext uri="{FF2B5EF4-FFF2-40B4-BE49-F238E27FC236}">
                  <a16:creationId xmlns:a16="http://schemas.microsoft.com/office/drawing/2014/main" id="{2C7B1DC6-2D30-488D-95DE-BE106144670F}"/>
                </a:ext>
              </a:extLst>
            </p:cNvPr>
            <p:cNvSpPr>
              <a:spLocks noEditPoints="1"/>
            </p:cNvSpPr>
            <p:nvPr/>
          </p:nvSpPr>
          <p:spPr bwMode="auto">
            <a:xfrm>
              <a:off x="2545" y="368"/>
              <a:ext cx="193" cy="30"/>
            </a:xfrm>
            <a:custGeom>
              <a:avLst/>
              <a:gdLst>
                <a:gd name="T0" fmla="*/ 0 w 193"/>
                <a:gd name="T1" fmla="*/ 0 h 30"/>
                <a:gd name="T2" fmla="*/ 60 w 193"/>
                <a:gd name="T3" fmla="*/ 0 h 30"/>
                <a:gd name="T4" fmla="*/ 60 w 193"/>
                <a:gd name="T5" fmla="*/ 30 h 30"/>
                <a:gd name="T6" fmla="*/ 0 w 193"/>
                <a:gd name="T7" fmla="*/ 30 h 30"/>
                <a:gd name="T8" fmla="*/ 0 w 193"/>
                <a:gd name="T9" fmla="*/ 0 h 30"/>
                <a:gd name="T10" fmla="*/ 90 w 193"/>
                <a:gd name="T11" fmla="*/ 0 h 30"/>
                <a:gd name="T12" fmla="*/ 149 w 193"/>
                <a:gd name="T13" fmla="*/ 0 h 30"/>
                <a:gd name="T14" fmla="*/ 149 w 193"/>
                <a:gd name="T15" fmla="*/ 30 h 30"/>
                <a:gd name="T16" fmla="*/ 90 w 193"/>
                <a:gd name="T17" fmla="*/ 30 h 30"/>
                <a:gd name="T18" fmla="*/ 90 w 193"/>
                <a:gd name="T19" fmla="*/ 0 h 30"/>
                <a:gd name="T20" fmla="*/ 179 w 193"/>
                <a:gd name="T21" fmla="*/ 0 h 30"/>
                <a:gd name="T22" fmla="*/ 193 w 193"/>
                <a:gd name="T23" fmla="*/ 0 h 30"/>
                <a:gd name="T24" fmla="*/ 193 w 193"/>
                <a:gd name="T25" fmla="*/ 30 h 30"/>
                <a:gd name="T26" fmla="*/ 179 w 193"/>
                <a:gd name="T27" fmla="*/ 30 h 30"/>
                <a:gd name="T28" fmla="*/ 179 w 193"/>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3"/>
                <a:gd name="T46" fmla="*/ 0 h 30"/>
                <a:gd name="T47" fmla="*/ 193 w 193"/>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3" h="30">
                  <a:moveTo>
                    <a:pt x="0" y="0"/>
                  </a:moveTo>
                  <a:lnTo>
                    <a:pt x="60" y="0"/>
                  </a:lnTo>
                  <a:lnTo>
                    <a:pt x="60" y="30"/>
                  </a:lnTo>
                  <a:lnTo>
                    <a:pt x="0" y="30"/>
                  </a:lnTo>
                  <a:lnTo>
                    <a:pt x="0" y="0"/>
                  </a:lnTo>
                  <a:close/>
                  <a:moveTo>
                    <a:pt x="90" y="0"/>
                  </a:moveTo>
                  <a:lnTo>
                    <a:pt x="149" y="0"/>
                  </a:lnTo>
                  <a:lnTo>
                    <a:pt x="149" y="30"/>
                  </a:lnTo>
                  <a:lnTo>
                    <a:pt x="90" y="30"/>
                  </a:lnTo>
                  <a:lnTo>
                    <a:pt x="90" y="0"/>
                  </a:lnTo>
                  <a:close/>
                  <a:moveTo>
                    <a:pt x="179" y="0"/>
                  </a:moveTo>
                  <a:lnTo>
                    <a:pt x="193" y="0"/>
                  </a:lnTo>
                  <a:lnTo>
                    <a:pt x="193" y="30"/>
                  </a:lnTo>
                  <a:lnTo>
                    <a:pt x="179" y="30"/>
                  </a:lnTo>
                  <a:lnTo>
                    <a:pt x="179" y="0"/>
                  </a:lnTo>
                  <a:close/>
                </a:path>
              </a:pathLst>
            </a:custGeom>
            <a:solidFill>
              <a:srgbClr val="800000"/>
            </a:solidFill>
            <a:ln w="6350" cap="flat">
              <a:solidFill>
                <a:srgbClr val="800000"/>
              </a:solidFill>
              <a:prstDash val="solid"/>
              <a:bevel/>
              <a:headEnd/>
              <a:tailEnd/>
            </a:ln>
          </p:spPr>
          <p:txBody>
            <a:bodyPr/>
            <a:lstStyle/>
            <a:p>
              <a:endParaRPr lang="en-GB"/>
            </a:p>
          </p:txBody>
        </p:sp>
        <p:sp>
          <p:nvSpPr>
            <p:cNvPr id="25753" name="Freeform 153">
              <a:extLst>
                <a:ext uri="{FF2B5EF4-FFF2-40B4-BE49-F238E27FC236}">
                  <a16:creationId xmlns:a16="http://schemas.microsoft.com/office/drawing/2014/main" id="{7EF5C4C1-6999-48B8-B7D2-62F210615BA5}"/>
                </a:ext>
              </a:extLst>
            </p:cNvPr>
            <p:cNvSpPr>
              <a:spLocks/>
            </p:cNvSpPr>
            <p:nvPr/>
          </p:nvSpPr>
          <p:spPr bwMode="auto">
            <a:xfrm>
              <a:off x="2728" y="344"/>
              <a:ext cx="77" cy="78"/>
            </a:xfrm>
            <a:custGeom>
              <a:avLst/>
              <a:gdLst>
                <a:gd name="T0" fmla="*/ 0 w 77"/>
                <a:gd name="T1" fmla="*/ 0 h 78"/>
                <a:gd name="T2" fmla="*/ 77 w 77"/>
                <a:gd name="T3" fmla="*/ 39 h 78"/>
                <a:gd name="T4" fmla="*/ 0 w 77"/>
                <a:gd name="T5" fmla="*/ 78 h 78"/>
                <a:gd name="T6" fmla="*/ 0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0" y="0"/>
                  </a:moveTo>
                  <a:lnTo>
                    <a:pt x="77" y="39"/>
                  </a:lnTo>
                  <a:lnTo>
                    <a:pt x="0" y="78"/>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54" name="Freeform 154">
              <a:extLst>
                <a:ext uri="{FF2B5EF4-FFF2-40B4-BE49-F238E27FC236}">
                  <a16:creationId xmlns:a16="http://schemas.microsoft.com/office/drawing/2014/main" id="{3FC01B76-B3D9-4BF9-8EFA-465593612EE2}"/>
                </a:ext>
              </a:extLst>
            </p:cNvPr>
            <p:cNvSpPr>
              <a:spLocks noEditPoints="1"/>
            </p:cNvSpPr>
            <p:nvPr/>
          </p:nvSpPr>
          <p:spPr bwMode="auto">
            <a:xfrm>
              <a:off x="2613" y="524"/>
              <a:ext cx="611" cy="152"/>
            </a:xfrm>
            <a:custGeom>
              <a:avLst/>
              <a:gdLst>
                <a:gd name="T0" fmla="*/ 611 w 611"/>
                <a:gd name="T1" fmla="*/ 0 h 152"/>
                <a:gd name="T2" fmla="*/ 611 w 611"/>
                <a:gd name="T3" fmla="*/ 59 h 152"/>
                <a:gd name="T4" fmla="*/ 581 w 611"/>
                <a:gd name="T5" fmla="*/ 59 h 152"/>
                <a:gd name="T6" fmla="*/ 581 w 611"/>
                <a:gd name="T7" fmla="*/ 0 h 152"/>
                <a:gd name="T8" fmla="*/ 611 w 611"/>
                <a:gd name="T9" fmla="*/ 0 h 152"/>
                <a:gd name="T10" fmla="*/ 611 w 611"/>
                <a:gd name="T11" fmla="*/ 89 h 152"/>
                <a:gd name="T12" fmla="*/ 611 w 611"/>
                <a:gd name="T13" fmla="*/ 152 h 152"/>
                <a:gd name="T14" fmla="*/ 585 w 611"/>
                <a:gd name="T15" fmla="*/ 152 h 152"/>
                <a:gd name="T16" fmla="*/ 585 w 611"/>
                <a:gd name="T17" fmla="*/ 122 h 152"/>
                <a:gd name="T18" fmla="*/ 596 w 611"/>
                <a:gd name="T19" fmla="*/ 122 h 152"/>
                <a:gd name="T20" fmla="*/ 581 w 611"/>
                <a:gd name="T21" fmla="*/ 137 h 152"/>
                <a:gd name="T22" fmla="*/ 581 w 611"/>
                <a:gd name="T23" fmla="*/ 89 h 152"/>
                <a:gd name="T24" fmla="*/ 611 w 611"/>
                <a:gd name="T25" fmla="*/ 89 h 152"/>
                <a:gd name="T26" fmla="*/ 556 w 611"/>
                <a:gd name="T27" fmla="*/ 152 h 152"/>
                <a:gd name="T28" fmla="*/ 496 w 611"/>
                <a:gd name="T29" fmla="*/ 152 h 152"/>
                <a:gd name="T30" fmla="*/ 496 w 611"/>
                <a:gd name="T31" fmla="*/ 122 h 152"/>
                <a:gd name="T32" fmla="*/ 556 w 611"/>
                <a:gd name="T33" fmla="*/ 122 h 152"/>
                <a:gd name="T34" fmla="*/ 556 w 611"/>
                <a:gd name="T35" fmla="*/ 152 h 152"/>
                <a:gd name="T36" fmla="*/ 466 w 611"/>
                <a:gd name="T37" fmla="*/ 152 h 152"/>
                <a:gd name="T38" fmla="*/ 407 w 611"/>
                <a:gd name="T39" fmla="*/ 152 h 152"/>
                <a:gd name="T40" fmla="*/ 407 w 611"/>
                <a:gd name="T41" fmla="*/ 122 h 152"/>
                <a:gd name="T42" fmla="*/ 466 w 611"/>
                <a:gd name="T43" fmla="*/ 122 h 152"/>
                <a:gd name="T44" fmla="*/ 466 w 611"/>
                <a:gd name="T45" fmla="*/ 152 h 152"/>
                <a:gd name="T46" fmla="*/ 377 w 611"/>
                <a:gd name="T47" fmla="*/ 152 h 152"/>
                <a:gd name="T48" fmla="*/ 318 w 611"/>
                <a:gd name="T49" fmla="*/ 152 h 152"/>
                <a:gd name="T50" fmla="*/ 318 w 611"/>
                <a:gd name="T51" fmla="*/ 122 h 152"/>
                <a:gd name="T52" fmla="*/ 377 w 611"/>
                <a:gd name="T53" fmla="*/ 122 h 152"/>
                <a:gd name="T54" fmla="*/ 377 w 611"/>
                <a:gd name="T55" fmla="*/ 152 h 152"/>
                <a:gd name="T56" fmla="*/ 288 w 611"/>
                <a:gd name="T57" fmla="*/ 152 h 152"/>
                <a:gd name="T58" fmla="*/ 228 w 611"/>
                <a:gd name="T59" fmla="*/ 152 h 152"/>
                <a:gd name="T60" fmla="*/ 228 w 611"/>
                <a:gd name="T61" fmla="*/ 122 h 152"/>
                <a:gd name="T62" fmla="*/ 288 w 611"/>
                <a:gd name="T63" fmla="*/ 122 h 152"/>
                <a:gd name="T64" fmla="*/ 288 w 611"/>
                <a:gd name="T65" fmla="*/ 152 h 152"/>
                <a:gd name="T66" fmla="*/ 199 w 611"/>
                <a:gd name="T67" fmla="*/ 152 h 152"/>
                <a:gd name="T68" fmla="*/ 139 w 611"/>
                <a:gd name="T69" fmla="*/ 152 h 152"/>
                <a:gd name="T70" fmla="*/ 139 w 611"/>
                <a:gd name="T71" fmla="*/ 122 h 152"/>
                <a:gd name="T72" fmla="*/ 199 w 611"/>
                <a:gd name="T73" fmla="*/ 122 h 152"/>
                <a:gd name="T74" fmla="*/ 199 w 611"/>
                <a:gd name="T75" fmla="*/ 152 h 152"/>
                <a:gd name="T76" fmla="*/ 109 w 611"/>
                <a:gd name="T77" fmla="*/ 152 h 152"/>
                <a:gd name="T78" fmla="*/ 50 w 611"/>
                <a:gd name="T79" fmla="*/ 152 h 152"/>
                <a:gd name="T80" fmla="*/ 50 w 611"/>
                <a:gd name="T81" fmla="*/ 122 h 152"/>
                <a:gd name="T82" fmla="*/ 109 w 611"/>
                <a:gd name="T83" fmla="*/ 122 h 152"/>
                <a:gd name="T84" fmla="*/ 109 w 611"/>
                <a:gd name="T85" fmla="*/ 152 h 152"/>
                <a:gd name="T86" fmla="*/ 20 w 611"/>
                <a:gd name="T87" fmla="*/ 152 h 152"/>
                <a:gd name="T88" fmla="*/ 0 w 611"/>
                <a:gd name="T89" fmla="*/ 152 h 152"/>
                <a:gd name="T90" fmla="*/ 0 w 611"/>
                <a:gd name="T91" fmla="*/ 122 h 152"/>
                <a:gd name="T92" fmla="*/ 20 w 611"/>
                <a:gd name="T93" fmla="*/ 122 h 152"/>
                <a:gd name="T94" fmla="*/ 20 w 611"/>
                <a:gd name="T95" fmla="*/ 152 h 1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1"/>
                <a:gd name="T145" fmla="*/ 0 h 152"/>
                <a:gd name="T146" fmla="*/ 611 w 611"/>
                <a:gd name="T147" fmla="*/ 152 h 1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1" h="152">
                  <a:moveTo>
                    <a:pt x="611" y="0"/>
                  </a:moveTo>
                  <a:lnTo>
                    <a:pt x="611" y="59"/>
                  </a:lnTo>
                  <a:lnTo>
                    <a:pt x="581" y="59"/>
                  </a:lnTo>
                  <a:lnTo>
                    <a:pt x="581" y="0"/>
                  </a:lnTo>
                  <a:lnTo>
                    <a:pt x="611" y="0"/>
                  </a:lnTo>
                  <a:close/>
                  <a:moveTo>
                    <a:pt x="611" y="89"/>
                  </a:moveTo>
                  <a:lnTo>
                    <a:pt x="611" y="152"/>
                  </a:lnTo>
                  <a:lnTo>
                    <a:pt x="585" y="152"/>
                  </a:lnTo>
                  <a:lnTo>
                    <a:pt x="585" y="122"/>
                  </a:lnTo>
                  <a:lnTo>
                    <a:pt x="596" y="122"/>
                  </a:lnTo>
                  <a:lnTo>
                    <a:pt x="581" y="137"/>
                  </a:lnTo>
                  <a:lnTo>
                    <a:pt x="581" y="89"/>
                  </a:lnTo>
                  <a:lnTo>
                    <a:pt x="611" y="89"/>
                  </a:lnTo>
                  <a:close/>
                  <a:moveTo>
                    <a:pt x="556" y="152"/>
                  </a:moveTo>
                  <a:lnTo>
                    <a:pt x="496" y="152"/>
                  </a:lnTo>
                  <a:lnTo>
                    <a:pt x="496" y="122"/>
                  </a:lnTo>
                  <a:lnTo>
                    <a:pt x="556" y="122"/>
                  </a:lnTo>
                  <a:lnTo>
                    <a:pt x="556" y="152"/>
                  </a:lnTo>
                  <a:close/>
                  <a:moveTo>
                    <a:pt x="466" y="152"/>
                  </a:moveTo>
                  <a:lnTo>
                    <a:pt x="407" y="152"/>
                  </a:lnTo>
                  <a:lnTo>
                    <a:pt x="407" y="122"/>
                  </a:lnTo>
                  <a:lnTo>
                    <a:pt x="466" y="122"/>
                  </a:lnTo>
                  <a:lnTo>
                    <a:pt x="466" y="152"/>
                  </a:lnTo>
                  <a:close/>
                  <a:moveTo>
                    <a:pt x="377" y="152"/>
                  </a:moveTo>
                  <a:lnTo>
                    <a:pt x="318" y="152"/>
                  </a:lnTo>
                  <a:lnTo>
                    <a:pt x="318" y="122"/>
                  </a:lnTo>
                  <a:lnTo>
                    <a:pt x="377" y="122"/>
                  </a:lnTo>
                  <a:lnTo>
                    <a:pt x="377" y="152"/>
                  </a:lnTo>
                  <a:close/>
                  <a:moveTo>
                    <a:pt x="288" y="152"/>
                  </a:moveTo>
                  <a:lnTo>
                    <a:pt x="228" y="152"/>
                  </a:lnTo>
                  <a:lnTo>
                    <a:pt x="228" y="122"/>
                  </a:lnTo>
                  <a:lnTo>
                    <a:pt x="288" y="122"/>
                  </a:lnTo>
                  <a:lnTo>
                    <a:pt x="288" y="152"/>
                  </a:lnTo>
                  <a:close/>
                  <a:moveTo>
                    <a:pt x="199" y="152"/>
                  </a:moveTo>
                  <a:lnTo>
                    <a:pt x="139" y="152"/>
                  </a:lnTo>
                  <a:lnTo>
                    <a:pt x="139" y="122"/>
                  </a:lnTo>
                  <a:lnTo>
                    <a:pt x="199" y="122"/>
                  </a:lnTo>
                  <a:lnTo>
                    <a:pt x="199" y="152"/>
                  </a:lnTo>
                  <a:close/>
                  <a:moveTo>
                    <a:pt x="109" y="152"/>
                  </a:moveTo>
                  <a:lnTo>
                    <a:pt x="50" y="152"/>
                  </a:lnTo>
                  <a:lnTo>
                    <a:pt x="50" y="122"/>
                  </a:lnTo>
                  <a:lnTo>
                    <a:pt x="109" y="122"/>
                  </a:lnTo>
                  <a:lnTo>
                    <a:pt x="109" y="152"/>
                  </a:lnTo>
                  <a:close/>
                  <a:moveTo>
                    <a:pt x="20" y="152"/>
                  </a:moveTo>
                  <a:lnTo>
                    <a:pt x="0" y="152"/>
                  </a:lnTo>
                  <a:lnTo>
                    <a:pt x="0" y="122"/>
                  </a:lnTo>
                  <a:lnTo>
                    <a:pt x="20" y="122"/>
                  </a:lnTo>
                  <a:lnTo>
                    <a:pt x="20" y="152"/>
                  </a:lnTo>
                  <a:close/>
                </a:path>
              </a:pathLst>
            </a:custGeom>
            <a:solidFill>
              <a:srgbClr val="800000"/>
            </a:solidFill>
            <a:ln w="6350" cap="flat">
              <a:solidFill>
                <a:srgbClr val="800000"/>
              </a:solidFill>
              <a:prstDash val="solid"/>
              <a:bevel/>
              <a:headEnd/>
              <a:tailEnd/>
            </a:ln>
          </p:spPr>
          <p:txBody>
            <a:bodyPr/>
            <a:lstStyle/>
            <a:p>
              <a:endParaRPr lang="en-GB"/>
            </a:p>
          </p:txBody>
        </p:sp>
        <p:sp>
          <p:nvSpPr>
            <p:cNvPr id="25755" name="Freeform 155">
              <a:extLst>
                <a:ext uri="{FF2B5EF4-FFF2-40B4-BE49-F238E27FC236}">
                  <a16:creationId xmlns:a16="http://schemas.microsoft.com/office/drawing/2014/main" id="{04A26694-437B-4CA3-8AAD-8282A9A24AB2}"/>
                </a:ext>
              </a:extLst>
            </p:cNvPr>
            <p:cNvSpPr>
              <a:spLocks/>
            </p:cNvSpPr>
            <p:nvPr/>
          </p:nvSpPr>
          <p:spPr bwMode="auto">
            <a:xfrm>
              <a:off x="2545" y="623"/>
              <a:ext cx="78" cy="77"/>
            </a:xfrm>
            <a:custGeom>
              <a:avLst/>
              <a:gdLst>
                <a:gd name="T0" fmla="*/ 78 w 78"/>
                <a:gd name="T1" fmla="*/ 77 h 77"/>
                <a:gd name="T2" fmla="*/ 0 w 78"/>
                <a:gd name="T3" fmla="*/ 38 h 77"/>
                <a:gd name="T4" fmla="*/ 78 w 78"/>
                <a:gd name="T5" fmla="*/ 0 h 77"/>
                <a:gd name="T6" fmla="*/ 78 w 78"/>
                <a:gd name="T7" fmla="*/ 77 h 77"/>
                <a:gd name="T8" fmla="*/ 0 60000 65536"/>
                <a:gd name="T9" fmla="*/ 0 60000 65536"/>
                <a:gd name="T10" fmla="*/ 0 60000 65536"/>
                <a:gd name="T11" fmla="*/ 0 60000 65536"/>
                <a:gd name="T12" fmla="*/ 0 w 78"/>
                <a:gd name="T13" fmla="*/ 0 h 77"/>
                <a:gd name="T14" fmla="*/ 78 w 78"/>
                <a:gd name="T15" fmla="*/ 77 h 77"/>
              </a:gdLst>
              <a:ahLst/>
              <a:cxnLst>
                <a:cxn ang="T8">
                  <a:pos x="T0" y="T1"/>
                </a:cxn>
                <a:cxn ang="T9">
                  <a:pos x="T2" y="T3"/>
                </a:cxn>
                <a:cxn ang="T10">
                  <a:pos x="T4" y="T5"/>
                </a:cxn>
                <a:cxn ang="T11">
                  <a:pos x="T6" y="T7"/>
                </a:cxn>
              </a:cxnLst>
              <a:rect l="T12" t="T13" r="T14" b="T15"/>
              <a:pathLst>
                <a:path w="78" h="77">
                  <a:moveTo>
                    <a:pt x="78" y="77"/>
                  </a:moveTo>
                  <a:lnTo>
                    <a:pt x="0" y="38"/>
                  </a:lnTo>
                  <a:lnTo>
                    <a:pt x="78" y="0"/>
                  </a:lnTo>
                  <a:lnTo>
                    <a:pt x="78" y="77"/>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56" name="Line 156">
              <a:extLst>
                <a:ext uri="{FF2B5EF4-FFF2-40B4-BE49-F238E27FC236}">
                  <a16:creationId xmlns:a16="http://schemas.microsoft.com/office/drawing/2014/main" id="{19B6C969-ED0A-40D4-8E7C-D3B97ABF7BFC}"/>
                </a:ext>
              </a:extLst>
            </p:cNvPr>
            <p:cNvSpPr>
              <a:spLocks noChangeShapeType="1"/>
            </p:cNvSpPr>
            <p:nvPr/>
          </p:nvSpPr>
          <p:spPr bwMode="auto">
            <a:xfrm>
              <a:off x="3614" y="383"/>
              <a:ext cx="209" cy="0"/>
            </a:xfrm>
            <a:prstGeom prst="line">
              <a:avLst/>
            </a:prstGeom>
            <a:noFill/>
            <a:ln w="47625">
              <a:solidFill>
                <a:srgbClr val="8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5757" name="Freeform 157">
              <a:extLst>
                <a:ext uri="{FF2B5EF4-FFF2-40B4-BE49-F238E27FC236}">
                  <a16:creationId xmlns:a16="http://schemas.microsoft.com/office/drawing/2014/main" id="{16F983B2-2A7E-4B79-93C7-FC580D599CF7}"/>
                </a:ext>
              </a:extLst>
            </p:cNvPr>
            <p:cNvSpPr>
              <a:spLocks/>
            </p:cNvSpPr>
            <p:nvPr/>
          </p:nvSpPr>
          <p:spPr bwMode="auto">
            <a:xfrm>
              <a:off x="3814" y="344"/>
              <a:ext cx="77" cy="78"/>
            </a:xfrm>
            <a:custGeom>
              <a:avLst/>
              <a:gdLst>
                <a:gd name="T0" fmla="*/ 0 w 77"/>
                <a:gd name="T1" fmla="*/ 0 h 78"/>
                <a:gd name="T2" fmla="*/ 77 w 77"/>
                <a:gd name="T3" fmla="*/ 39 h 78"/>
                <a:gd name="T4" fmla="*/ 0 w 77"/>
                <a:gd name="T5" fmla="*/ 78 h 78"/>
                <a:gd name="T6" fmla="*/ 0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0" y="0"/>
                  </a:moveTo>
                  <a:lnTo>
                    <a:pt x="77" y="39"/>
                  </a:lnTo>
                  <a:lnTo>
                    <a:pt x="0" y="78"/>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58" name="Line 158">
              <a:extLst>
                <a:ext uri="{FF2B5EF4-FFF2-40B4-BE49-F238E27FC236}">
                  <a16:creationId xmlns:a16="http://schemas.microsoft.com/office/drawing/2014/main" id="{90E09CD2-9EC9-4693-B280-1D22E54DCBDF}"/>
                </a:ext>
              </a:extLst>
            </p:cNvPr>
            <p:cNvSpPr>
              <a:spLocks noChangeShapeType="1"/>
            </p:cNvSpPr>
            <p:nvPr/>
          </p:nvSpPr>
          <p:spPr bwMode="auto">
            <a:xfrm>
              <a:off x="1069" y="383"/>
              <a:ext cx="105" cy="0"/>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5759" name="Freeform 159">
              <a:extLst>
                <a:ext uri="{FF2B5EF4-FFF2-40B4-BE49-F238E27FC236}">
                  <a16:creationId xmlns:a16="http://schemas.microsoft.com/office/drawing/2014/main" id="{F2D1FE7A-C0CE-4BBA-9A67-1C406C1161C3}"/>
                </a:ext>
              </a:extLst>
            </p:cNvPr>
            <p:cNvSpPr>
              <a:spLocks/>
            </p:cNvSpPr>
            <p:nvPr/>
          </p:nvSpPr>
          <p:spPr bwMode="auto">
            <a:xfrm>
              <a:off x="1164" y="344"/>
              <a:ext cx="78" cy="78"/>
            </a:xfrm>
            <a:custGeom>
              <a:avLst/>
              <a:gdLst>
                <a:gd name="T0" fmla="*/ 0 w 78"/>
                <a:gd name="T1" fmla="*/ 0 h 78"/>
                <a:gd name="T2" fmla="*/ 78 w 78"/>
                <a:gd name="T3" fmla="*/ 39 h 78"/>
                <a:gd name="T4" fmla="*/ 0 w 78"/>
                <a:gd name="T5" fmla="*/ 78 h 78"/>
                <a:gd name="T6" fmla="*/ 0 w 78"/>
                <a:gd name="T7" fmla="*/ 0 h 78"/>
                <a:gd name="T8" fmla="*/ 0 60000 65536"/>
                <a:gd name="T9" fmla="*/ 0 60000 65536"/>
                <a:gd name="T10" fmla="*/ 0 60000 65536"/>
                <a:gd name="T11" fmla="*/ 0 60000 65536"/>
                <a:gd name="T12" fmla="*/ 0 w 78"/>
                <a:gd name="T13" fmla="*/ 0 h 78"/>
                <a:gd name="T14" fmla="*/ 78 w 78"/>
                <a:gd name="T15" fmla="*/ 78 h 78"/>
              </a:gdLst>
              <a:ahLst/>
              <a:cxnLst>
                <a:cxn ang="T8">
                  <a:pos x="T0" y="T1"/>
                </a:cxn>
                <a:cxn ang="T9">
                  <a:pos x="T2" y="T3"/>
                </a:cxn>
                <a:cxn ang="T10">
                  <a:pos x="T4" y="T5"/>
                </a:cxn>
                <a:cxn ang="T11">
                  <a:pos x="T6" y="T7"/>
                </a:cxn>
              </a:cxnLst>
              <a:rect l="T12" t="T13" r="T14" b="T15"/>
              <a:pathLst>
                <a:path w="78" h="78">
                  <a:moveTo>
                    <a:pt x="0" y="0"/>
                  </a:moveTo>
                  <a:lnTo>
                    <a:pt x="78"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60" name="Rectangle 160">
              <a:extLst>
                <a:ext uri="{FF2B5EF4-FFF2-40B4-BE49-F238E27FC236}">
                  <a16:creationId xmlns:a16="http://schemas.microsoft.com/office/drawing/2014/main" id="{6CB8F38A-EE88-497B-B6AB-0E92F59C451C}"/>
                </a:ext>
              </a:extLst>
            </p:cNvPr>
            <p:cNvSpPr>
              <a:spLocks noChangeArrowheads="1"/>
            </p:cNvSpPr>
            <p:nvPr/>
          </p:nvSpPr>
          <p:spPr bwMode="auto">
            <a:xfrm>
              <a:off x="3674" y="270"/>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5761" name="Rectangle 161">
              <a:extLst>
                <a:ext uri="{FF2B5EF4-FFF2-40B4-BE49-F238E27FC236}">
                  <a16:creationId xmlns:a16="http://schemas.microsoft.com/office/drawing/2014/main" id="{647D1C20-4A2D-45A1-A967-0E3C91EE7764}"/>
                </a:ext>
              </a:extLst>
            </p:cNvPr>
            <p:cNvSpPr>
              <a:spLocks noChangeArrowheads="1"/>
            </p:cNvSpPr>
            <p:nvPr/>
          </p:nvSpPr>
          <p:spPr bwMode="auto">
            <a:xfrm>
              <a:off x="2373" y="270"/>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5762" name="Rectangle 162">
              <a:extLst>
                <a:ext uri="{FF2B5EF4-FFF2-40B4-BE49-F238E27FC236}">
                  <a16:creationId xmlns:a16="http://schemas.microsoft.com/office/drawing/2014/main" id="{BE92D1ED-09F0-42B7-B7FC-0C7CB1DF8676}"/>
                </a:ext>
              </a:extLst>
            </p:cNvPr>
            <p:cNvSpPr>
              <a:spLocks noChangeArrowheads="1"/>
            </p:cNvSpPr>
            <p:nvPr/>
          </p:nvSpPr>
          <p:spPr bwMode="auto">
            <a:xfrm>
              <a:off x="1699" y="965"/>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5763" name="Rectangle 163">
              <a:extLst>
                <a:ext uri="{FF2B5EF4-FFF2-40B4-BE49-F238E27FC236}">
                  <a16:creationId xmlns:a16="http://schemas.microsoft.com/office/drawing/2014/main" id="{B873BB4E-8B81-4D08-8AAC-1E1A709B3952}"/>
                </a:ext>
              </a:extLst>
            </p:cNvPr>
            <p:cNvSpPr>
              <a:spLocks noChangeArrowheads="1"/>
            </p:cNvSpPr>
            <p:nvPr/>
          </p:nvSpPr>
          <p:spPr bwMode="auto">
            <a:xfrm>
              <a:off x="1699" y="1598"/>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5764" name="Rectangle 164">
              <a:extLst>
                <a:ext uri="{FF2B5EF4-FFF2-40B4-BE49-F238E27FC236}">
                  <a16:creationId xmlns:a16="http://schemas.microsoft.com/office/drawing/2014/main" id="{C6924DF6-70CC-45D4-8E86-77455F5DA729}"/>
                </a:ext>
              </a:extLst>
            </p:cNvPr>
            <p:cNvSpPr>
              <a:spLocks noChangeArrowheads="1"/>
            </p:cNvSpPr>
            <p:nvPr/>
          </p:nvSpPr>
          <p:spPr bwMode="auto">
            <a:xfrm>
              <a:off x="725" y="3037"/>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5765" name="Rectangle 165">
              <a:extLst>
                <a:ext uri="{FF2B5EF4-FFF2-40B4-BE49-F238E27FC236}">
                  <a16:creationId xmlns:a16="http://schemas.microsoft.com/office/drawing/2014/main" id="{AC029E8F-9322-4A26-ACA1-A179473FC75C}"/>
                </a:ext>
              </a:extLst>
            </p:cNvPr>
            <p:cNvSpPr>
              <a:spLocks noChangeArrowheads="1"/>
            </p:cNvSpPr>
            <p:nvPr/>
          </p:nvSpPr>
          <p:spPr bwMode="auto">
            <a:xfrm>
              <a:off x="3566" y="965"/>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5766" name="Rectangle 166">
              <a:extLst>
                <a:ext uri="{FF2B5EF4-FFF2-40B4-BE49-F238E27FC236}">
                  <a16:creationId xmlns:a16="http://schemas.microsoft.com/office/drawing/2014/main" id="{CD968BAE-B34B-4AE7-93DE-E0B450539DE2}"/>
                </a:ext>
              </a:extLst>
            </p:cNvPr>
            <p:cNvSpPr>
              <a:spLocks noChangeArrowheads="1"/>
            </p:cNvSpPr>
            <p:nvPr/>
          </p:nvSpPr>
          <p:spPr bwMode="auto">
            <a:xfrm>
              <a:off x="3551" y="1386"/>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5767" name="Rectangle 167">
              <a:extLst>
                <a:ext uri="{FF2B5EF4-FFF2-40B4-BE49-F238E27FC236}">
                  <a16:creationId xmlns:a16="http://schemas.microsoft.com/office/drawing/2014/main" id="{5DCF8308-9C45-4637-8E3C-A3434EA7BF8D}"/>
                </a:ext>
              </a:extLst>
            </p:cNvPr>
            <p:cNvSpPr>
              <a:spLocks noChangeArrowheads="1"/>
            </p:cNvSpPr>
            <p:nvPr/>
          </p:nvSpPr>
          <p:spPr bwMode="auto">
            <a:xfrm>
              <a:off x="3555" y="2650"/>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5768" name="Rectangle 168">
              <a:extLst>
                <a:ext uri="{FF2B5EF4-FFF2-40B4-BE49-F238E27FC236}">
                  <a16:creationId xmlns:a16="http://schemas.microsoft.com/office/drawing/2014/main" id="{9526E0A5-5CB3-43A4-8F03-6691C26FA785}"/>
                </a:ext>
              </a:extLst>
            </p:cNvPr>
            <p:cNvSpPr>
              <a:spLocks noChangeArrowheads="1"/>
            </p:cNvSpPr>
            <p:nvPr/>
          </p:nvSpPr>
          <p:spPr bwMode="auto">
            <a:xfrm>
              <a:off x="3570" y="1806"/>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5769" name="Rectangle 169">
              <a:extLst>
                <a:ext uri="{FF2B5EF4-FFF2-40B4-BE49-F238E27FC236}">
                  <a16:creationId xmlns:a16="http://schemas.microsoft.com/office/drawing/2014/main" id="{17B49002-A90C-4282-B816-8FEBDF453A8B}"/>
                </a:ext>
              </a:extLst>
            </p:cNvPr>
            <p:cNvSpPr>
              <a:spLocks noChangeArrowheads="1"/>
            </p:cNvSpPr>
            <p:nvPr/>
          </p:nvSpPr>
          <p:spPr bwMode="auto">
            <a:xfrm>
              <a:off x="3570" y="2230"/>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5770" name="Rectangle 170">
              <a:extLst>
                <a:ext uri="{FF2B5EF4-FFF2-40B4-BE49-F238E27FC236}">
                  <a16:creationId xmlns:a16="http://schemas.microsoft.com/office/drawing/2014/main" id="{4059C0C9-FAE7-4A3D-B8BC-425C4315A6E6}"/>
                </a:ext>
              </a:extLst>
            </p:cNvPr>
            <p:cNvSpPr>
              <a:spLocks noChangeArrowheads="1"/>
            </p:cNvSpPr>
            <p:nvPr/>
          </p:nvSpPr>
          <p:spPr bwMode="auto">
            <a:xfrm>
              <a:off x="3551" y="3070"/>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5771" name="Rectangle 171">
              <a:extLst>
                <a:ext uri="{FF2B5EF4-FFF2-40B4-BE49-F238E27FC236}">
                  <a16:creationId xmlns:a16="http://schemas.microsoft.com/office/drawing/2014/main" id="{7F96D885-0714-4987-9CBA-A5993B77FE6B}"/>
                </a:ext>
              </a:extLst>
            </p:cNvPr>
            <p:cNvSpPr>
              <a:spLocks noChangeArrowheads="1"/>
            </p:cNvSpPr>
            <p:nvPr/>
          </p:nvSpPr>
          <p:spPr bwMode="auto">
            <a:xfrm>
              <a:off x="3570" y="3494"/>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5772" name="Rectangle 172">
              <a:extLst>
                <a:ext uri="{FF2B5EF4-FFF2-40B4-BE49-F238E27FC236}">
                  <a16:creationId xmlns:a16="http://schemas.microsoft.com/office/drawing/2014/main" id="{E53B2068-850A-443F-ABED-B46CBA37AD6C}"/>
                </a:ext>
              </a:extLst>
            </p:cNvPr>
            <p:cNvSpPr>
              <a:spLocks noChangeArrowheads="1"/>
            </p:cNvSpPr>
            <p:nvPr/>
          </p:nvSpPr>
          <p:spPr bwMode="auto">
            <a:xfrm>
              <a:off x="744" y="1356"/>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5773" name="Rectangle 173">
              <a:extLst>
                <a:ext uri="{FF2B5EF4-FFF2-40B4-BE49-F238E27FC236}">
                  <a16:creationId xmlns:a16="http://schemas.microsoft.com/office/drawing/2014/main" id="{57BC603A-3DEB-40F6-8D42-8058A2BF9F4D}"/>
                </a:ext>
              </a:extLst>
            </p:cNvPr>
            <p:cNvSpPr>
              <a:spLocks noChangeArrowheads="1"/>
            </p:cNvSpPr>
            <p:nvPr/>
          </p:nvSpPr>
          <p:spPr bwMode="auto">
            <a:xfrm>
              <a:off x="740" y="2193"/>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5774" name="Rectangle 174">
              <a:extLst>
                <a:ext uri="{FF2B5EF4-FFF2-40B4-BE49-F238E27FC236}">
                  <a16:creationId xmlns:a16="http://schemas.microsoft.com/office/drawing/2014/main" id="{0CC32F7D-7E0D-4391-A70B-CC8E9A641483}"/>
                </a:ext>
              </a:extLst>
            </p:cNvPr>
            <p:cNvSpPr>
              <a:spLocks noChangeArrowheads="1"/>
            </p:cNvSpPr>
            <p:nvPr/>
          </p:nvSpPr>
          <p:spPr bwMode="auto">
            <a:xfrm>
              <a:off x="1718" y="2438"/>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5775" name="Freeform 175">
              <a:extLst>
                <a:ext uri="{FF2B5EF4-FFF2-40B4-BE49-F238E27FC236}">
                  <a16:creationId xmlns:a16="http://schemas.microsoft.com/office/drawing/2014/main" id="{35EDF989-E04D-4E89-9C32-5490845BAE12}"/>
                </a:ext>
              </a:extLst>
            </p:cNvPr>
            <p:cNvSpPr>
              <a:spLocks/>
            </p:cNvSpPr>
            <p:nvPr/>
          </p:nvSpPr>
          <p:spPr bwMode="auto">
            <a:xfrm>
              <a:off x="4994" y="575"/>
              <a:ext cx="675" cy="492"/>
            </a:xfrm>
            <a:custGeom>
              <a:avLst/>
              <a:gdLst>
                <a:gd name="T0" fmla="*/ 0 w 2903"/>
                <a:gd name="T1" fmla="*/ 1 h 2117"/>
                <a:gd name="T2" fmla="*/ 2 w 2903"/>
                <a:gd name="T3" fmla="*/ 1 h 2117"/>
                <a:gd name="T4" fmla="*/ 2 w 2903"/>
                <a:gd name="T5" fmla="*/ 1 h 2117"/>
                <a:gd name="T6" fmla="*/ 2 w 2903"/>
                <a:gd name="T7" fmla="*/ 1 h 2117"/>
                <a:gd name="T8" fmla="*/ 2 w 2903"/>
                <a:gd name="T9" fmla="*/ 1 h 2117"/>
                <a:gd name="T10" fmla="*/ 2 w 2903"/>
                <a:gd name="T11" fmla="*/ 0 h 2117"/>
                <a:gd name="T12" fmla="*/ 2 w 2903"/>
                <a:gd name="T13" fmla="*/ 0 h 2117"/>
                <a:gd name="T14" fmla="*/ 2 w 2903"/>
                <a:gd name="T15" fmla="*/ 0 h 2117"/>
                <a:gd name="T16" fmla="*/ 0 w 2903"/>
                <a:gd name="T17" fmla="*/ 0 h 2117"/>
                <a:gd name="T18" fmla="*/ 0 w 2903"/>
                <a:gd name="T19" fmla="*/ 0 h 2117"/>
                <a:gd name="T20" fmla="*/ 0 w 2903"/>
                <a:gd name="T21" fmla="*/ 1 h 2117"/>
                <a:gd name="T22" fmla="*/ 0 w 2903"/>
                <a:gd name="T23" fmla="*/ 1 h 21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03"/>
                <a:gd name="T37" fmla="*/ 0 h 2117"/>
                <a:gd name="T38" fmla="*/ 2903 w 2903"/>
                <a:gd name="T39" fmla="*/ 2117 h 21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03" h="2117">
                  <a:moveTo>
                    <a:pt x="303" y="2117"/>
                  </a:moveTo>
                  <a:lnTo>
                    <a:pt x="2601" y="2117"/>
                  </a:lnTo>
                  <a:cubicBezTo>
                    <a:pt x="2768" y="2117"/>
                    <a:pt x="2903" y="1981"/>
                    <a:pt x="2903" y="1814"/>
                  </a:cubicBezTo>
                  <a:cubicBezTo>
                    <a:pt x="2903" y="1814"/>
                    <a:pt x="2903" y="1814"/>
                    <a:pt x="2903" y="1814"/>
                  </a:cubicBezTo>
                  <a:lnTo>
                    <a:pt x="2903" y="302"/>
                  </a:lnTo>
                  <a:cubicBezTo>
                    <a:pt x="2903" y="135"/>
                    <a:pt x="2768" y="0"/>
                    <a:pt x="2601" y="0"/>
                  </a:cubicBezTo>
                  <a:lnTo>
                    <a:pt x="303" y="0"/>
                  </a:lnTo>
                  <a:cubicBezTo>
                    <a:pt x="136" y="0"/>
                    <a:pt x="0" y="135"/>
                    <a:pt x="0" y="302"/>
                  </a:cubicBezTo>
                  <a:lnTo>
                    <a:pt x="0" y="1814"/>
                  </a:lnTo>
                  <a:cubicBezTo>
                    <a:pt x="0" y="1981"/>
                    <a:pt x="136" y="2117"/>
                    <a:pt x="303" y="2117"/>
                  </a:cubicBezTo>
                  <a:close/>
                </a:path>
              </a:pathLst>
            </a:custGeom>
            <a:solidFill>
              <a:srgbClr val="FF00FF"/>
            </a:solidFill>
            <a:ln w="0">
              <a:solidFill>
                <a:srgbClr val="000000"/>
              </a:solidFill>
              <a:prstDash val="solid"/>
              <a:round/>
              <a:headEnd/>
              <a:tailEnd/>
            </a:ln>
          </p:spPr>
          <p:txBody>
            <a:bodyPr/>
            <a:lstStyle/>
            <a:p>
              <a:endParaRPr lang="en-GB"/>
            </a:p>
          </p:txBody>
        </p:sp>
        <p:sp>
          <p:nvSpPr>
            <p:cNvPr id="25776" name="Freeform 176">
              <a:extLst>
                <a:ext uri="{FF2B5EF4-FFF2-40B4-BE49-F238E27FC236}">
                  <a16:creationId xmlns:a16="http://schemas.microsoft.com/office/drawing/2014/main" id="{3E1FAC8A-74CD-4ACA-8521-6DF72DA701C1}"/>
                </a:ext>
              </a:extLst>
            </p:cNvPr>
            <p:cNvSpPr>
              <a:spLocks/>
            </p:cNvSpPr>
            <p:nvPr/>
          </p:nvSpPr>
          <p:spPr bwMode="auto">
            <a:xfrm>
              <a:off x="4994" y="575"/>
              <a:ext cx="675" cy="492"/>
            </a:xfrm>
            <a:custGeom>
              <a:avLst/>
              <a:gdLst>
                <a:gd name="T0" fmla="*/ 0 w 2903"/>
                <a:gd name="T1" fmla="*/ 1 h 2117"/>
                <a:gd name="T2" fmla="*/ 2 w 2903"/>
                <a:gd name="T3" fmla="*/ 1 h 2117"/>
                <a:gd name="T4" fmla="*/ 2 w 2903"/>
                <a:gd name="T5" fmla="*/ 1 h 2117"/>
                <a:gd name="T6" fmla="*/ 2 w 2903"/>
                <a:gd name="T7" fmla="*/ 1 h 2117"/>
                <a:gd name="T8" fmla="*/ 2 w 2903"/>
                <a:gd name="T9" fmla="*/ 1 h 2117"/>
                <a:gd name="T10" fmla="*/ 2 w 2903"/>
                <a:gd name="T11" fmla="*/ 0 h 2117"/>
                <a:gd name="T12" fmla="*/ 2 w 2903"/>
                <a:gd name="T13" fmla="*/ 0 h 2117"/>
                <a:gd name="T14" fmla="*/ 2 w 2903"/>
                <a:gd name="T15" fmla="*/ 0 h 2117"/>
                <a:gd name="T16" fmla="*/ 0 w 2903"/>
                <a:gd name="T17" fmla="*/ 0 h 2117"/>
                <a:gd name="T18" fmla="*/ 0 w 2903"/>
                <a:gd name="T19" fmla="*/ 0 h 2117"/>
                <a:gd name="T20" fmla="*/ 0 w 2903"/>
                <a:gd name="T21" fmla="*/ 1 h 2117"/>
                <a:gd name="T22" fmla="*/ 0 w 2903"/>
                <a:gd name="T23" fmla="*/ 1 h 21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03"/>
                <a:gd name="T37" fmla="*/ 0 h 2117"/>
                <a:gd name="T38" fmla="*/ 2903 w 2903"/>
                <a:gd name="T39" fmla="*/ 2117 h 21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03" h="2117">
                  <a:moveTo>
                    <a:pt x="303" y="2117"/>
                  </a:moveTo>
                  <a:lnTo>
                    <a:pt x="2601" y="2117"/>
                  </a:lnTo>
                  <a:cubicBezTo>
                    <a:pt x="2768" y="2117"/>
                    <a:pt x="2903" y="1981"/>
                    <a:pt x="2903" y="1814"/>
                  </a:cubicBezTo>
                  <a:cubicBezTo>
                    <a:pt x="2903" y="1814"/>
                    <a:pt x="2903" y="1814"/>
                    <a:pt x="2903" y="1814"/>
                  </a:cubicBezTo>
                  <a:lnTo>
                    <a:pt x="2903" y="302"/>
                  </a:lnTo>
                  <a:cubicBezTo>
                    <a:pt x="2903" y="135"/>
                    <a:pt x="2768" y="0"/>
                    <a:pt x="2601" y="0"/>
                  </a:cubicBezTo>
                  <a:lnTo>
                    <a:pt x="303" y="0"/>
                  </a:lnTo>
                  <a:cubicBezTo>
                    <a:pt x="136" y="0"/>
                    <a:pt x="0" y="135"/>
                    <a:pt x="0" y="302"/>
                  </a:cubicBezTo>
                  <a:lnTo>
                    <a:pt x="0" y="1814"/>
                  </a:lnTo>
                  <a:cubicBezTo>
                    <a:pt x="0" y="1981"/>
                    <a:pt x="136" y="2117"/>
                    <a:pt x="303" y="2117"/>
                  </a:cubicBezTo>
                  <a:close/>
                </a:path>
              </a:pathLst>
            </a:custGeom>
            <a:noFill/>
            <a:ln w="254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777" name="Rectangle 177">
              <a:extLst>
                <a:ext uri="{FF2B5EF4-FFF2-40B4-BE49-F238E27FC236}">
                  <a16:creationId xmlns:a16="http://schemas.microsoft.com/office/drawing/2014/main" id="{90683CBD-78FF-4303-8497-8C90FD9BBD41}"/>
                </a:ext>
              </a:extLst>
            </p:cNvPr>
            <p:cNvSpPr>
              <a:spLocks noChangeArrowheads="1"/>
            </p:cNvSpPr>
            <p:nvPr/>
          </p:nvSpPr>
          <p:spPr bwMode="auto">
            <a:xfrm>
              <a:off x="5180" y="623"/>
              <a:ext cx="34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Apply </a:t>
              </a:r>
              <a:endParaRPr lang="en-US" altLang="en-US" sz="2800"/>
            </a:p>
          </p:txBody>
        </p:sp>
        <p:sp>
          <p:nvSpPr>
            <p:cNvPr id="25778" name="Rectangle 178">
              <a:extLst>
                <a:ext uri="{FF2B5EF4-FFF2-40B4-BE49-F238E27FC236}">
                  <a16:creationId xmlns:a16="http://schemas.microsoft.com/office/drawing/2014/main" id="{F9DAA6DC-6757-44D9-BF48-A510EE8FC571}"/>
                </a:ext>
              </a:extLst>
            </p:cNvPr>
            <p:cNvSpPr>
              <a:spLocks noChangeArrowheads="1"/>
            </p:cNvSpPr>
            <p:nvPr/>
          </p:nvSpPr>
          <p:spPr bwMode="auto">
            <a:xfrm>
              <a:off x="5028" y="754"/>
              <a:ext cx="6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disciplinary </a:t>
              </a:r>
              <a:endParaRPr lang="en-US" altLang="en-US" sz="2800"/>
            </a:p>
          </p:txBody>
        </p:sp>
        <p:sp>
          <p:nvSpPr>
            <p:cNvPr id="25779" name="Rectangle 179">
              <a:extLst>
                <a:ext uri="{FF2B5EF4-FFF2-40B4-BE49-F238E27FC236}">
                  <a16:creationId xmlns:a16="http://schemas.microsoft.com/office/drawing/2014/main" id="{FAD799B0-7421-4D1D-B555-97FF2FF0881F}"/>
                </a:ext>
              </a:extLst>
            </p:cNvPr>
            <p:cNvSpPr>
              <a:spLocks noChangeArrowheads="1"/>
            </p:cNvSpPr>
            <p:nvPr/>
          </p:nvSpPr>
          <p:spPr bwMode="auto">
            <a:xfrm>
              <a:off x="5173" y="884"/>
              <a:ext cx="3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policy</a:t>
              </a:r>
              <a:endParaRPr lang="en-US" altLang="en-US" sz="2800"/>
            </a:p>
          </p:txBody>
        </p:sp>
        <p:sp>
          <p:nvSpPr>
            <p:cNvPr id="25780" name="Freeform 180">
              <a:extLst>
                <a:ext uri="{FF2B5EF4-FFF2-40B4-BE49-F238E27FC236}">
                  <a16:creationId xmlns:a16="http://schemas.microsoft.com/office/drawing/2014/main" id="{428BA11C-0E61-4B99-AA81-0075A327F2D3}"/>
                </a:ext>
              </a:extLst>
            </p:cNvPr>
            <p:cNvSpPr>
              <a:spLocks/>
            </p:cNvSpPr>
            <p:nvPr/>
          </p:nvSpPr>
          <p:spPr bwMode="auto">
            <a:xfrm>
              <a:off x="4993" y="3668"/>
              <a:ext cx="675" cy="492"/>
            </a:xfrm>
            <a:custGeom>
              <a:avLst/>
              <a:gdLst>
                <a:gd name="T0" fmla="*/ 0 w 2903"/>
                <a:gd name="T1" fmla="*/ 1 h 2116"/>
                <a:gd name="T2" fmla="*/ 2 w 2903"/>
                <a:gd name="T3" fmla="*/ 1 h 2116"/>
                <a:gd name="T4" fmla="*/ 2 w 2903"/>
                <a:gd name="T5" fmla="*/ 1 h 2116"/>
                <a:gd name="T6" fmla="*/ 2 w 2903"/>
                <a:gd name="T7" fmla="*/ 1 h 2116"/>
                <a:gd name="T8" fmla="*/ 2 w 2903"/>
                <a:gd name="T9" fmla="*/ 1 h 2116"/>
                <a:gd name="T10" fmla="*/ 2 w 2903"/>
                <a:gd name="T11" fmla="*/ 0 h 2116"/>
                <a:gd name="T12" fmla="*/ 2 w 2903"/>
                <a:gd name="T13" fmla="*/ 0 h 2116"/>
                <a:gd name="T14" fmla="*/ 0 w 2903"/>
                <a:gd name="T15" fmla="*/ 0 h 2116"/>
                <a:gd name="T16" fmla="*/ 0 w 2903"/>
                <a:gd name="T17" fmla="*/ 0 h 2116"/>
                <a:gd name="T18" fmla="*/ 0 w 2903"/>
                <a:gd name="T19" fmla="*/ 1 h 2116"/>
                <a:gd name="T20" fmla="*/ 0 w 2903"/>
                <a:gd name="T21" fmla="*/ 1 h 2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3"/>
                <a:gd name="T34" fmla="*/ 0 h 2116"/>
                <a:gd name="T35" fmla="*/ 2903 w 2903"/>
                <a:gd name="T36" fmla="*/ 2116 h 2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3" h="2116">
                  <a:moveTo>
                    <a:pt x="303" y="2116"/>
                  </a:moveTo>
                  <a:lnTo>
                    <a:pt x="2601" y="2116"/>
                  </a:lnTo>
                  <a:cubicBezTo>
                    <a:pt x="2768" y="2116"/>
                    <a:pt x="2903" y="1981"/>
                    <a:pt x="2903" y="1814"/>
                  </a:cubicBezTo>
                  <a:cubicBezTo>
                    <a:pt x="2903" y="1814"/>
                    <a:pt x="2903" y="1814"/>
                    <a:pt x="2903" y="1814"/>
                  </a:cubicBezTo>
                  <a:lnTo>
                    <a:pt x="2903" y="302"/>
                  </a:lnTo>
                  <a:cubicBezTo>
                    <a:pt x="2903" y="135"/>
                    <a:pt x="2768" y="0"/>
                    <a:pt x="2601" y="0"/>
                  </a:cubicBezTo>
                  <a:lnTo>
                    <a:pt x="303" y="0"/>
                  </a:lnTo>
                  <a:cubicBezTo>
                    <a:pt x="136" y="0"/>
                    <a:pt x="0" y="135"/>
                    <a:pt x="0" y="302"/>
                  </a:cubicBezTo>
                  <a:lnTo>
                    <a:pt x="0" y="1814"/>
                  </a:lnTo>
                  <a:cubicBezTo>
                    <a:pt x="0" y="1981"/>
                    <a:pt x="136" y="2116"/>
                    <a:pt x="303" y="2116"/>
                  </a:cubicBezTo>
                  <a:close/>
                </a:path>
              </a:pathLst>
            </a:custGeom>
            <a:solidFill>
              <a:srgbClr val="FF00FF"/>
            </a:solidFill>
            <a:ln w="0">
              <a:solidFill>
                <a:srgbClr val="000000"/>
              </a:solidFill>
              <a:prstDash val="solid"/>
              <a:round/>
              <a:headEnd/>
              <a:tailEnd/>
            </a:ln>
          </p:spPr>
          <p:txBody>
            <a:bodyPr/>
            <a:lstStyle/>
            <a:p>
              <a:endParaRPr lang="en-GB"/>
            </a:p>
          </p:txBody>
        </p:sp>
        <p:sp>
          <p:nvSpPr>
            <p:cNvPr id="25781" name="Freeform 181">
              <a:extLst>
                <a:ext uri="{FF2B5EF4-FFF2-40B4-BE49-F238E27FC236}">
                  <a16:creationId xmlns:a16="http://schemas.microsoft.com/office/drawing/2014/main" id="{7785187A-355A-488A-9965-9D33FE2A4D51}"/>
                </a:ext>
              </a:extLst>
            </p:cNvPr>
            <p:cNvSpPr>
              <a:spLocks/>
            </p:cNvSpPr>
            <p:nvPr/>
          </p:nvSpPr>
          <p:spPr bwMode="auto">
            <a:xfrm>
              <a:off x="4993" y="3668"/>
              <a:ext cx="675" cy="492"/>
            </a:xfrm>
            <a:custGeom>
              <a:avLst/>
              <a:gdLst>
                <a:gd name="T0" fmla="*/ 0 w 2903"/>
                <a:gd name="T1" fmla="*/ 1 h 2116"/>
                <a:gd name="T2" fmla="*/ 2 w 2903"/>
                <a:gd name="T3" fmla="*/ 1 h 2116"/>
                <a:gd name="T4" fmla="*/ 2 w 2903"/>
                <a:gd name="T5" fmla="*/ 1 h 2116"/>
                <a:gd name="T6" fmla="*/ 2 w 2903"/>
                <a:gd name="T7" fmla="*/ 1 h 2116"/>
                <a:gd name="T8" fmla="*/ 2 w 2903"/>
                <a:gd name="T9" fmla="*/ 1 h 2116"/>
                <a:gd name="T10" fmla="*/ 2 w 2903"/>
                <a:gd name="T11" fmla="*/ 0 h 2116"/>
                <a:gd name="T12" fmla="*/ 2 w 2903"/>
                <a:gd name="T13" fmla="*/ 0 h 2116"/>
                <a:gd name="T14" fmla="*/ 0 w 2903"/>
                <a:gd name="T15" fmla="*/ 0 h 2116"/>
                <a:gd name="T16" fmla="*/ 0 w 2903"/>
                <a:gd name="T17" fmla="*/ 0 h 2116"/>
                <a:gd name="T18" fmla="*/ 0 w 2903"/>
                <a:gd name="T19" fmla="*/ 1 h 2116"/>
                <a:gd name="T20" fmla="*/ 0 w 2903"/>
                <a:gd name="T21" fmla="*/ 1 h 2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3"/>
                <a:gd name="T34" fmla="*/ 0 h 2116"/>
                <a:gd name="T35" fmla="*/ 2903 w 2903"/>
                <a:gd name="T36" fmla="*/ 2116 h 2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3" h="2116">
                  <a:moveTo>
                    <a:pt x="303" y="2116"/>
                  </a:moveTo>
                  <a:lnTo>
                    <a:pt x="2601" y="2116"/>
                  </a:lnTo>
                  <a:cubicBezTo>
                    <a:pt x="2768" y="2116"/>
                    <a:pt x="2903" y="1981"/>
                    <a:pt x="2903" y="1814"/>
                  </a:cubicBezTo>
                  <a:cubicBezTo>
                    <a:pt x="2903" y="1814"/>
                    <a:pt x="2903" y="1814"/>
                    <a:pt x="2903" y="1814"/>
                  </a:cubicBezTo>
                  <a:lnTo>
                    <a:pt x="2903" y="302"/>
                  </a:lnTo>
                  <a:cubicBezTo>
                    <a:pt x="2903" y="135"/>
                    <a:pt x="2768" y="0"/>
                    <a:pt x="2601" y="0"/>
                  </a:cubicBezTo>
                  <a:lnTo>
                    <a:pt x="303" y="0"/>
                  </a:lnTo>
                  <a:cubicBezTo>
                    <a:pt x="136" y="0"/>
                    <a:pt x="0" y="135"/>
                    <a:pt x="0" y="302"/>
                  </a:cubicBezTo>
                  <a:lnTo>
                    <a:pt x="0" y="1814"/>
                  </a:lnTo>
                  <a:cubicBezTo>
                    <a:pt x="0" y="1981"/>
                    <a:pt x="136" y="2116"/>
                    <a:pt x="303" y="2116"/>
                  </a:cubicBezTo>
                  <a:close/>
                </a:path>
              </a:pathLst>
            </a:custGeom>
            <a:noFill/>
            <a:ln w="254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782" name="Rectangle 182">
              <a:extLst>
                <a:ext uri="{FF2B5EF4-FFF2-40B4-BE49-F238E27FC236}">
                  <a16:creationId xmlns:a16="http://schemas.microsoft.com/office/drawing/2014/main" id="{375CED40-83EF-42C2-9F07-4C9CD24DE237}"/>
                </a:ext>
              </a:extLst>
            </p:cNvPr>
            <p:cNvSpPr>
              <a:spLocks noChangeArrowheads="1"/>
            </p:cNvSpPr>
            <p:nvPr/>
          </p:nvSpPr>
          <p:spPr bwMode="auto">
            <a:xfrm>
              <a:off x="5136" y="3714"/>
              <a:ext cx="43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Identify </a:t>
              </a:r>
              <a:endParaRPr lang="en-US" altLang="en-US" sz="2800"/>
            </a:p>
          </p:txBody>
        </p:sp>
        <p:sp>
          <p:nvSpPr>
            <p:cNvPr id="25783" name="Rectangle 183">
              <a:extLst>
                <a:ext uri="{FF2B5EF4-FFF2-40B4-BE49-F238E27FC236}">
                  <a16:creationId xmlns:a16="http://schemas.microsoft.com/office/drawing/2014/main" id="{2F70F24F-10CC-4EC5-9B1E-D5422A4832FC}"/>
                </a:ext>
              </a:extLst>
            </p:cNvPr>
            <p:cNvSpPr>
              <a:spLocks noChangeArrowheads="1"/>
            </p:cNvSpPr>
            <p:nvPr/>
          </p:nvSpPr>
          <p:spPr bwMode="auto">
            <a:xfrm>
              <a:off x="5106" y="3848"/>
              <a:ext cx="49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SYSTEM </a:t>
              </a:r>
              <a:endParaRPr lang="en-US" altLang="en-US" sz="2800"/>
            </a:p>
          </p:txBody>
        </p:sp>
        <p:sp>
          <p:nvSpPr>
            <p:cNvPr id="25784" name="Rectangle 184">
              <a:extLst>
                <a:ext uri="{FF2B5EF4-FFF2-40B4-BE49-F238E27FC236}">
                  <a16:creationId xmlns:a16="http://schemas.microsoft.com/office/drawing/2014/main" id="{7A8A0A37-A0AB-4061-A5F4-87C02D14F941}"/>
                </a:ext>
              </a:extLst>
            </p:cNvPr>
            <p:cNvSpPr>
              <a:spLocks noChangeArrowheads="1"/>
            </p:cNvSpPr>
            <p:nvPr/>
          </p:nvSpPr>
          <p:spPr bwMode="auto">
            <a:xfrm>
              <a:off x="5136" y="3978"/>
              <a:ext cx="40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failures</a:t>
              </a:r>
              <a:endParaRPr lang="en-US" altLang="en-US" sz="2800"/>
            </a:p>
          </p:txBody>
        </p:sp>
        <p:sp>
          <p:nvSpPr>
            <p:cNvPr id="25785" name="Freeform 185">
              <a:extLst>
                <a:ext uri="{FF2B5EF4-FFF2-40B4-BE49-F238E27FC236}">
                  <a16:creationId xmlns:a16="http://schemas.microsoft.com/office/drawing/2014/main" id="{F6E80900-5164-4D57-8DBC-4481C7872B82}"/>
                </a:ext>
              </a:extLst>
            </p:cNvPr>
            <p:cNvSpPr>
              <a:spLocks/>
            </p:cNvSpPr>
            <p:nvPr/>
          </p:nvSpPr>
          <p:spPr bwMode="auto">
            <a:xfrm>
              <a:off x="976" y="1927"/>
              <a:ext cx="3959" cy="204"/>
            </a:xfrm>
            <a:custGeom>
              <a:avLst/>
              <a:gdLst>
                <a:gd name="T0" fmla="*/ 3867 w 3959"/>
                <a:gd name="T1" fmla="*/ 0 h 204"/>
                <a:gd name="T2" fmla="*/ 3959 w 3959"/>
                <a:gd name="T3" fmla="*/ 0 h 204"/>
                <a:gd name="T4" fmla="*/ 3959 w 3959"/>
                <a:gd name="T5" fmla="*/ 204 h 204"/>
                <a:gd name="T6" fmla="*/ 0 w 3959"/>
                <a:gd name="T7" fmla="*/ 204 h 204"/>
                <a:gd name="T8" fmla="*/ 0 60000 65536"/>
                <a:gd name="T9" fmla="*/ 0 60000 65536"/>
                <a:gd name="T10" fmla="*/ 0 60000 65536"/>
                <a:gd name="T11" fmla="*/ 0 60000 65536"/>
                <a:gd name="T12" fmla="*/ 0 w 3959"/>
                <a:gd name="T13" fmla="*/ 0 h 204"/>
                <a:gd name="T14" fmla="*/ 3959 w 3959"/>
                <a:gd name="T15" fmla="*/ 204 h 204"/>
              </a:gdLst>
              <a:ahLst/>
              <a:cxnLst>
                <a:cxn ang="T8">
                  <a:pos x="T0" y="T1"/>
                </a:cxn>
                <a:cxn ang="T9">
                  <a:pos x="T2" y="T3"/>
                </a:cxn>
                <a:cxn ang="T10">
                  <a:pos x="T4" y="T5"/>
                </a:cxn>
                <a:cxn ang="T11">
                  <a:pos x="T6" y="T7"/>
                </a:cxn>
              </a:cxnLst>
              <a:rect l="T12" t="T13" r="T14" b="T15"/>
              <a:pathLst>
                <a:path w="3959" h="204">
                  <a:moveTo>
                    <a:pt x="3867" y="0"/>
                  </a:moveTo>
                  <a:lnTo>
                    <a:pt x="3959" y="0"/>
                  </a:lnTo>
                  <a:lnTo>
                    <a:pt x="3959" y="204"/>
                  </a:lnTo>
                  <a:lnTo>
                    <a:pt x="0" y="204"/>
                  </a:lnTo>
                </a:path>
              </a:pathLst>
            </a:custGeom>
            <a:noFill/>
            <a:ln w="25400"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786" name="Freeform 186">
              <a:extLst>
                <a:ext uri="{FF2B5EF4-FFF2-40B4-BE49-F238E27FC236}">
                  <a16:creationId xmlns:a16="http://schemas.microsoft.com/office/drawing/2014/main" id="{2C9C75BF-4352-4EB6-B7E9-95014C06034B}"/>
                </a:ext>
              </a:extLst>
            </p:cNvPr>
            <p:cNvSpPr>
              <a:spLocks/>
            </p:cNvSpPr>
            <p:nvPr/>
          </p:nvSpPr>
          <p:spPr bwMode="auto">
            <a:xfrm>
              <a:off x="915" y="2096"/>
              <a:ext cx="70" cy="70"/>
            </a:xfrm>
            <a:custGeom>
              <a:avLst/>
              <a:gdLst>
                <a:gd name="T0" fmla="*/ 70 w 70"/>
                <a:gd name="T1" fmla="*/ 70 h 70"/>
                <a:gd name="T2" fmla="*/ 0 w 70"/>
                <a:gd name="T3" fmla="*/ 35 h 70"/>
                <a:gd name="T4" fmla="*/ 70 w 70"/>
                <a:gd name="T5" fmla="*/ 0 h 70"/>
                <a:gd name="T6" fmla="*/ 70 w 70"/>
                <a:gd name="T7" fmla="*/ 70 h 70"/>
                <a:gd name="T8" fmla="*/ 0 60000 65536"/>
                <a:gd name="T9" fmla="*/ 0 60000 65536"/>
                <a:gd name="T10" fmla="*/ 0 60000 65536"/>
                <a:gd name="T11" fmla="*/ 0 60000 65536"/>
                <a:gd name="T12" fmla="*/ 0 w 70"/>
                <a:gd name="T13" fmla="*/ 0 h 70"/>
                <a:gd name="T14" fmla="*/ 70 w 70"/>
                <a:gd name="T15" fmla="*/ 70 h 70"/>
              </a:gdLst>
              <a:ahLst/>
              <a:cxnLst>
                <a:cxn ang="T8">
                  <a:pos x="T0" y="T1"/>
                </a:cxn>
                <a:cxn ang="T9">
                  <a:pos x="T2" y="T3"/>
                </a:cxn>
                <a:cxn ang="T10">
                  <a:pos x="T4" y="T5"/>
                </a:cxn>
                <a:cxn ang="T11">
                  <a:pos x="T6" y="T7"/>
                </a:cxn>
              </a:cxnLst>
              <a:rect l="T12" t="T13" r="T14" b="T15"/>
              <a:pathLst>
                <a:path w="70" h="70">
                  <a:moveTo>
                    <a:pt x="70" y="70"/>
                  </a:moveTo>
                  <a:lnTo>
                    <a:pt x="0" y="35"/>
                  </a:lnTo>
                  <a:lnTo>
                    <a:pt x="70" y="0"/>
                  </a:lnTo>
                  <a:lnTo>
                    <a:pt x="70" y="7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87" name="Freeform 187">
              <a:extLst>
                <a:ext uri="{FF2B5EF4-FFF2-40B4-BE49-F238E27FC236}">
                  <a16:creationId xmlns:a16="http://schemas.microsoft.com/office/drawing/2014/main" id="{4AB18708-1B6D-4866-BD08-1ABE2DEEE832}"/>
                </a:ext>
              </a:extLst>
            </p:cNvPr>
            <p:cNvSpPr>
              <a:spLocks/>
            </p:cNvSpPr>
            <p:nvPr/>
          </p:nvSpPr>
          <p:spPr bwMode="auto">
            <a:xfrm>
              <a:off x="89" y="690"/>
              <a:ext cx="4904" cy="3224"/>
            </a:xfrm>
            <a:custGeom>
              <a:avLst/>
              <a:gdLst>
                <a:gd name="T0" fmla="*/ 14 w 21098"/>
                <a:gd name="T1" fmla="*/ 9 h 13872"/>
                <a:gd name="T2" fmla="*/ 0 w 21098"/>
                <a:gd name="T3" fmla="*/ 9 h 13872"/>
                <a:gd name="T4" fmla="*/ 0 w 21098"/>
                <a:gd name="T5" fmla="*/ 9 h 13872"/>
                <a:gd name="T6" fmla="*/ 0 w 21098"/>
                <a:gd name="T7" fmla="*/ 9 h 13872"/>
                <a:gd name="T8" fmla="*/ 0 w 21098"/>
                <a:gd name="T9" fmla="*/ 0 h 13872"/>
                <a:gd name="T10" fmla="*/ 0 w 21098"/>
                <a:gd name="T11" fmla="*/ 0 h 13872"/>
                <a:gd name="T12" fmla="*/ 0 w 21098"/>
                <a:gd name="T13" fmla="*/ 0 h 13872"/>
                <a:gd name="T14" fmla="*/ 1 w 21098"/>
                <a:gd name="T15" fmla="*/ 0 h 13872"/>
                <a:gd name="T16" fmla="*/ 1 w 21098"/>
                <a:gd name="T17" fmla="*/ 0 h 13872"/>
                <a:gd name="T18" fmla="*/ 1 w 21098"/>
                <a:gd name="T19" fmla="*/ 0 h 13872"/>
                <a:gd name="T20" fmla="*/ 1 w 21098"/>
                <a:gd name="T21" fmla="*/ 0 h 138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098"/>
                <a:gd name="T34" fmla="*/ 0 h 13872"/>
                <a:gd name="T35" fmla="*/ 21098 w 21098"/>
                <a:gd name="T36" fmla="*/ 13872 h 138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098" h="13872">
                  <a:moveTo>
                    <a:pt x="21098" y="13872"/>
                  </a:moveTo>
                  <a:lnTo>
                    <a:pt x="302" y="13872"/>
                  </a:lnTo>
                  <a:cubicBezTo>
                    <a:pt x="135" y="13872"/>
                    <a:pt x="0" y="13736"/>
                    <a:pt x="0" y="13569"/>
                  </a:cubicBezTo>
                  <a:lnTo>
                    <a:pt x="0" y="611"/>
                  </a:lnTo>
                  <a:cubicBezTo>
                    <a:pt x="0" y="444"/>
                    <a:pt x="135" y="308"/>
                    <a:pt x="302" y="308"/>
                  </a:cubicBezTo>
                  <a:lnTo>
                    <a:pt x="1727" y="308"/>
                  </a:lnTo>
                  <a:cubicBezTo>
                    <a:pt x="1875" y="308"/>
                    <a:pt x="1995" y="188"/>
                    <a:pt x="1995" y="40"/>
                  </a:cubicBezTo>
                  <a:cubicBezTo>
                    <a:pt x="1995" y="40"/>
                    <a:pt x="1995" y="40"/>
                    <a:pt x="1995" y="40"/>
                  </a:cubicBezTo>
                  <a:lnTo>
                    <a:pt x="1995" y="0"/>
                  </a:ln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788" name="Freeform 188">
              <a:extLst>
                <a:ext uri="{FF2B5EF4-FFF2-40B4-BE49-F238E27FC236}">
                  <a16:creationId xmlns:a16="http://schemas.microsoft.com/office/drawing/2014/main" id="{A3B9350E-1527-49BE-94E0-D3FFB30E0626}"/>
                </a:ext>
              </a:extLst>
            </p:cNvPr>
            <p:cNvSpPr>
              <a:spLocks/>
            </p:cNvSpPr>
            <p:nvPr/>
          </p:nvSpPr>
          <p:spPr bwMode="auto">
            <a:xfrm>
              <a:off x="522" y="637"/>
              <a:ext cx="61" cy="60"/>
            </a:xfrm>
            <a:custGeom>
              <a:avLst/>
              <a:gdLst>
                <a:gd name="T0" fmla="*/ 0 w 61"/>
                <a:gd name="T1" fmla="*/ 60 h 60"/>
                <a:gd name="T2" fmla="*/ 31 w 61"/>
                <a:gd name="T3" fmla="*/ 0 h 60"/>
                <a:gd name="T4" fmla="*/ 61 w 61"/>
                <a:gd name="T5" fmla="*/ 60 h 60"/>
                <a:gd name="T6" fmla="*/ 0 w 61"/>
                <a:gd name="T7" fmla="*/ 60 h 60"/>
                <a:gd name="T8" fmla="*/ 0 60000 65536"/>
                <a:gd name="T9" fmla="*/ 0 60000 65536"/>
                <a:gd name="T10" fmla="*/ 0 60000 65536"/>
                <a:gd name="T11" fmla="*/ 0 60000 65536"/>
                <a:gd name="T12" fmla="*/ 0 w 61"/>
                <a:gd name="T13" fmla="*/ 0 h 60"/>
                <a:gd name="T14" fmla="*/ 61 w 61"/>
                <a:gd name="T15" fmla="*/ 60 h 60"/>
              </a:gdLst>
              <a:ahLst/>
              <a:cxnLst>
                <a:cxn ang="T8">
                  <a:pos x="T0" y="T1"/>
                </a:cxn>
                <a:cxn ang="T9">
                  <a:pos x="T2" y="T3"/>
                </a:cxn>
                <a:cxn ang="T10">
                  <a:pos x="T4" y="T5"/>
                </a:cxn>
                <a:cxn ang="T11">
                  <a:pos x="T6" y="T7"/>
                </a:cxn>
              </a:cxnLst>
              <a:rect l="T12" t="T13" r="T14" b="T15"/>
              <a:pathLst>
                <a:path w="61" h="60">
                  <a:moveTo>
                    <a:pt x="0" y="60"/>
                  </a:moveTo>
                  <a:lnTo>
                    <a:pt x="31" y="0"/>
                  </a:lnTo>
                  <a:lnTo>
                    <a:pt x="61" y="60"/>
                  </a:ln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89" name="Rectangle 189">
              <a:extLst>
                <a:ext uri="{FF2B5EF4-FFF2-40B4-BE49-F238E27FC236}">
                  <a16:creationId xmlns:a16="http://schemas.microsoft.com/office/drawing/2014/main" id="{2A7AD383-68FD-4787-AF98-FB0E6E1D883F}"/>
                </a:ext>
              </a:extLst>
            </p:cNvPr>
            <p:cNvSpPr>
              <a:spLocks noChangeArrowheads="1"/>
            </p:cNvSpPr>
            <p:nvPr/>
          </p:nvSpPr>
          <p:spPr bwMode="auto">
            <a:xfrm>
              <a:off x="5117" y="1672"/>
              <a:ext cx="435" cy="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790" name="Rectangle 190">
              <a:extLst>
                <a:ext uri="{FF2B5EF4-FFF2-40B4-BE49-F238E27FC236}">
                  <a16:creationId xmlns:a16="http://schemas.microsoft.com/office/drawing/2014/main" id="{7A3DECBD-2E22-4554-BF61-0D273411CFA0}"/>
                </a:ext>
              </a:extLst>
            </p:cNvPr>
            <p:cNvSpPr>
              <a:spLocks noChangeArrowheads="1"/>
            </p:cNvSpPr>
            <p:nvPr/>
          </p:nvSpPr>
          <p:spPr bwMode="auto">
            <a:xfrm>
              <a:off x="5117" y="1675"/>
              <a:ext cx="435" cy="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791" name="Rectangle 191">
              <a:extLst>
                <a:ext uri="{FF2B5EF4-FFF2-40B4-BE49-F238E27FC236}">
                  <a16:creationId xmlns:a16="http://schemas.microsoft.com/office/drawing/2014/main" id="{E4B0729E-0503-407C-B69F-9F3B42A58CFD}"/>
                </a:ext>
              </a:extLst>
            </p:cNvPr>
            <p:cNvSpPr>
              <a:spLocks noChangeArrowheads="1"/>
            </p:cNvSpPr>
            <p:nvPr/>
          </p:nvSpPr>
          <p:spPr bwMode="auto">
            <a:xfrm>
              <a:off x="5117" y="1687"/>
              <a:ext cx="435" cy="15"/>
            </a:xfrm>
            <a:prstGeom prst="rect">
              <a:avLst/>
            </a:prstGeom>
            <a:solidFill>
              <a:srgbClr val="FDFE0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792" name="Rectangle 192">
              <a:extLst>
                <a:ext uri="{FF2B5EF4-FFF2-40B4-BE49-F238E27FC236}">
                  <a16:creationId xmlns:a16="http://schemas.microsoft.com/office/drawing/2014/main" id="{2013F09E-0EB1-4BF3-A9A0-31A3F3745116}"/>
                </a:ext>
              </a:extLst>
            </p:cNvPr>
            <p:cNvSpPr>
              <a:spLocks noChangeArrowheads="1"/>
            </p:cNvSpPr>
            <p:nvPr/>
          </p:nvSpPr>
          <p:spPr bwMode="auto">
            <a:xfrm>
              <a:off x="5117" y="1702"/>
              <a:ext cx="435" cy="14"/>
            </a:xfrm>
            <a:prstGeom prst="rect">
              <a:avLst/>
            </a:prstGeom>
            <a:solidFill>
              <a:srgbClr val="FBFD0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793" name="Rectangle 193">
              <a:extLst>
                <a:ext uri="{FF2B5EF4-FFF2-40B4-BE49-F238E27FC236}">
                  <a16:creationId xmlns:a16="http://schemas.microsoft.com/office/drawing/2014/main" id="{5A5EAC7A-1B54-4ADA-B905-1A27D06DF88E}"/>
                </a:ext>
              </a:extLst>
            </p:cNvPr>
            <p:cNvSpPr>
              <a:spLocks noChangeArrowheads="1"/>
            </p:cNvSpPr>
            <p:nvPr/>
          </p:nvSpPr>
          <p:spPr bwMode="auto">
            <a:xfrm>
              <a:off x="5117" y="1716"/>
              <a:ext cx="435" cy="15"/>
            </a:xfrm>
            <a:prstGeom prst="rect">
              <a:avLst/>
            </a:prstGeom>
            <a:solidFill>
              <a:srgbClr val="F9F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794" name="Rectangle 194">
              <a:extLst>
                <a:ext uri="{FF2B5EF4-FFF2-40B4-BE49-F238E27FC236}">
                  <a16:creationId xmlns:a16="http://schemas.microsoft.com/office/drawing/2014/main" id="{5A6515DE-BCA1-41C3-AFB8-90FD2A02DFAE}"/>
                </a:ext>
              </a:extLst>
            </p:cNvPr>
            <p:cNvSpPr>
              <a:spLocks noChangeArrowheads="1"/>
            </p:cNvSpPr>
            <p:nvPr/>
          </p:nvSpPr>
          <p:spPr bwMode="auto">
            <a:xfrm>
              <a:off x="5117" y="1731"/>
              <a:ext cx="435" cy="19"/>
            </a:xfrm>
            <a:prstGeom prst="rect">
              <a:avLst/>
            </a:prstGeom>
            <a:solidFill>
              <a:srgbClr val="F7FB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795" name="Rectangle 195">
              <a:extLst>
                <a:ext uri="{FF2B5EF4-FFF2-40B4-BE49-F238E27FC236}">
                  <a16:creationId xmlns:a16="http://schemas.microsoft.com/office/drawing/2014/main" id="{25D9C3FB-0B62-431D-B833-590C6CDBC2F1}"/>
                </a:ext>
              </a:extLst>
            </p:cNvPr>
            <p:cNvSpPr>
              <a:spLocks noChangeArrowheads="1"/>
            </p:cNvSpPr>
            <p:nvPr/>
          </p:nvSpPr>
          <p:spPr bwMode="auto">
            <a:xfrm>
              <a:off x="5117" y="1750"/>
              <a:ext cx="435" cy="15"/>
            </a:xfrm>
            <a:prstGeom prst="rect">
              <a:avLst/>
            </a:prstGeom>
            <a:solidFill>
              <a:srgbClr val="F5FA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796" name="Rectangle 196">
              <a:extLst>
                <a:ext uri="{FF2B5EF4-FFF2-40B4-BE49-F238E27FC236}">
                  <a16:creationId xmlns:a16="http://schemas.microsoft.com/office/drawing/2014/main" id="{E8411E31-4D2D-4320-9341-316ECE77366F}"/>
                </a:ext>
              </a:extLst>
            </p:cNvPr>
            <p:cNvSpPr>
              <a:spLocks noChangeArrowheads="1"/>
            </p:cNvSpPr>
            <p:nvPr/>
          </p:nvSpPr>
          <p:spPr bwMode="auto">
            <a:xfrm>
              <a:off x="5117" y="1765"/>
              <a:ext cx="435" cy="15"/>
            </a:xfrm>
            <a:prstGeom prst="rect">
              <a:avLst/>
            </a:prstGeom>
            <a:solidFill>
              <a:srgbClr val="F3F90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797" name="Rectangle 197">
              <a:extLst>
                <a:ext uri="{FF2B5EF4-FFF2-40B4-BE49-F238E27FC236}">
                  <a16:creationId xmlns:a16="http://schemas.microsoft.com/office/drawing/2014/main" id="{7240D442-60C8-437C-BA18-28B8F670F74B}"/>
                </a:ext>
              </a:extLst>
            </p:cNvPr>
            <p:cNvSpPr>
              <a:spLocks noChangeArrowheads="1"/>
            </p:cNvSpPr>
            <p:nvPr/>
          </p:nvSpPr>
          <p:spPr bwMode="auto">
            <a:xfrm>
              <a:off x="5117" y="1780"/>
              <a:ext cx="435" cy="15"/>
            </a:xfrm>
            <a:prstGeom prst="rect">
              <a:avLst/>
            </a:prstGeom>
            <a:solidFill>
              <a:srgbClr val="F1F80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798" name="Rectangle 198">
              <a:extLst>
                <a:ext uri="{FF2B5EF4-FFF2-40B4-BE49-F238E27FC236}">
                  <a16:creationId xmlns:a16="http://schemas.microsoft.com/office/drawing/2014/main" id="{DBF10C26-2DAA-4EC3-9BAD-B99E6A41A0D4}"/>
                </a:ext>
              </a:extLst>
            </p:cNvPr>
            <p:cNvSpPr>
              <a:spLocks noChangeArrowheads="1"/>
            </p:cNvSpPr>
            <p:nvPr/>
          </p:nvSpPr>
          <p:spPr bwMode="auto">
            <a:xfrm>
              <a:off x="5117" y="1795"/>
              <a:ext cx="435" cy="14"/>
            </a:xfrm>
            <a:prstGeom prst="rect">
              <a:avLst/>
            </a:prstGeom>
            <a:solidFill>
              <a:srgbClr val="EFF70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799" name="Rectangle 199">
              <a:extLst>
                <a:ext uri="{FF2B5EF4-FFF2-40B4-BE49-F238E27FC236}">
                  <a16:creationId xmlns:a16="http://schemas.microsoft.com/office/drawing/2014/main" id="{3C4C348C-0406-47E4-ABA5-FDBE70F2B6DE}"/>
                </a:ext>
              </a:extLst>
            </p:cNvPr>
            <p:cNvSpPr>
              <a:spLocks noChangeArrowheads="1"/>
            </p:cNvSpPr>
            <p:nvPr/>
          </p:nvSpPr>
          <p:spPr bwMode="auto">
            <a:xfrm>
              <a:off x="5117" y="1809"/>
              <a:ext cx="435" cy="19"/>
            </a:xfrm>
            <a:prstGeom prst="rect">
              <a:avLst/>
            </a:prstGeom>
            <a:solidFill>
              <a:srgbClr val="EDF6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00" name="Rectangle 200">
              <a:extLst>
                <a:ext uri="{FF2B5EF4-FFF2-40B4-BE49-F238E27FC236}">
                  <a16:creationId xmlns:a16="http://schemas.microsoft.com/office/drawing/2014/main" id="{AFD3FBE0-CAF6-4032-9A73-B2D0BF297641}"/>
                </a:ext>
              </a:extLst>
            </p:cNvPr>
            <p:cNvSpPr>
              <a:spLocks noChangeArrowheads="1"/>
            </p:cNvSpPr>
            <p:nvPr/>
          </p:nvSpPr>
          <p:spPr bwMode="auto">
            <a:xfrm>
              <a:off x="5117" y="1828"/>
              <a:ext cx="435" cy="15"/>
            </a:xfrm>
            <a:prstGeom prst="rect">
              <a:avLst/>
            </a:prstGeom>
            <a:solidFill>
              <a:srgbClr val="EBF5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01" name="Rectangle 201">
              <a:extLst>
                <a:ext uri="{FF2B5EF4-FFF2-40B4-BE49-F238E27FC236}">
                  <a16:creationId xmlns:a16="http://schemas.microsoft.com/office/drawing/2014/main" id="{F05BD46A-97DF-4A02-B38C-8B8C67E727E8}"/>
                </a:ext>
              </a:extLst>
            </p:cNvPr>
            <p:cNvSpPr>
              <a:spLocks noChangeArrowheads="1"/>
            </p:cNvSpPr>
            <p:nvPr/>
          </p:nvSpPr>
          <p:spPr bwMode="auto">
            <a:xfrm>
              <a:off x="5117" y="1843"/>
              <a:ext cx="435" cy="15"/>
            </a:xfrm>
            <a:prstGeom prst="rect">
              <a:avLst/>
            </a:prstGeom>
            <a:solidFill>
              <a:srgbClr val="E9F40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02" name="Rectangle 202">
              <a:extLst>
                <a:ext uri="{FF2B5EF4-FFF2-40B4-BE49-F238E27FC236}">
                  <a16:creationId xmlns:a16="http://schemas.microsoft.com/office/drawing/2014/main" id="{5A4E16BD-E872-4F94-819B-A786D0CB7A1A}"/>
                </a:ext>
              </a:extLst>
            </p:cNvPr>
            <p:cNvSpPr>
              <a:spLocks noChangeArrowheads="1"/>
            </p:cNvSpPr>
            <p:nvPr/>
          </p:nvSpPr>
          <p:spPr bwMode="auto">
            <a:xfrm>
              <a:off x="5117" y="1858"/>
              <a:ext cx="435" cy="15"/>
            </a:xfrm>
            <a:prstGeom prst="rect">
              <a:avLst/>
            </a:prstGeom>
            <a:solidFill>
              <a:srgbClr val="E7F3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03" name="Rectangle 203">
              <a:extLst>
                <a:ext uri="{FF2B5EF4-FFF2-40B4-BE49-F238E27FC236}">
                  <a16:creationId xmlns:a16="http://schemas.microsoft.com/office/drawing/2014/main" id="{B81DB66F-17EE-409D-BF20-F0598A547254}"/>
                </a:ext>
              </a:extLst>
            </p:cNvPr>
            <p:cNvSpPr>
              <a:spLocks noChangeArrowheads="1"/>
            </p:cNvSpPr>
            <p:nvPr/>
          </p:nvSpPr>
          <p:spPr bwMode="auto">
            <a:xfrm>
              <a:off x="5117" y="1873"/>
              <a:ext cx="435" cy="14"/>
            </a:xfrm>
            <a:prstGeom prst="rect">
              <a:avLst/>
            </a:prstGeom>
            <a:solidFill>
              <a:srgbClr val="E5F20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04" name="Rectangle 204">
              <a:extLst>
                <a:ext uri="{FF2B5EF4-FFF2-40B4-BE49-F238E27FC236}">
                  <a16:creationId xmlns:a16="http://schemas.microsoft.com/office/drawing/2014/main" id="{99FF47C4-3EEF-4B43-A50E-FFECA7FB8971}"/>
                </a:ext>
              </a:extLst>
            </p:cNvPr>
            <p:cNvSpPr>
              <a:spLocks noChangeArrowheads="1"/>
            </p:cNvSpPr>
            <p:nvPr/>
          </p:nvSpPr>
          <p:spPr bwMode="auto">
            <a:xfrm>
              <a:off x="5117" y="1887"/>
              <a:ext cx="435" cy="15"/>
            </a:xfrm>
            <a:prstGeom prst="rect">
              <a:avLst/>
            </a:prstGeom>
            <a:solidFill>
              <a:srgbClr val="E3F1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05" name="Rectangle 205">
              <a:extLst>
                <a:ext uri="{FF2B5EF4-FFF2-40B4-BE49-F238E27FC236}">
                  <a16:creationId xmlns:a16="http://schemas.microsoft.com/office/drawing/2014/main" id="{8D376F7E-3D11-4866-A698-508C8A8CF285}"/>
                </a:ext>
              </a:extLst>
            </p:cNvPr>
            <p:cNvSpPr>
              <a:spLocks noChangeArrowheads="1"/>
            </p:cNvSpPr>
            <p:nvPr/>
          </p:nvSpPr>
          <p:spPr bwMode="auto">
            <a:xfrm>
              <a:off x="5117" y="1902"/>
              <a:ext cx="435" cy="19"/>
            </a:xfrm>
            <a:prstGeom prst="rect">
              <a:avLst/>
            </a:prstGeom>
            <a:solidFill>
              <a:srgbClr val="E1F00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06" name="Rectangle 206">
              <a:extLst>
                <a:ext uri="{FF2B5EF4-FFF2-40B4-BE49-F238E27FC236}">
                  <a16:creationId xmlns:a16="http://schemas.microsoft.com/office/drawing/2014/main" id="{3256592C-7E85-488C-B63A-9C2CEFA1FCC9}"/>
                </a:ext>
              </a:extLst>
            </p:cNvPr>
            <p:cNvSpPr>
              <a:spLocks noChangeArrowheads="1"/>
            </p:cNvSpPr>
            <p:nvPr/>
          </p:nvSpPr>
          <p:spPr bwMode="auto">
            <a:xfrm>
              <a:off x="5117" y="1921"/>
              <a:ext cx="435" cy="15"/>
            </a:xfrm>
            <a:prstGeom prst="rect">
              <a:avLst/>
            </a:prstGeom>
            <a:solidFill>
              <a:srgbClr val="DFEF1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07" name="Rectangle 207">
              <a:extLst>
                <a:ext uri="{FF2B5EF4-FFF2-40B4-BE49-F238E27FC236}">
                  <a16:creationId xmlns:a16="http://schemas.microsoft.com/office/drawing/2014/main" id="{BF582D96-23DE-4A6B-A93D-D8470C0F8907}"/>
                </a:ext>
              </a:extLst>
            </p:cNvPr>
            <p:cNvSpPr>
              <a:spLocks noChangeArrowheads="1"/>
            </p:cNvSpPr>
            <p:nvPr/>
          </p:nvSpPr>
          <p:spPr bwMode="auto">
            <a:xfrm>
              <a:off x="5117" y="1936"/>
              <a:ext cx="435" cy="15"/>
            </a:xfrm>
            <a:prstGeom prst="rect">
              <a:avLst/>
            </a:prstGeom>
            <a:solidFill>
              <a:srgbClr val="DDEE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08" name="Rectangle 208">
              <a:extLst>
                <a:ext uri="{FF2B5EF4-FFF2-40B4-BE49-F238E27FC236}">
                  <a16:creationId xmlns:a16="http://schemas.microsoft.com/office/drawing/2014/main" id="{34965146-C3FC-47ED-A494-121983AC3566}"/>
                </a:ext>
              </a:extLst>
            </p:cNvPr>
            <p:cNvSpPr>
              <a:spLocks noChangeArrowheads="1"/>
            </p:cNvSpPr>
            <p:nvPr/>
          </p:nvSpPr>
          <p:spPr bwMode="auto">
            <a:xfrm>
              <a:off x="5117" y="1951"/>
              <a:ext cx="435" cy="15"/>
            </a:xfrm>
            <a:prstGeom prst="rect">
              <a:avLst/>
            </a:prstGeom>
            <a:solidFill>
              <a:srgbClr val="DBED1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09" name="Rectangle 209">
              <a:extLst>
                <a:ext uri="{FF2B5EF4-FFF2-40B4-BE49-F238E27FC236}">
                  <a16:creationId xmlns:a16="http://schemas.microsoft.com/office/drawing/2014/main" id="{064CFAC1-1229-4B92-AD18-10C92875FE37}"/>
                </a:ext>
              </a:extLst>
            </p:cNvPr>
            <p:cNvSpPr>
              <a:spLocks noChangeArrowheads="1"/>
            </p:cNvSpPr>
            <p:nvPr/>
          </p:nvSpPr>
          <p:spPr bwMode="auto">
            <a:xfrm>
              <a:off x="5117" y="1966"/>
              <a:ext cx="435" cy="14"/>
            </a:xfrm>
            <a:prstGeom prst="rect">
              <a:avLst/>
            </a:prstGeom>
            <a:solidFill>
              <a:srgbClr val="D9EC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10" name="Rectangle 210">
              <a:extLst>
                <a:ext uri="{FF2B5EF4-FFF2-40B4-BE49-F238E27FC236}">
                  <a16:creationId xmlns:a16="http://schemas.microsoft.com/office/drawing/2014/main" id="{F8938936-4531-4D08-89CD-4F425FB9F58E}"/>
                </a:ext>
              </a:extLst>
            </p:cNvPr>
            <p:cNvSpPr>
              <a:spLocks noChangeArrowheads="1"/>
            </p:cNvSpPr>
            <p:nvPr/>
          </p:nvSpPr>
          <p:spPr bwMode="auto">
            <a:xfrm>
              <a:off x="5117" y="1980"/>
              <a:ext cx="435" cy="19"/>
            </a:xfrm>
            <a:prstGeom prst="rect">
              <a:avLst/>
            </a:prstGeom>
            <a:solidFill>
              <a:srgbClr val="D7EB1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11" name="Rectangle 211">
              <a:extLst>
                <a:ext uri="{FF2B5EF4-FFF2-40B4-BE49-F238E27FC236}">
                  <a16:creationId xmlns:a16="http://schemas.microsoft.com/office/drawing/2014/main" id="{8CDDC1EA-11D4-4A58-B9E9-32B2D25797AB}"/>
                </a:ext>
              </a:extLst>
            </p:cNvPr>
            <p:cNvSpPr>
              <a:spLocks noChangeArrowheads="1"/>
            </p:cNvSpPr>
            <p:nvPr/>
          </p:nvSpPr>
          <p:spPr bwMode="auto">
            <a:xfrm>
              <a:off x="5117" y="1999"/>
              <a:ext cx="435" cy="15"/>
            </a:xfrm>
            <a:prstGeom prst="rect">
              <a:avLst/>
            </a:prstGeom>
            <a:solidFill>
              <a:srgbClr val="D5EA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12" name="Rectangle 212">
              <a:extLst>
                <a:ext uri="{FF2B5EF4-FFF2-40B4-BE49-F238E27FC236}">
                  <a16:creationId xmlns:a16="http://schemas.microsoft.com/office/drawing/2014/main" id="{B6159838-C098-450C-B389-B72BCE2F9DE4}"/>
                </a:ext>
              </a:extLst>
            </p:cNvPr>
            <p:cNvSpPr>
              <a:spLocks noChangeArrowheads="1"/>
            </p:cNvSpPr>
            <p:nvPr/>
          </p:nvSpPr>
          <p:spPr bwMode="auto">
            <a:xfrm>
              <a:off x="5117" y="2014"/>
              <a:ext cx="435" cy="15"/>
            </a:xfrm>
            <a:prstGeom prst="rect">
              <a:avLst/>
            </a:prstGeom>
            <a:solidFill>
              <a:srgbClr val="D3E91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13" name="Rectangle 213">
              <a:extLst>
                <a:ext uri="{FF2B5EF4-FFF2-40B4-BE49-F238E27FC236}">
                  <a16:creationId xmlns:a16="http://schemas.microsoft.com/office/drawing/2014/main" id="{96679074-1E91-4605-9C73-1C263FDDD85C}"/>
                </a:ext>
              </a:extLst>
            </p:cNvPr>
            <p:cNvSpPr>
              <a:spLocks noChangeArrowheads="1"/>
            </p:cNvSpPr>
            <p:nvPr/>
          </p:nvSpPr>
          <p:spPr bwMode="auto">
            <a:xfrm>
              <a:off x="5117" y="2029"/>
              <a:ext cx="435" cy="15"/>
            </a:xfrm>
            <a:prstGeom prst="rect">
              <a:avLst/>
            </a:prstGeom>
            <a:solidFill>
              <a:srgbClr val="D1E8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grpSp>
          <p:nvGrpSpPr>
            <p:cNvPr id="25814" name="Group 214">
              <a:extLst>
                <a:ext uri="{FF2B5EF4-FFF2-40B4-BE49-F238E27FC236}">
                  <a16:creationId xmlns:a16="http://schemas.microsoft.com/office/drawing/2014/main" id="{F4A46D3C-4786-4ADA-A171-536582B26C05}"/>
                </a:ext>
              </a:extLst>
            </p:cNvPr>
            <p:cNvGrpSpPr>
              <a:grpSpLocks/>
            </p:cNvGrpSpPr>
            <p:nvPr/>
          </p:nvGrpSpPr>
          <p:grpSpPr bwMode="auto">
            <a:xfrm>
              <a:off x="982" y="575"/>
              <a:ext cx="4570" cy="3094"/>
              <a:chOff x="982" y="575"/>
              <a:chExt cx="4570" cy="3094"/>
            </a:xfrm>
          </p:grpSpPr>
          <p:sp>
            <p:nvSpPr>
              <p:cNvPr id="25842" name="Rectangle 215">
                <a:extLst>
                  <a:ext uri="{FF2B5EF4-FFF2-40B4-BE49-F238E27FC236}">
                    <a16:creationId xmlns:a16="http://schemas.microsoft.com/office/drawing/2014/main" id="{960B76B1-5A8D-4217-841A-739B3F6F5805}"/>
                  </a:ext>
                </a:extLst>
              </p:cNvPr>
              <p:cNvSpPr>
                <a:spLocks noChangeArrowheads="1"/>
              </p:cNvSpPr>
              <p:nvPr/>
            </p:nvSpPr>
            <p:spPr bwMode="auto">
              <a:xfrm>
                <a:off x="5117" y="2044"/>
                <a:ext cx="435" cy="15"/>
              </a:xfrm>
              <a:prstGeom prst="rect">
                <a:avLst/>
              </a:prstGeom>
              <a:solidFill>
                <a:srgbClr val="CFE7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43" name="Rectangle 216">
                <a:extLst>
                  <a:ext uri="{FF2B5EF4-FFF2-40B4-BE49-F238E27FC236}">
                    <a16:creationId xmlns:a16="http://schemas.microsoft.com/office/drawing/2014/main" id="{7F895018-1767-45DA-94DC-33D630BC65B4}"/>
                  </a:ext>
                </a:extLst>
              </p:cNvPr>
              <p:cNvSpPr>
                <a:spLocks noChangeArrowheads="1"/>
              </p:cNvSpPr>
              <p:nvPr/>
            </p:nvSpPr>
            <p:spPr bwMode="auto">
              <a:xfrm>
                <a:off x="5117" y="2059"/>
                <a:ext cx="435" cy="14"/>
              </a:xfrm>
              <a:prstGeom prst="rect">
                <a:avLst/>
              </a:prstGeom>
              <a:solidFill>
                <a:srgbClr val="CDE6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44" name="Rectangle 217">
                <a:extLst>
                  <a:ext uri="{FF2B5EF4-FFF2-40B4-BE49-F238E27FC236}">
                    <a16:creationId xmlns:a16="http://schemas.microsoft.com/office/drawing/2014/main" id="{34E36ECB-C1C1-410D-A3DB-F943A98D17F5}"/>
                  </a:ext>
                </a:extLst>
              </p:cNvPr>
              <p:cNvSpPr>
                <a:spLocks noChangeArrowheads="1"/>
              </p:cNvSpPr>
              <p:nvPr/>
            </p:nvSpPr>
            <p:spPr bwMode="auto">
              <a:xfrm>
                <a:off x="5117" y="2073"/>
                <a:ext cx="435" cy="19"/>
              </a:xfrm>
              <a:prstGeom prst="rect">
                <a:avLst/>
              </a:prstGeom>
              <a:solidFill>
                <a:srgbClr val="CBE5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45" name="Rectangle 218">
                <a:extLst>
                  <a:ext uri="{FF2B5EF4-FFF2-40B4-BE49-F238E27FC236}">
                    <a16:creationId xmlns:a16="http://schemas.microsoft.com/office/drawing/2014/main" id="{457121E6-6BFC-4217-A296-4D502E2EF16B}"/>
                  </a:ext>
                </a:extLst>
              </p:cNvPr>
              <p:cNvSpPr>
                <a:spLocks noChangeArrowheads="1"/>
              </p:cNvSpPr>
              <p:nvPr/>
            </p:nvSpPr>
            <p:spPr bwMode="auto">
              <a:xfrm>
                <a:off x="5117" y="2092"/>
                <a:ext cx="435" cy="15"/>
              </a:xfrm>
              <a:prstGeom prst="rect">
                <a:avLst/>
              </a:prstGeom>
              <a:solidFill>
                <a:srgbClr val="C9E41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46" name="Rectangle 219">
                <a:extLst>
                  <a:ext uri="{FF2B5EF4-FFF2-40B4-BE49-F238E27FC236}">
                    <a16:creationId xmlns:a16="http://schemas.microsoft.com/office/drawing/2014/main" id="{797A69C0-FC72-41B0-A422-9F15EBC15463}"/>
                  </a:ext>
                </a:extLst>
              </p:cNvPr>
              <p:cNvSpPr>
                <a:spLocks noChangeArrowheads="1"/>
              </p:cNvSpPr>
              <p:nvPr/>
            </p:nvSpPr>
            <p:spPr bwMode="auto">
              <a:xfrm>
                <a:off x="5117" y="2107"/>
                <a:ext cx="435" cy="15"/>
              </a:xfrm>
              <a:prstGeom prst="rect">
                <a:avLst/>
              </a:prstGeom>
              <a:solidFill>
                <a:srgbClr val="C7E3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47" name="Rectangle 220">
                <a:extLst>
                  <a:ext uri="{FF2B5EF4-FFF2-40B4-BE49-F238E27FC236}">
                    <a16:creationId xmlns:a16="http://schemas.microsoft.com/office/drawing/2014/main" id="{1DD261B4-CE44-44C2-9EA8-42F3E439F9C3}"/>
                  </a:ext>
                </a:extLst>
              </p:cNvPr>
              <p:cNvSpPr>
                <a:spLocks noChangeArrowheads="1"/>
              </p:cNvSpPr>
              <p:nvPr/>
            </p:nvSpPr>
            <p:spPr bwMode="auto">
              <a:xfrm>
                <a:off x="5117" y="2122"/>
                <a:ext cx="435" cy="15"/>
              </a:xfrm>
              <a:prstGeom prst="rect">
                <a:avLst/>
              </a:prstGeom>
              <a:solidFill>
                <a:srgbClr val="C5E2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48" name="Rectangle 221">
                <a:extLst>
                  <a:ext uri="{FF2B5EF4-FFF2-40B4-BE49-F238E27FC236}">
                    <a16:creationId xmlns:a16="http://schemas.microsoft.com/office/drawing/2014/main" id="{6BC8A537-3F9D-45EE-8ED0-AEB2D68F5A24}"/>
                  </a:ext>
                </a:extLst>
              </p:cNvPr>
              <p:cNvSpPr>
                <a:spLocks noChangeArrowheads="1"/>
              </p:cNvSpPr>
              <p:nvPr/>
            </p:nvSpPr>
            <p:spPr bwMode="auto">
              <a:xfrm>
                <a:off x="5117" y="2137"/>
                <a:ext cx="435" cy="15"/>
              </a:xfrm>
              <a:prstGeom prst="rect">
                <a:avLst/>
              </a:prstGeom>
              <a:solidFill>
                <a:srgbClr val="C3E1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49" name="Rectangle 222">
                <a:extLst>
                  <a:ext uri="{FF2B5EF4-FFF2-40B4-BE49-F238E27FC236}">
                    <a16:creationId xmlns:a16="http://schemas.microsoft.com/office/drawing/2014/main" id="{244919E8-3B59-4C30-857E-FEA65D8C449D}"/>
                  </a:ext>
                </a:extLst>
              </p:cNvPr>
              <p:cNvSpPr>
                <a:spLocks noChangeArrowheads="1"/>
              </p:cNvSpPr>
              <p:nvPr/>
            </p:nvSpPr>
            <p:spPr bwMode="auto">
              <a:xfrm>
                <a:off x="5117" y="2152"/>
                <a:ext cx="435" cy="18"/>
              </a:xfrm>
              <a:prstGeom prst="rect">
                <a:avLst/>
              </a:prstGeom>
              <a:solidFill>
                <a:srgbClr val="C1E01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50" name="Rectangle 223">
                <a:extLst>
                  <a:ext uri="{FF2B5EF4-FFF2-40B4-BE49-F238E27FC236}">
                    <a16:creationId xmlns:a16="http://schemas.microsoft.com/office/drawing/2014/main" id="{8F3F032A-E843-4982-9FA7-F62BA861D6B0}"/>
                  </a:ext>
                </a:extLst>
              </p:cNvPr>
              <p:cNvSpPr>
                <a:spLocks noChangeArrowheads="1"/>
              </p:cNvSpPr>
              <p:nvPr/>
            </p:nvSpPr>
            <p:spPr bwMode="auto">
              <a:xfrm>
                <a:off x="5117" y="2170"/>
                <a:ext cx="435" cy="15"/>
              </a:xfrm>
              <a:prstGeom prst="rect">
                <a:avLst/>
              </a:prstGeom>
              <a:solidFill>
                <a:srgbClr val="BFDF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51" name="Rectangle 224">
                <a:extLst>
                  <a:ext uri="{FF2B5EF4-FFF2-40B4-BE49-F238E27FC236}">
                    <a16:creationId xmlns:a16="http://schemas.microsoft.com/office/drawing/2014/main" id="{CAF7A136-0EC9-4BF6-9927-2EF6F9BDDA53}"/>
                  </a:ext>
                </a:extLst>
              </p:cNvPr>
              <p:cNvSpPr>
                <a:spLocks noChangeArrowheads="1"/>
              </p:cNvSpPr>
              <p:nvPr/>
            </p:nvSpPr>
            <p:spPr bwMode="auto">
              <a:xfrm>
                <a:off x="5117" y="2185"/>
                <a:ext cx="435" cy="15"/>
              </a:xfrm>
              <a:prstGeom prst="rect">
                <a:avLst/>
              </a:prstGeom>
              <a:solidFill>
                <a:srgbClr val="BDDE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52" name="Rectangle 225">
                <a:extLst>
                  <a:ext uri="{FF2B5EF4-FFF2-40B4-BE49-F238E27FC236}">
                    <a16:creationId xmlns:a16="http://schemas.microsoft.com/office/drawing/2014/main" id="{F3B1F1D4-0629-4E69-B422-3716D91EAF23}"/>
                  </a:ext>
                </a:extLst>
              </p:cNvPr>
              <p:cNvSpPr>
                <a:spLocks noChangeArrowheads="1"/>
              </p:cNvSpPr>
              <p:nvPr/>
            </p:nvSpPr>
            <p:spPr bwMode="auto">
              <a:xfrm>
                <a:off x="5117" y="2200"/>
                <a:ext cx="435" cy="15"/>
              </a:xfrm>
              <a:prstGeom prst="rect">
                <a:avLst/>
              </a:prstGeom>
              <a:solidFill>
                <a:srgbClr val="BBDD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53" name="Rectangle 226">
                <a:extLst>
                  <a:ext uri="{FF2B5EF4-FFF2-40B4-BE49-F238E27FC236}">
                    <a16:creationId xmlns:a16="http://schemas.microsoft.com/office/drawing/2014/main" id="{1EE4D3B7-CCF3-420B-A104-4C1BA3047EC1}"/>
                  </a:ext>
                </a:extLst>
              </p:cNvPr>
              <p:cNvSpPr>
                <a:spLocks noChangeArrowheads="1"/>
              </p:cNvSpPr>
              <p:nvPr/>
            </p:nvSpPr>
            <p:spPr bwMode="auto">
              <a:xfrm>
                <a:off x="5117" y="2215"/>
                <a:ext cx="435" cy="15"/>
              </a:xfrm>
              <a:prstGeom prst="rect">
                <a:avLst/>
              </a:prstGeom>
              <a:solidFill>
                <a:srgbClr val="B9DC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54" name="Rectangle 227">
                <a:extLst>
                  <a:ext uri="{FF2B5EF4-FFF2-40B4-BE49-F238E27FC236}">
                    <a16:creationId xmlns:a16="http://schemas.microsoft.com/office/drawing/2014/main" id="{FE5F0F62-F0E7-4778-ADA6-C928417BC07A}"/>
                  </a:ext>
                </a:extLst>
              </p:cNvPr>
              <p:cNvSpPr>
                <a:spLocks noChangeArrowheads="1"/>
              </p:cNvSpPr>
              <p:nvPr/>
            </p:nvSpPr>
            <p:spPr bwMode="auto">
              <a:xfrm>
                <a:off x="5117" y="2230"/>
                <a:ext cx="435" cy="14"/>
              </a:xfrm>
              <a:prstGeom prst="rect">
                <a:avLst/>
              </a:prstGeom>
              <a:solidFill>
                <a:srgbClr val="B7DB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55" name="Rectangle 228">
                <a:extLst>
                  <a:ext uri="{FF2B5EF4-FFF2-40B4-BE49-F238E27FC236}">
                    <a16:creationId xmlns:a16="http://schemas.microsoft.com/office/drawing/2014/main" id="{26B7F291-52CC-45F0-BAE2-6EC2E299F688}"/>
                  </a:ext>
                </a:extLst>
              </p:cNvPr>
              <p:cNvSpPr>
                <a:spLocks noChangeArrowheads="1"/>
              </p:cNvSpPr>
              <p:nvPr/>
            </p:nvSpPr>
            <p:spPr bwMode="auto">
              <a:xfrm>
                <a:off x="5117" y="2244"/>
                <a:ext cx="435" cy="19"/>
              </a:xfrm>
              <a:prstGeom prst="rect">
                <a:avLst/>
              </a:prstGeom>
              <a:solidFill>
                <a:srgbClr val="B5DA2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56" name="Rectangle 229">
                <a:extLst>
                  <a:ext uri="{FF2B5EF4-FFF2-40B4-BE49-F238E27FC236}">
                    <a16:creationId xmlns:a16="http://schemas.microsoft.com/office/drawing/2014/main" id="{702800CD-1F8D-4CC8-9588-F7A32F6C699C}"/>
                  </a:ext>
                </a:extLst>
              </p:cNvPr>
              <p:cNvSpPr>
                <a:spLocks noChangeArrowheads="1"/>
              </p:cNvSpPr>
              <p:nvPr/>
            </p:nvSpPr>
            <p:spPr bwMode="auto">
              <a:xfrm>
                <a:off x="5117" y="2263"/>
                <a:ext cx="435" cy="15"/>
              </a:xfrm>
              <a:prstGeom prst="rect">
                <a:avLst/>
              </a:prstGeom>
              <a:solidFill>
                <a:srgbClr val="B3D9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57" name="Rectangle 230">
                <a:extLst>
                  <a:ext uri="{FF2B5EF4-FFF2-40B4-BE49-F238E27FC236}">
                    <a16:creationId xmlns:a16="http://schemas.microsoft.com/office/drawing/2014/main" id="{EA008780-67DF-4104-8E5F-D6EE91F45431}"/>
                  </a:ext>
                </a:extLst>
              </p:cNvPr>
              <p:cNvSpPr>
                <a:spLocks noChangeArrowheads="1"/>
              </p:cNvSpPr>
              <p:nvPr/>
            </p:nvSpPr>
            <p:spPr bwMode="auto">
              <a:xfrm>
                <a:off x="5117" y="2278"/>
                <a:ext cx="435" cy="15"/>
              </a:xfrm>
              <a:prstGeom prst="rect">
                <a:avLst/>
              </a:prstGeom>
              <a:solidFill>
                <a:srgbClr val="B1D82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58" name="Rectangle 231">
                <a:extLst>
                  <a:ext uri="{FF2B5EF4-FFF2-40B4-BE49-F238E27FC236}">
                    <a16:creationId xmlns:a16="http://schemas.microsoft.com/office/drawing/2014/main" id="{5896B1D1-5600-4282-A03E-919200418868}"/>
                  </a:ext>
                </a:extLst>
              </p:cNvPr>
              <p:cNvSpPr>
                <a:spLocks noChangeArrowheads="1"/>
              </p:cNvSpPr>
              <p:nvPr/>
            </p:nvSpPr>
            <p:spPr bwMode="auto">
              <a:xfrm>
                <a:off x="5117" y="2293"/>
                <a:ext cx="435" cy="15"/>
              </a:xfrm>
              <a:prstGeom prst="rect">
                <a:avLst/>
              </a:prstGeom>
              <a:solidFill>
                <a:srgbClr val="AFD7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59" name="Rectangle 232">
                <a:extLst>
                  <a:ext uri="{FF2B5EF4-FFF2-40B4-BE49-F238E27FC236}">
                    <a16:creationId xmlns:a16="http://schemas.microsoft.com/office/drawing/2014/main" id="{D0B30A34-33F7-4057-B2EC-E992A408C2FD}"/>
                  </a:ext>
                </a:extLst>
              </p:cNvPr>
              <p:cNvSpPr>
                <a:spLocks noChangeArrowheads="1"/>
              </p:cNvSpPr>
              <p:nvPr/>
            </p:nvSpPr>
            <p:spPr bwMode="auto">
              <a:xfrm>
                <a:off x="5117" y="2308"/>
                <a:ext cx="435" cy="15"/>
              </a:xfrm>
              <a:prstGeom prst="rect">
                <a:avLst/>
              </a:prstGeom>
              <a:solidFill>
                <a:srgbClr val="ADD6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60" name="Rectangle 233">
                <a:extLst>
                  <a:ext uri="{FF2B5EF4-FFF2-40B4-BE49-F238E27FC236}">
                    <a16:creationId xmlns:a16="http://schemas.microsoft.com/office/drawing/2014/main" id="{46D00568-EC14-4A58-9D68-2ADF922B9672}"/>
                  </a:ext>
                </a:extLst>
              </p:cNvPr>
              <p:cNvSpPr>
                <a:spLocks noChangeArrowheads="1"/>
              </p:cNvSpPr>
              <p:nvPr/>
            </p:nvSpPr>
            <p:spPr bwMode="auto">
              <a:xfrm>
                <a:off x="5117" y="2323"/>
                <a:ext cx="435" cy="18"/>
              </a:xfrm>
              <a:prstGeom prst="rect">
                <a:avLst/>
              </a:prstGeom>
              <a:solidFill>
                <a:srgbClr val="ABD52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61" name="Rectangle 234">
                <a:extLst>
                  <a:ext uri="{FF2B5EF4-FFF2-40B4-BE49-F238E27FC236}">
                    <a16:creationId xmlns:a16="http://schemas.microsoft.com/office/drawing/2014/main" id="{ECA908B5-2D09-4967-93A6-107A4B0F6452}"/>
                  </a:ext>
                </a:extLst>
              </p:cNvPr>
              <p:cNvSpPr>
                <a:spLocks noChangeArrowheads="1"/>
              </p:cNvSpPr>
              <p:nvPr/>
            </p:nvSpPr>
            <p:spPr bwMode="auto">
              <a:xfrm>
                <a:off x="5117" y="2341"/>
                <a:ext cx="435" cy="15"/>
              </a:xfrm>
              <a:prstGeom prst="rect">
                <a:avLst/>
              </a:prstGeom>
              <a:solidFill>
                <a:srgbClr val="A9D4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62" name="Rectangle 235">
                <a:extLst>
                  <a:ext uri="{FF2B5EF4-FFF2-40B4-BE49-F238E27FC236}">
                    <a16:creationId xmlns:a16="http://schemas.microsoft.com/office/drawing/2014/main" id="{72251BDB-A202-4679-A7A2-EF0DE58222F4}"/>
                  </a:ext>
                </a:extLst>
              </p:cNvPr>
              <p:cNvSpPr>
                <a:spLocks noChangeArrowheads="1"/>
              </p:cNvSpPr>
              <p:nvPr/>
            </p:nvSpPr>
            <p:spPr bwMode="auto">
              <a:xfrm>
                <a:off x="5117" y="2356"/>
                <a:ext cx="435" cy="15"/>
              </a:xfrm>
              <a:prstGeom prst="rect">
                <a:avLst/>
              </a:prstGeom>
              <a:solidFill>
                <a:srgbClr val="A7D32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63" name="Rectangle 236">
                <a:extLst>
                  <a:ext uri="{FF2B5EF4-FFF2-40B4-BE49-F238E27FC236}">
                    <a16:creationId xmlns:a16="http://schemas.microsoft.com/office/drawing/2014/main" id="{487BA974-C347-4183-8CD8-5F5E505BFAD7}"/>
                  </a:ext>
                </a:extLst>
              </p:cNvPr>
              <p:cNvSpPr>
                <a:spLocks noChangeArrowheads="1"/>
              </p:cNvSpPr>
              <p:nvPr/>
            </p:nvSpPr>
            <p:spPr bwMode="auto">
              <a:xfrm>
                <a:off x="5117" y="2371"/>
                <a:ext cx="435" cy="15"/>
              </a:xfrm>
              <a:prstGeom prst="rect">
                <a:avLst/>
              </a:prstGeom>
              <a:solidFill>
                <a:srgbClr val="A5D2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64" name="Rectangle 237">
                <a:extLst>
                  <a:ext uri="{FF2B5EF4-FFF2-40B4-BE49-F238E27FC236}">
                    <a16:creationId xmlns:a16="http://schemas.microsoft.com/office/drawing/2014/main" id="{301C4E0C-D545-4A5B-8A1D-46F68E08CBCC}"/>
                  </a:ext>
                </a:extLst>
              </p:cNvPr>
              <p:cNvSpPr>
                <a:spLocks noChangeArrowheads="1"/>
              </p:cNvSpPr>
              <p:nvPr/>
            </p:nvSpPr>
            <p:spPr bwMode="auto">
              <a:xfrm>
                <a:off x="5117" y="2386"/>
                <a:ext cx="435" cy="15"/>
              </a:xfrm>
              <a:prstGeom prst="rect">
                <a:avLst/>
              </a:prstGeom>
              <a:solidFill>
                <a:srgbClr val="A3D1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65" name="Rectangle 238">
                <a:extLst>
                  <a:ext uri="{FF2B5EF4-FFF2-40B4-BE49-F238E27FC236}">
                    <a16:creationId xmlns:a16="http://schemas.microsoft.com/office/drawing/2014/main" id="{0CD78F51-FF78-4EDF-8EBC-24ED175EB90F}"/>
                  </a:ext>
                </a:extLst>
              </p:cNvPr>
              <p:cNvSpPr>
                <a:spLocks noChangeArrowheads="1"/>
              </p:cNvSpPr>
              <p:nvPr/>
            </p:nvSpPr>
            <p:spPr bwMode="auto">
              <a:xfrm>
                <a:off x="5117" y="2401"/>
                <a:ext cx="435" cy="15"/>
              </a:xfrm>
              <a:prstGeom prst="rect">
                <a:avLst/>
              </a:prstGeom>
              <a:solidFill>
                <a:srgbClr val="A1D0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66" name="Rectangle 239">
                <a:extLst>
                  <a:ext uri="{FF2B5EF4-FFF2-40B4-BE49-F238E27FC236}">
                    <a16:creationId xmlns:a16="http://schemas.microsoft.com/office/drawing/2014/main" id="{42806E26-9A75-4377-A848-EB435E8CEF4A}"/>
                  </a:ext>
                </a:extLst>
              </p:cNvPr>
              <p:cNvSpPr>
                <a:spLocks noChangeArrowheads="1"/>
              </p:cNvSpPr>
              <p:nvPr/>
            </p:nvSpPr>
            <p:spPr bwMode="auto">
              <a:xfrm>
                <a:off x="5117" y="2416"/>
                <a:ext cx="435" cy="18"/>
              </a:xfrm>
              <a:prstGeom prst="rect">
                <a:avLst/>
              </a:prstGeom>
              <a:solidFill>
                <a:srgbClr val="9FCF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67" name="Rectangle 240">
                <a:extLst>
                  <a:ext uri="{FF2B5EF4-FFF2-40B4-BE49-F238E27FC236}">
                    <a16:creationId xmlns:a16="http://schemas.microsoft.com/office/drawing/2014/main" id="{A4767E36-D91D-4190-947E-5E411E883DE1}"/>
                  </a:ext>
                </a:extLst>
              </p:cNvPr>
              <p:cNvSpPr>
                <a:spLocks noChangeArrowheads="1"/>
              </p:cNvSpPr>
              <p:nvPr/>
            </p:nvSpPr>
            <p:spPr bwMode="auto">
              <a:xfrm>
                <a:off x="5117" y="2434"/>
                <a:ext cx="435" cy="15"/>
              </a:xfrm>
              <a:prstGeom prst="rect">
                <a:avLst/>
              </a:prstGeom>
              <a:solidFill>
                <a:srgbClr val="9DCE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68" name="Rectangle 241">
                <a:extLst>
                  <a:ext uri="{FF2B5EF4-FFF2-40B4-BE49-F238E27FC236}">
                    <a16:creationId xmlns:a16="http://schemas.microsoft.com/office/drawing/2014/main" id="{A4AB437D-33C0-44E8-90BB-6ECC3703C833}"/>
                  </a:ext>
                </a:extLst>
              </p:cNvPr>
              <p:cNvSpPr>
                <a:spLocks noChangeArrowheads="1"/>
              </p:cNvSpPr>
              <p:nvPr/>
            </p:nvSpPr>
            <p:spPr bwMode="auto">
              <a:xfrm>
                <a:off x="5117" y="2449"/>
                <a:ext cx="435" cy="15"/>
              </a:xfrm>
              <a:prstGeom prst="rect">
                <a:avLst/>
              </a:prstGeom>
              <a:solidFill>
                <a:srgbClr val="9BCD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69" name="Rectangle 242">
                <a:extLst>
                  <a:ext uri="{FF2B5EF4-FFF2-40B4-BE49-F238E27FC236}">
                    <a16:creationId xmlns:a16="http://schemas.microsoft.com/office/drawing/2014/main" id="{09006A49-DE01-44D1-BE60-CE1CA042D7E0}"/>
                  </a:ext>
                </a:extLst>
              </p:cNvPr>
              <p:cNvSpPr>
                <a:spLocks noChangeArrowheads="1"/>
              </p:cNvSpPr>
              <p:nvPr/>
            </p:nvSpPr>
            <p:spPr bwMode="auto">
              <a:xfrm>
                <a:off x="5117" y="2464"/>
                <a:ext cx="435" cy="15"/>
              </a:xfrm>
              <a:prstGeom prst="rect">
                <a:avLst/>
              </a:prstGeom>
              <a:solidFill>
                <a:srgbClr val="99CC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70" name="Rectangle 243">
                <a:extLst>
                  <a:ext uri="{FF2B5EF4-FFF2-40B4-BE49-F238E27FC236}">
                    <a16:creationId xmlns:a16="http://schemas.microsoft.com/office/drawing/2014/main" id="{0955CF7E-EEC7-4382-A81B-C8B787E98B90}"/>
                  </a:ext>
                </a:extLst>
              </p:cNvPr>
              <p:cNvSpPr>
                <a:spLocks noChangeArrowheads="1"/>
              </p:cNvSpPr>
              <p:nvPr/>
            </p:nvSpPr>
            <p:spPr bwMode="auto">
              <a:xfrm>
                <a:off x="5117" y="2479"/>
                <a:ext cx="435" cy="15"/>
              </a:xfrm>
              <a:prstGeom prst="rect">
                <a:avLst/>
              </a:prstGeom>
              <a:solidFill>
                <a:srgbClr val="97CB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71" name="Rectangle 244">
                <a:extLst>
                  <a:ext uri="{FF2B5EF4-FFF2-40B4-BE49-F238E27FC236}">
                    <a16:creationId xmlns:a16="http://schemas.microsoft.com/office/drawing/2014/main" id="{72EBD36E-B82E-4971-8571-9C5B59A3268E}"/>
                  </a:ext>
                </a:extLst>
              </p:cNvPr>
              <p:cNvSpPr>
                <a:spLocks noChangeArrowheads="1"/>
              </p:cNvSpPr>
              <p:nvPr/>
            </p:nvSpPr>
            <p:spPr bwMode="auto">
              <a:xfrm>
                <a:off x="5117" y="2494"/>
                <a:ext cx="435" cy="18"/>
              </a:xfrm>
              <a:prstGeom prst="rect">
                <a:avLst/>
              </a:prstGeom>
              <a:solidFill>
                <a:srgbClr val="95CA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72" name="Rectangle 245">
                <a:extLst>
                  <a:ext uri="{FF2B5EF4-FFF2-40B4-BE49-F238E27FC236}">
                    <a16:creationId xmlns:a16="http://schemas.microsoft.com/office/drawing/2014/main" id="{E0F347A5-0341-466F-8578-E39F8CE5E6AC}"/>
                  </a:ext>
                </a:extLst>
              </p:cNvPr>
              <p:cNvSpPr>
                <a:spLocks noChangeArrowheads="1"/>
              </p:cNvSpPr>
              <p:nvPr/>
            </p:nvSpPr>
            <p:spPr bwMode="auto">
              <a:xfrm>
                <a:off x="5117" y="2512"/>
                <a:ext cx="435" cy="15"/>
              </a:xfrm>
              <a:prstGeom prst="rect">
                <a:avLst/>
              </a:prstGeom>
              <a:solidFill>
                <a:srgbClr val="93C93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73" name="Rectangle 246">
                <a:extLst>
                  <a:ext uri="{FF2B5EF4-FFF2-40B4-BE49-F238E27FC236}">
                    <a16:creationId xmlns:a16="http://schemas.microsoft.com/office/drawing/2014/main" id="{72D85E43-ABCA-4B76-B8D2-96267ACC330E}"/>
                  </a:ext>
                </a:extLst>
              </p:cNvPr>
              <p:cNvSpPr>
                <a:spLocks noChangeArrowheads="1"/>
              </p:cNvSpPr>
              <p:nvPr/>
            </p:nvSpPr>
            <p:spPr bwMode="auto">
              <a:xfrm>
                <a:off x="5117" y="2527"/>
                <a:ext cx="435" cy="15"/>
              </a:xfrm>
              <a:prstGeom prst="rect">
                <a:avLst/>
              </a:prstGeom>
              <a:solidFill>
                <a:srgbClr val="91C8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74" name="Rectangle 247">
                <a:extLst>
                  <a:ext uri="{FF2B5EF4-FFF2-40B4-BE49-F238E27FC236}">
                    <a16:creationId xmlns:a16="http://schemas.microsoft.com/office/drawing/2014/main" id="{F5A7A01F-0384-48DB-BBD3-B22AEBDEB48B}"/>
                  </a:ext>
                </a:extLst>
              </p:cNvPr>
              <p:cNvSpPr>
                <a:spLocks noChangeArrowheads="1"/>
              </p:cNvSpPr>
              <p:nvPr/>
            </p:nvSpPr>
            <p:spPr bwMode="auto">
              <a:xfrm>
                <a:off x="5117" y="2542"/>
                <a:ext cx="435" cy="15"/>
              </a:xfrm>
              <a:prstGeom prst="rect">
                <a:avLst/>
              </a:prstGeom>
              <a:solidFill>
                <a:srgbClr val="8FC7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75" name="Rectangle 248">
                <a:extLst>
                  <a:ext uri="{FF2B5EF4-FFF2-40B4-BE49-F238E27FC236}">
                    <a16:creationId xmlns:a16="http://schemas.microsoft.com/office/drawing/2014/main" id="{CCE9CD07-ADDD-4084-B628-0191F56D6380}"/>
                  </a:ext>
                </a:extLst>
              </p:cNvPr>
              <p:cNvSpPr>
                <a:spLocks noChangeArrowheads="1"/>
              </p:cNvSpPr>
              <p:nvPr/>
            </p:nvSpPr>
            <p:spPr bwMode="auto">
              <a:xfrm>
                <a:off x="5117" y="2557"/>
                <a:ext cx="435" cy="18"/>
              </a:xfrm>
              <a:prstGeom prst="rect">
                <a:avLst/>
              </a:prstGeom>
              <a:solidFill>
                <a:srgbClr val="8DC6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76" name="Rectangle 249">
                <a:extLst>
                  <a:ext uri="{FF2B5EF4-FFF2-40B4-BE49-F238E27FC236}">
                    <a16:creationId xmlns:a16="http://schemas.microsoft.com/office/drawing/2014/main" id="{3C6F8439-D308-43E6-AB42-362F965CCF86}"/>
                  </a:ext>
                </a:extLst>
              </p:cNvPr>
              <p:cNvSpPr>
                <a:spLocks noChangeArrowheads="1"/>
              </p:cNvSpPr>
              <p:nvPr/>
            </p:nvSpPr>
            <p:spPr bwMode="auto">
              <a:xfrm>
                <a:off x="5117" y="2575"/>
                <a:ext cx="435" cy="15"/>
              </a:xfrm>
              <a:prstGeom prst="rect">
                <a:avLst/>
              </a:prstGeom>
              <a:solidFill>
                <a:srgbClr val="8BC5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77" name="Rectangle 250">
                <a:extLst>
                  <a:ext uri="{FF2B5EF4-FFF2-40B4-BE49-F238E27FC236}">
                    <a16:creationId xmlns:a16="http://schemas.microsoft.com/office/drawing/2014/main" id="{37D29BD9-F322-40F7-AED8-7CC2A39186EF}"/>
                  </a:ext>
                </a:extLst>
              </p:cNvPr>
              <p:cNvSpPr>
                <a:spLocks noChangeArrowheads="1"/>
              </p:cNvSpPr>
              <p:nvPr/>
            </p:nvSpPr>
            <p:spPr bwMode="auto">
              <a:xfrm>
                <a:off x="5117" y="2590"/>
                <a:ext cx="435" cy="19"/>
              </a:xfrm>
              <a:prstGeom prst="rect">
                <a:avLst/>
              </a:prstGeom>
              <a:solidFill>
                <a:srgbClr val="89C4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78" name="Rectangle 251">
                <a:extLst>
                  <a:ext uri="{FF2B5EF4-FFF2-40B4-BE49-F238E27FC236}">
                    <a16:creationId xmlns:a16="http://schemas.microsoft.com/office/drawing/2014/main" id="{34EAF684-D0BD-41D0-91EC-C7C174CBF56E}"/>
                  </a:ext>
                </a:extLst>
              </p:cNvPr>
              <p:cNvSpPr>
                <a:spLocks noChangeArrowheads="1"/>
              </p:cNvSpPr>
              <p:nvPr/>
            </p:nvSpPr>
            <p:spPr bwMode="auto">
              <a:xfrm>
                <a:off x="5117" y="2609"/>
                <a:ext cx="435" cy="15"/>
              </a:xfrm>
              <a:prstGeom prst="rect">
                <a:avLst/>
              </a:prstGeom>
              <a:solidFill>
                <a:srgbClr val="87C3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79" name="Rectangle 252">
                <a:extLst>
                  <a:ext uri="{FF2B5EF4-FFF2-40B4-BE49-F238E27FC236}">
                    <a16:creationId xmlns:a16="http://schemas.microsoft.com/office/drawing/2014/main" id="{BEAE2C95-F226-426B-B75B-7E62BA76092B}"/>
                  </a:ext>
                </a:extLst>
              </p:cNvPr>
              <p:cNvSpPr>
                <a:spLocks noChangeArrowheads="1"/>
              </p:cNvSpPr>
              <p:nvPr/>
            </p:nvSpPr>
            <p:spPr bwMode="auto">
              <a:xfrm>
                <a:off x="5117" y="2624"/>
                <a:ext cx="435" cy="18"/>
              </a:xfrm>
              <a:prstGeom prst="rect">
                <a:avLst/>
              </a:prstGeom>
              <a:solidFill>
                <a:srgbClr val="85C2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80" name="Rectangle 253">
                <a:extLst>
                  <a:ext uri="{FF2B5EF4-FFF2-40B4-BE49-F238E27FC236}">
                    <a16:creationId xmlns:a16="http://schemas.microsoft.com/office/drawing/2014/main" id="{E90507E3-EF94-4A23-98A1-24CE9976CCE4}"/>
                  </a:ext>
                </a:extLst>
              </p:cNvPr>
              <p:cNvSpPr>
                <a:spLocks noChangeArrowheads="1"/>
              </p:cNvSpPr>
              <p:nvPr/>
            </p:nvSpPr>
            <p:spPr bwMode="auto">
              <a:xfrm>
                <a:off x="5117" y="2642"/>
                <a:ext cx="435" cy="15"/>
              </a:xfrm>
              <a:prstGeom prst="rect">
                <a:avLst/>
              </a:prstGeom>
              <a:solidFill>
                <a:srgbClr val="83C1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81" name="Rectangle 254">
                <a:extLst>
                  <a:ext uri="{FF2B5EF4-FFF2-40B4-BE49-F238E27FC236}">
                    <a16:creationId xmlns:a16="http://schemas.microsoft.com/office/drawing/2014/main" id="{C3F1569B-E14B-42C4-BC6A-3C816B32B7AB}"/>
                  </a:ext>
                </a:extLst>
              </p:cNvPr>
              <p:cNvSpPr>
                <a:spLocks noChangeArrowheads="1"/>
              </p:cNvSpPr>
              <p:nvPr/>
            </p:nvSpPr>
            <p:spPr bwMode="auto">
              <a:xfrm>
                <a:off x="5117" y="2657"/>
                <a:ext cx="435" cy="15"/>
              </a:xfrm>
              <a:prstGeom prst="rect">
                <a:avLst/>
              </a:prstGeom>
              <a:solidFill>
                <a:srgbClr val="81C1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82" name="Rectangle 255">
                <a:extLst>
                  <a:ext uri="{FF2B5EF4-FFF2-40B4-BE49-F238E27FC236}">
                    <a16:creationId xmlns:a16="http://schemas.microsoft.com/office/drawing/2014/main" id="{C2C7D41A-20B2-4E7C-8FAD-4F59136FB075}"/>
                  </a:ext>
                </a:extLst>
              </p:cNvPr>
              <p:cNvSpPr>
                <a:spLocks noChangeArrowheads="1"/>
              </p:cNvSpPr>
              <p:nvPr/>
            </p:nvSpPr>
            <p:spPr bwMode="auto">
              <a:xfrm>
                <a:off x="5117" y="2672"/>
                <a:ext cx="435" cy="19"/>
              </a:xfrm>
              <a:prstGeom prst="rect">
                <a:avLst/>
              </a:prstGeom>
              <a:solidFill>
                <a:srgbClr val="7FC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83" name="Rectangle 256">
                <a:extLst>
                  <a:ext uri="{FF2B5EF4-FFF2-40B4-BE49-F238E27FC236}">
                    <a16:creationId xmlns:a16="http://schemas.microsoft.com/office/drawing/2014/main" id="{F5B560C9-5346-4302-B8BD-2D503925D1F6}"/>
                  </a:ext>
                </a:extLst>
              </p:cNvPr>
              <p:cNvSpPr>
                <a:spLocks noChangeArrowheads="1"/>
              </p:cNvSpPr>
              <p:nvPr/>
            </p:nvSpPr>
            <p:spPr bwMode="auto">
              <a:xfrm>
                <a:off x="5117" y="2691"/>
                <a:ext cx="435" cy="15"/>
              </a:xfrm>
              <a:prstGeom prst="rect">
                <a:avLst/>
              </a:prstGeom>
              <a:solidFill>
                <a:srgbClr val="7DBF4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84" name="Rectangle 257">
                <a:extLst>
                  <a:ext uri="{FF2B5EF4-FFF2-40B4-BE49-F238E27FC236}">
                    <a16:creationId xmlns:a16="http://schemas.microsoft.com/office/drawing/2014/main" id="{443175F5-5081-489B-BA62-7ACA4D0C53F3}"/>
                  </a:ext>
                </a:extLst>
              </p:cNvPr>
              <p:cNvSpPr>
                <a:spLocks noChangeArrowheads="1"/>
              </p:cNvSpPr>
              <p:nvPr/>
            </p:nvSpPr>
            <p:spPr bwMode="auto">
              <a:xfrm>
                <a:off x="5117" y="2706"/>
                <a:ext cx="435" cy="15"/>
              </a:xfrm>
              <a:prstGeom prst="rect">
                <a:avLst/>
              </a:prstGeom>
              <a:solidFill>
                <a:srgbClr val="7BBE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85" name="Rectangle 258">
                <a:extLst>
                  <a:ext uri="{FF2B5EF4-FFF2-40B4-BE49-F238E27FC236}">
                    <a16:creationId xmlns:a16="http://schemas.microsoft.com/office/drawing/2014/main" id="{939FFF20-7FBF-4117-BD26-56BE13F05212}"/>
                  </a:ext>
                </a:extLst>
              </p:cNvPr>
              <p:cNvSpPr>
                <a:spLocks noChangeArrowheads="1"/>
              </p:cNvSpPr>
              <p:nvPr/>
            </p:nvSpPr>
            <p:spPr bwMode="auto">
              <a:xfrm>
                <a:off x="5117" y="2721"/>
                <a:ext cx="435" cy="14"/>
              </a:xfrm>
              <a:prstGeom prst="rect">
                <a:avLst/>
              </a:prstGeom>
              <a:solidFill>
                <a:srgbClr val="79BD4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86" name="Rectangle 259">
                <a:extLst>
                  <a:ext uri="{FF2B5EF4-FFF2-40B4-BE49-F238E27FC236}">
                    <a16:creationId xmlns:a16="http://schemas.microsoft.com/office/drawing/2014/main" id="{502598FB-1A2B-42C8-8E81-028F8C2F4778}"/>
                  </a:ext>
                </a:extLst>
              </p:cNvPr>
              <p:cNvSpPr>
                <a:spLocks noChangeArrowheads="1"/>
              </p:cNvSpPr>
              <p:nvPr/>
            </p:nvSpPr>
            <p:spPr bwMode="auto">
              <a:xfrm>
                <a:off x="5117" y="2735"/>
                <a:ext cx="435" cy="15"/>
              </a:xfrm>
              <a:prstGeom prst="rect">
                <a:avLst/>
              </a:prstGeom>
              <a:solidFill>
                <a:srgbClr val="77BC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87" name="Rectangle 260">
                <a:extLst>
                  <a:ext uri="{FF2B5EF4-FFF2-40B4-BE49-F238E27FC236}">
                    <a16:creationId xmlns:a16="http://schemas.microsoft.com/office/drawing/2014/main" id="{4DE3E21E-A73F-4448-9207-A388FAD9D341}"/>
                  </a:ext>
                </a:extLst>
              </p:cNvPr>
              <p:cNvSpPr>
                <a:spLocks noChangeArrowheads="1"/>
              </p:cNvSpPr>
              <p:nvPr/>
            </p:nvSpPr>
            <p:spPr bwMode="auto">
              <a:xfrm>
                <a:off x="5117" y="2750"/>
                <a:ext cx="435" cy="19"/>
              </a:xfrm>
              <a:prstGeom prst="rect">
                <a:avLst/>
              </a:prstGeom>
              <a:solidFill>
                <a:srgbClr val="75BB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88" name="Rectangle 261">
                <a:extLst>
                  <a:ext uri="{FF2B5EF4-FFF2-40B4-BE49-F238E27FC236}">
                    <a16:creationId xmlns:a16="http://schemas.microsoft.com/office/drawing/2014/main" id="{8C55C1DB-609C-4AFC-B35D-7D57B5C844EF}"/>
                  </a:ext>
                </a:extLst>
              </p:cNvPr>
              <p:cNvSpPr>
                <a:spLocks noChangeArrowheads="1"/>
              </p:cNvSpPr>
              <p:nvPr/>
            </p:nvSpPr>
            <p:spPr bwMode="auto">
              <a:xfrm>
                <a:off x="5117" y="2769"/>
                <a:ext cx="435" cy="15"/>
              </a:xfrm>
              <a:prstGeom prst="rect">
                <a:avLst/>
              </a:prstGeom>
              <a:solidFill>
                <a:srgbClr val="73BA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89" name="Rectangle 262">
                <a:extLst>
                  <a:ext uri="{FF2B5EF4-FFF2-40B4-BE49-F238E27FC236}">
                    <a16:creationId xmlns:a16="http://schemas.microsoft.com/office/drawing/2014/main" id="{03F07C8E-DA03-41B7-B799-70A148F87CBF}"/>
                  </a:ext>
                </a:extLst>
              </p:cNvPr>
              <p:cNvSpPr>
                <a:spLocks noChangeArrowheads="1"/>
              </p:cNvSpPr>
              <p:nvPr/>
            </p:nvSpPr>
            <p:spPr bwMode="auto">
              <a:xfrm>
                <a:off x="5117" y="2784"/>
                <a:ext cx="435" cy="15"/>
              </a:xfrm>
              <a:prstGeom prst="rect">
                <a:avLst/>
              </a:prstGeom>
              <a:solidFill>
                <a:srgbClr val="71B9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90" name="Rectangle 263">
                <a:extLst>
                  <a:ext uri="{FF2B5EF4-FFF2-40B4-BE49-F238E27FC236}">
                    <a16:creationId xmlns:a16="http://schemas.microsoft.com/office/drawing/2014/main" id="{B01FFD5C-3669-422C-89A2-BC8E506EAE2D}"/>
                  </a:ext>
                </a:extLst>
              </p:cNvPr>
              <p:cNvSpPr>
                <a:spLocks noChangeArrowheads="1"/>
              </p:cNvSpPr>
              <p:nvPr/>
            </p:nvSpPr>
            <p:spPr bwMode="auto">
              <a:xfrm>
                <a:off x="5117" y="2799"/>
                <a:ext cx="435" cy="14"/>
              </a:xfrm>
              <a:prstGeom prst="rect">
                <a:avLst/>
              </a:prstGeom>
              <a:solidFill>
                <a:srgbClr val="6FB8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91" name="Rectangle 264">
                <a:extLst>
                  <a:ext uri="{FF2B5EF4-FFF2-40B4-BE49-F238E27FC236}">
                    <a16:creationId xmlns:a16="http://schemas.microsoft.com/office/drawing/2014/main" id="{21F20027-84E1-4F66-9E19-D85191640C3A}"/>
                  </a:ext>
                </a:extLst>
              </p:cNvPr>
              <p:cNvSpPr>
                <a:spLocks noChangeArrowheads="1"/>
              </p:cNvSpPr>
              <p:nvPr/>
            </p:nvSpPr>
            <p:spPr bwMode="auto">
              <a:xfrm>
                <a:off x="5117" y="2813"/>
                <a:ext cx="435" cy="15"/>
              </a:xfrm>
              <a:prstGeom prst="rect">
                <a:avLst/>
              </a:prstGeom>
              <a:solidFill>
                <a:srgbClr val="6DB7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92" name="Rectangle 265">
                <a:extLst>
                  <a:ext uri="{FF2B5EF4-FFF2-40B4-BE49-F238E27FC236}">
                    <a16:creationId xmlns:a16="http://schemas.microsoft.com/office/drawing/2014/main" id="{24B6F235-13EA-454A-9559-64ADEAF1853F}"/>
                  </a:ext>
                </a:extLst>
              </p:cNvPr>
              <p:cNvSpPr>
                <a:spLocks noChangeArrowheads="1"/>
              </p:cNvSpPr>
              <p:nvPr/>
            </p:nvSpPr>
            <p:spPr bwMode="auto">
              <a:xfrm>
                <a:off x="5117" y="2828"/>
                <a:ext cx="435" cy="15"/>
              </a:xfrm>
              <a:prstGeom prst="rect">
                <a:avLst/>
              </a:prstGeom>
              <a:solidFill>
                <a:srgbClr val="6BB6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93" name="Rectangle 266">
                <a:extLst>
                  <a:ext uri="{FF2B5EF4-FFF2-40B4-BE49-F238E27FC236}">
                    <a16:creationId xmlns:a16="http://schemas.microsoft.com/office/drawing/2014/main" id="{23649907-BD79-473A-A947-68967BBA06FF}"/>
                  </a:ext>
                </a:extLst>
              </p:cNvPr>
              <p:cNvSpPr>
                <a:spLocks noChangeArrowheads="1"/>
              </p:cNvSpPr>
              <p:nvPr/>
            </p:nvSpPr>
            <p:spPr bwMode="auto">
              <a:xfrm>
                <a:off x="5117" y="2843"/>
                <a:ext cx="435" cy="19"/>
              </a:xfrm>
              <a:prstGeom prst="rect">
                <a:avLst/>
              </a:prstGeom>
              <a:solidFill>
                <a:srgbClr val="69B5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94" name="Rectangle 267">
                <a:extLst>
                  <a:ext uri="{FF2B5EF4-FFF2-40B4-BE49-F238E27FC236}">
                    <a16:creationId xmlns:a16="http://schemas.microsoft.com/office/drawing/2014/main" id="{8E1E362F-E07A-41C0-9E01-9B6DD667B73A}"/>
                  </a:ext>
                </a:extLst>
              </p:cNvPr>
              <p:cNvSpPr>
                <a:spLocks noChangeArrowheads="1"/>
              </p:cNvSpPr>
              <p:nvPr/>
            </p:nvSpPr>
            <p:spPr bwMode="auto">
              <a:xfrm>
                <a:off x="5117" y="2862"/>
                <a:ext cx="435" cy="15"/>
              </a:xfrm>
              <a:prstGeom prst="rect">
                <a:avLst/>
              </a:prstGeom>
              <a:solidFill>
                <a:srgbClr val="67B4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95" name="Rectangle 268">
                <a:extLst>
                  <a:ext uri="{FF2B5EF4-FFF2-40B4-BE49-F238E27FC236}">
                    <a16:creationId xmlns:a16="http://schemas.microsoft.com/office/drawing/2014/main" id="{70C27D0A-50A6-402A-8A07-7FA3F4404D50}"/>
                  </a:ext>
                </a:extLst>
              </p:cNvPr>
              <p:cNvSpPr>
                <a:spLocks noChangeArrowheads="1"/>
              </p:cNvSpPr>
              <p:nvPr/>
            </p:nvSpPr>
            <p:spPr bwMode="auto">
              <a:xfrm>
                <a:off x="5117" y="2877"/>
                <a:ext cx="435" cy="15"/>
              </a:xfrm>
              <a:prstGeom prst="rect">
                <a:avLst/>
              </a:prstGeom>
              <a:solidFill>
                <a:srgbClr val="65B3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96" name="Rectangle 269">
                <a:extLst>
                  <a:ext uri="{FF2B5EF4-FFF2-40B4-BE49-F238E27FC236}">
                    <a16:creationId xmlns:a16="http://schemas.microsoft.com/office/drawing/2014/main" id="{398CE61C-7542-4DAC-ABF6-655F91D40545}"/>
                  </a:ext>
                </a:extLst>
              </p:cNvPr>
              <p:cNvSpPr>
                <a:spLocks noChangeArrowheads="1"/>
              </p:cNvSpPr>
              <p:nvPr/>
            </p:nvSpPr>
            <p:spPr bwMode="auto">
              <a:xfrm>
                <a:off x="5117" y="2892"/>
                <a:ext cx="435" cy="14"/>
              </a:xfrm>
              <a:prstGeom prst="rect">
                <a:avLst/>
              </a:prstGeom>
              <a:solidFill>
                <a:srgbClr val="63B24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97" name="Rectangle 270">
                <a:extLst>
                  <a:ext uri="{FF2B5EF4-FFF2-40B4-BE49-F238E27FC236}">
                    <a16:creationId xmlns:a16="http://schemas.microsoft.com/office/drawing/2014/main" id="{FD26CFE7-BFD4-465D-96B0-8A3DC70171AD}"/>
                  </a:ext>
                </a:extLst>
              </p:cNvPr>
              <p:cNvSpPr>
                <a:spLocks noChangeArrowheads="1"/>
              </p:cNvSpPr>
              <p:nvPr/>
            </p:nvSpPr>
            <p:spPr bwMode="auto">
              <a:xfrm>
                <a:off x="5117" y="2906"/>
                <a:ext cx="435" cy="15"/>
              </a:xfrm>
              <a:prstGeom prst="rect">
                <a:avLst/>
              </a:prstGeom>
              <a:solidFill>
                <a:srgbClr val="61B1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98" name="Rectangle 271">
                <a:extLst>
                  <a:ext uri="{FF2B5EF4-FFF2-40B4-BE49-F238E27FC236}">
                    <a16:creationId xmlns:a16="http://schemas.microsoft.com/office/drawing/2014/main" id="{ED214917-9036-48FA-B27B-512596737609}"/>
                  </a:ext>
                </a:extLst>
              </p:cNvPr>
              <p:cNvSpPr>
                <a:spLocks noChangeArrowheads="1"/>
              </p:cNvSpPr>
              <p:nvPr/>
            </p:nvSpPr>
            <p:spPr bwMode="auto">
              <a:xfrm>
                <a:off x="5117" y="2921"/>
                <a:ext cx="435" cy="19"/>
              </a:xfrm>
              <a:prstGeom prst="rect">
                <a:avLst/>
              </a:prstGeom>
              <a:solidFill>
                <a:srgbClr val="5F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99" name="Rectangle 272">
                <a:extLst>
                  <a:ext uri="{FF2B5EF4-FFF2-40B4-BE49-F238E27FC236}">
                    <a16:creationId xmlns:a16="http://schemas.microsoft.com/office/drawing/2014/main" id="{8CE0E233-4BC7-4809-B362-ACA2A41FE4C6}"/>
                  </a:ext>
                </a:extLst>
              </p:cNvPr>
              <p:cNvSpPr>
                <a:spLocks noChangeArrowheads="1"/>
              </p:cNvSpPr>
              <p:nvPr/>
            </p:nvSpPr>
            <p:spPr bwMode="auto">
              <a:xfrm>
                <a:off x="5117" y="2940"/>
                <a:ext cx="435" cy="15"/>
              </a:xfrm>
              <a:prstGeom prst="rect">
                <a:avLst/>
              </a:prstGeom>
              <a:solidFill>
                <a:srgbClr val="5DAF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00" name="Rectangle 273">
                <a:extLst>
                  <a:ext uri="{FF2B5EF4-FFF2-40B4-BE49-F238E27FC236}">
                    <a16:creationId xmlns:a16="http://schemas.microsoft.com/office/drawing/2014/main" id="{D10820FC-23C6-4111-A334-2E8987CD148F}"/>
                  </a:ext>
                </a:extLst>
              </p:cNvPr>
              <p:cNvSpPr>
                <a:spLocks noChangeArrowheads="1"/>
              </p:cNvSpPr>
              <p:nvPr/>
            </p:nvSpPr>
            <p:spPr bwMode="auto">
              <a:xfrm>
                <a:off x="5117" y="2955"/>
                <a:ext cx="435" cy="15"/>
              </a:xfrm>
              <a:prstGeom prst="rect">
                <a:avLst/>
              </a:prstGeom>
              <a:solidFill>
                <a:srgbClr val="5BAE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01" name="Rectangle 274">
                <a:extLst>
                  <a:ext uri="{FF2B5EF4-FFF2-40B4-BE49-F238E27FC236}">
                    <a16:creationId xmlns:a16="http://schemas.microsoft.com/office/drawing/2014/main" id="{B63ED157-08D3-4B51-86C9-86225C792CDB}"/>
                  </a:ext>
                </a:extLst>
              </p:cNvPr>
              <p:cNvSpPr>
                <a:spLocks noChangeArrowheads="1"/>
              </p:cNvSpPr>
              <p:nvPr/>
            </p:nvSpPr>
            <p:spPr bwMode="auto">
              <a:xfrm>
                <a:off x="5117" y="2970"/>
                <a:ext cx="435" cy="15"/>
              </a:xfrm>
              <a:prstGeom prst="rect">
                <a:avLst/>
              </a:prstGeom>
              <a:solidFill>
                <a:srgbClr val="59AD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02" name="Rectangle 275">
                <a:extLst>
                  <a:ext uri="{FF2B5EF4-FFF2-40B4-BE49-F238E27FC236}">
                    <a16:creationId xmlns:a16="http://schemas.microsoft.com/office/drawing/2014/main" id="{E8E8C0AE-602A-4F90-B473-FD3CEE56D7AB}"/>
                  </a:ext>
                </a:extLst>
              </p:cNvPr>
              <p:cNvSpPr>
                <a:spLocks noChangeArrowheads="1"/>
              </p:cNvSpPr>
              <p:nvPr/>
            </p:nvSpPr>
            <p:spPr bwMode="auto">
              <a:xfrm>
                <a:off x="5117" y="2985"/>
                <a:ext cx="435" cy="14"/>
              </a:xfrm>
              <a:prstGeom prst="rect">
                <a:avLst/>
              </a:prstGeom>
              <a:solidFill>
                <a:srgbClr val="57AC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03" name="Rectangle 276">
                <a:extLst>
                  <a:ext uri="{FF2B5EF4-FFF2-40B4-BE49-F238E27FC236}">
                    <a16:creationId xmlns:a16="http://schemas.microsoft.com/office/drawing/2014/main" id="{453D75EF-AC9B-4ACB-8318-D47F4B86D5C0}"/>
                  </a:ext>
                </a:extLst>
              </p:cNvPr>
              <p:cNvSpPr>
                <a:spLocks noChangeArrowheads="1"/>
              </p:cNvSpPr>
              <p:nvPr/>
            </p:nvSpPr>
            <p:spPr bwMode="auto">
              <a:xfrm>
                <a:off x="5117" y="2999"/>
                <a:ext cx="435" cy="15"/>
              </a:xfrm>
              <a:prstGeom prst="rect">
                <a:avLst/>
              </a:prstGeom>
              <a:solidFill>
                <a:srgbClr val="55AB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04" name="Rectangle 277">
                <a:extLst>
                  <a:ext uri="{FF2B5EF4-FFF2-40B4-BE49-F238E27FC236}">
                    <a16:creationId xmlns:a16="http://schemas.microsoft.com/office/drawing/2014/main" id="{CBE3C8F0-0FF9-4D06-852D-0A60BDFDAA46}"/>
                  </a:ext>
                </a:extLst>
              </p:cNvPr>
              <p:cNvSpPr>
                <a:spLocks noChangeArrowheads="1"/>
              </p:cNvSpPr>
              <p:nvPr/>
            </p:nvSpPr>
            <p:spPr bwMode="auto">
              <a:xfrm>
                <a:off x="5117" y="3014"/>
                <a:ext cx="435" cy="19"/>
              </a:xfrm>
              <a:prstGeom prst="rect">
                <a:avLst/>
              </a:prstGeom>
              <a:solidFill>
                <a:srgbClr val="53AA5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05" name="Rectangle 278">
                <a:extLst>
                  <a:ext uri="{FF2B5EF4-FFF2-40B4-BE49-F238E27FC236}">
                    <a16:creationId xmlns:a16="http://schemas.microsoft.com/office/drawing/2014/main" id="{4A73C1CD-FCBF-4525-A727-BC1DABF96E51}"/>
                  </a:ext>
                </a:extLst>
              </p:cNvPr>
              <p:cNvSpPr>
                <a:spLocks noChangeArrowheads="1"/>
              </p:cNvSpPr>
              <p:nvPr/>
            </p:nvSpPr>
            <p:spPr bwMode="auto">
              <a:xfrm>
                <a:off x="5117" y="3033"/>
                <a:ext cx="435" cy="15"/>
              </a:xfrm>
              <a:prstGeom prst="rect">
                <a:avLst/>
              </a:prstGeom>
              <a:solidFill>
                <a:srgbClr val="51A9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06" name="Rectangle 279">
                <a:extLst>
                  <a:ext uri="{FF2B5EF4-FFF2-40B4-BE49-F238E27FC236}">
                    <a16:creationId xmlns:a16="http://schemas.microsoft.com/office/drawing/2014/main" id="{ED943AB0-57E4-4E75-9E20-40BC0F897A3A}"/>
                  </a:ext>
                </a:extLst>
              </p:cNvPr>
              <p:cNvSpPr>
                <a:spLocks noChangeArrowheads="1"/>
              </p:cNvSpPr>
              <p:nvPr/>
            </p:nvSpPr>
            <p:spPr bwMode="auto">
              <a:xfrm>
                <a:off x="5117" y="3048"/>
                <a:ext cx="435" cy="15"/>
              </a:xfrm>
              <a:prstGeom prst="rect">
                <a:avLst/>
              </a:prstGeom>
              <a:solidFill>
                <a:srgbClr val="4FA8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07" name="Rectangle 280">
                <a:extLst>
                  <a:ext uri="{FF2B5EF4-FFF2-40B4-BE49-F238E27FC236}">
                    <a16:creationId xmlns:a16="http://schemas.microsoft.com/office/drawing/2014/main" id="{48209237-B725-412E-8336-B30DB3F70344}"/>
                  </a:ext>
                </a:extLst>
              </p:cNvPr>
              <p:cNvSpPr>
                <a:spLocks noChangeArrowheads="1"/>
              </p:cNvSpPr>
              <p:nvPr/>
            </p:nvSpPr>
            <p:spPr bwMode="auto">
              <a:xfrm>
                <a:off x="5117" y="3063"/>
                <a:ext cx="435" cy="15"/>
              </a:xfrm>
              <a:prstGeom prst="rect">
                <a:avLst/>
              </a:prstGeom>
              <a:solidFill>
                <a:srgbClr val="4DA7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08" name="Rectangle 281">
                <a:extLst>
                  <a:ext uri="{FF2B5EF4-FFF2-40B4-BE49-F238E27FC236}">
                    <a16:creationId xmlns:a16="http://schemas.microsoft.com/office/drawing/2014/main" id="{4F07A474-A36E-4376-B703-F444837C9A6C}"/>
                  </a:ext>
                </a:extLst>
              </p:cNvPr>
              <p:cNvSpPr>
                <a:spLocks noChangeArrowheads="1"/>
              </p:cNvSpPr>
              <p:nvPr/>
            </p:nvSpPr>
            <p:spPr bwMode="auto">
              <a:xfrm>
                <a:off x="5117" y="3078"/>
                <a:ext cx="435" cy="14"/>
              </a:xfrm>
              <a:prstGeom prst="rect">
                <a:avLst/>
              </a:prstGeom>
              <a:solidFill>
                <a:srgbClr val="4BA6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09" name="Rectangle 282">
                <a:extLst>
                  <a:ext uri="{FF2B5EF4-FFF2-40B4-BE49-F238E27FC236}">
                    <a16:creationId xmlns:a16="http://schemas.microsoft.com/office/drawing/2014/main" id="{15097F3B-5133-4C76-95B9-9EAC6DAEA6F9}"/>
                  </a:ext>
                </a:extLst>
              </p:cNvPr>
              <p:cNvSpPr>
                <a:spLocks noChangeArrowheads="1"/>
              </p:cNvSpPr>
              <p:nvPr/>
            </p:nvSpPr>
            <p:spPr bwMode="auto">
              <a:xfrm>
                <a:off x="5117" y="3092"/>
                <a:ext cx="435" cy="19"/>
              </a:xfrm>
              <a:prstGeom prst="rect">
                <a:avLst/>
              </a:prstGeom>
              <a:solidFill>
                <a:srgbClr val="49A55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10" name="Rectangle 283">
                <a:extLst>
                  <a:ext uri="{FF2B5EF4-FFF2-40B4-BE49-F238E27FC236}">
                    <a16:creationId xmlns:a16="http://schemas.microsoft.com/office/drawing/2014/main" id="{05C1A6BC-DD50-4544-966E-153F3F1D9D4D}"/>
                  </a:ext>
                </a:extLst>
              </p:cNvPr>
              <p:cNvSpPr>
                <a:spLocks noChangeArrowheads="1"/>
              </p:cNvSpPr>
              <p:nvPr/>
            </p:nvSpPr>
            <p:spPr bwMode="auto">
              <a:xfrm>
                <a:off x="5117" y="3111"/>
                <a:ext cx="435" cy="15"/>
              </a:xfrm>
              <a:prstGeom prst="rect">
                <a:avLst/>
              </a:prstGeom>
              <a:solidFill>
                <a:srgbClr val="47A4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11" name="Rectangle 284">
                <a:extLst>
                  <a:ext uri="{FF2B5EF4-FFF2-40B4-BE49-F238E27FC236}">
                    <a16:creationId xmlns:a16="http://schemas.microsoft.com/office/drawing/2014/main" id="{197A78ED-4C8A-48A8-9232-483ACC8BEF97}"/>
                  </a:ext>
                </a:extLst>
              </p:cNvPr>
              <p:cNvSpPr>
                <a:spLocks noChangeArrowheads="1"/>
              </p:cNvSpPr>
              <p:nvPr/>
            </p:nvSpPr>
            <p:spPr bwMode="auto">
              <a:xfrm>
                <a:off x="5117" y="3126"/>
                <a:ext cx="435" cy="15"/>
              </a:xfrm>
              <a:prstGeom prst="rect">
                <a:avLst/>
              </a:prstGeom>
              <a:solidFill>
                <a:srgbClr val="45A3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12" name="Rectangle 285">
                <a:extLst>
                  <a:ext uri="{FF2B5EF4-FFF2-40B4-BE49-F238E27FC236}">
                    <a16:creationId xmlns:a16="http://schemas.microsoft.com/office/drawing/2014/main" id="{B2515ABC-C702-477C-A682-52DB2F71B9B9}"/>
                  </a:ext>
                </a:extLst>
              </p:cNvPr>
              <p:cNvSpPr>
                <a:spLocks noChangeArrowheads="1"/>
              </p:cNvSpPr>
              <p:nvPr/>
            </p:nvSpPr>
            <p:spPr bwMode="auto">
              <a:xfrm>
                <a:off x="5117" y="3141"/>
                <a:ext cx="435" cy="15"/>
              </a:xfrm>
              <a:prstGeom prst="rect">
                <a:avLst/>
              </a:prstGeom>
              <a:solidFill>
                <a:srgbClr val="43A2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13" name="Rectangle 286">
                <a:extLst>
                  <a:ext uri="{FF2B5EF4-FFF2-40B4-BE49-F238E27FC236}">
                    <a16:creationId xmlns:a16="http://schemas.microsoft.com/office/drawing/2014/main" id="{809E6D78-E0AC-4819-9BE9-F074E9987705}"/>
                  </a:ext>
                </a:extLst>
              </p:cNvPr>
              <p:cNvSpPr>
                <a:spLocks noChangeArrowheads="1"/>
              </p:cNvSpPr>
              <p:nvPr/>
            </p:nvSpPr>
            <p:spPr bwMode="auto">
              <a:xfrm>
                <a:off x="5117" y="3156"/>
                <a:ext cx="435" cy="15"/>
              </a:xfrm>
              <a:prstGeom prst="rect">
                <a:avLst/>
              </a:prstGeom>
              <a:solidFill>
                <a:srgbClr val="41A1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14" name="Rectangle 287">
                <a:extLst>
                  <a:ext uri="{FF2B5EF4-FFF2-40B4-BE49-F238E27FC236}">
                    <a16:creationId xmlns:a16="http://schemas.microsoft.com/office/drawing/2014/main" id="{E6481ABE-4A28-49AB-80E9-D70D5AFB6D01}"/>
                  </a:ext>
                </a:extLst>
              </p:cNvPr>
              <p:cNvSpPr>
                <a:spLocks noChangeArrowheads="1"/>
              </p:cNvSpPr>
              <p:nvPr/>
            </p:nvSpPr>
            <p:spPr bwMode="auto">
              <a:xfrm>
                <a:off x="5117" y="3171"/>
                <a:ext cx="435" cy="14"/>
              </a:xfrm>
              <a:prstGeom prst="rect">
                <a:avLst/>
              </a:prstGeom>
              <a:solidFill>
                <a:srgbClr val="3FA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15" name="Rectangle 288">
                <a:extLst>
                  <a:ext uri="{FF2B5EF4-FFF2-40B4-BE49-F238E27FC236}">
                    <a16:creationId xmlns:a16="http://schemas.microsoft.com/office/drawing/2014/main" id="{510FFDEC-905D-4C6F-8A80-0182B1BD2EB4}"/>
                  </a:ext>
                </a:extLst>
              </p:cNvPr>
              <p:cNvSpPr>
                <a:spLocks noChangeArrowheads="1"/>
              </p:cNvSpPr>
              <p:nvPr/>
            </p:nvSpPr>
            <p:spPr bwMode="auto">
              <a:xfrm>
                <a:off x="5117" y="3185"/>
                <a:ext cx="435" cy="19"/>
              </a:xfrm>
              <a:prstGeom prst="rect">
                <a:avLst/>
              </a:prstGeom>
              <a:solidFill>
                <a:srgbClr val="3D9F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16" name="Rectangle 289">
                <a:extLst>
                  <a:ext uri="{FF2B5EF4-FFF2-40B4-BE49-F238E27FC236}">
                    <a16:creationId xmlns:a16="http://schemas.microsoft.com/office/drawing/2014/main" id="{F229BC3A-666A-444D-B16E-2783A26E8707}"/>
                  </a:ext>
                </a:extLst>
              </p:cNvPr>
              <p:cNvSpPr>
                <a:spLocks noChangeArrowheads="1"/>
              </p:cNvSpPr>
              <p:nvPr/>
            </p:nvSpPr>
            <p:spPr bwMode="auto">
              <a:xfrm>
                <a:off x="5117" y="3204"/>
                <a:ext cx="435" cy="15"/>
              </a:xfrm>
              <a:prstGeom prst="rect">
                <a:avLst/>
              </a:prstGeom>
              <a:solidFill>
                <a:srgbClr val="3B9E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17" name="Rectangle 290">
                <a:extLst>
                  <a:ext uri="{FF2B5EF4-FFF2-40B4-BE49-F238E27FC236}">
                    <a16:creationId xmlns:a16="http://schemas.microsoft.com/office/drawing/2014/main" id="{4F76E208-5322-4B73-9030-22A127131CE7}"/>
                  </a:ext>
                </a:extLst>
              </p:cNvPr>
              <p:cNvSpPr>
                <a:spLocks noChangeArrowheads="1"/>
              </p:cNvSpPr>
              <p:nvPr/>
            </p:nvSpPr>
            <p:spPr bwMode="auto">
              <a:xfrm>
                <a:off x="5117" y="3219"/>
                <a:ext cx="435" cy="15"/>
              </a:xfrm>
              <a:prstGeom prst="rect">
                <a:avLst/>
              </a:prstGeom>
              <a:solidFill>
                <a:srgbClr val="399D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18" name="Rectangle 291">
                <a:extLst>
                  <a:ext uri="{FF2B5EF4-FFF2-40B4-BE49-F238E27FC236}">
                    <a16:creationId xmlns:a16="http://schemas.microsoft.com/office/drawing/2014/main" id="{B7E82124-B59E-4CFB-AD98-B9AADBD6E6F2}"/>
                  </a:ext>
                </a:extLst>
              </p:cNvPr>
              <p:cNvSpPr>
                <a:spLocks noChangeArrowheads="1"/>
              </p:cNvSpPr>
              <p:nvPr/>
            </p:nvSpPr>
            <p:spPr bwMode="auto">
              <a:xfrm>
                <a:off x="5117" y="3234"/>
                <a:ext cx="435" cy="15"/>
              </a:xfrm>
              <a:prstGeom prst="rect">
                <a:avLst/>
              </a:prstGeom>
              <a:solidFill>
                <a:srgbClr val="379C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19" name="Rectangle 292">
                <a:extLst>
                  <a:ext uri="{FF2B5EF4-FFF2-40B4-BE49-F238E27FC236}">
                    <a16:creationId xmlns:a16="http://schemas.microsoft.com/office/drawing/2014/main" id="{CD94369B-B467-42CA-91C4-039B6E3DC362}"/>
                  </a:ext>
                </a:extLst>
              </p:cNvPr>
              <p:cNvSpPr>
                <a:spLocks noChangeArrowheads="1"/>
              </p:cNvSpPr>
              <p:nvPr/>
            </p:nvSpPr>
            <p:spPr bwMode="auto">
              <a:xfrm>
                <a:off x="5117" y="3249"/>
                <a:ext cx="435" cy="14"/>
              </a:xfrm>
              <a:prstGeom prst="rect">
                <a:avLst/>
              </a:prstGeom>
              <a:solidFill>
                <a:srgbClr val="359B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20" name="Rectangle 293">
                <a:extLst>
                  <a:ext uri="{FF2B5EF4-FFF2-40B4-BE49-F238E27FC236}">
                    <a16:creationId xmlns:a16="http://schemas.microsoft.com/office/drawing/2014/main" id="{E602F077-6534-48F5-9714-69122DBE233A}"/>
                  </a:ext>
                </a:extLst>
              </p:cNvPr>
              <p:cNvSpPr>
                <a:spLocks noChangeArrowheads="1"/>
              </p:cNvSpPr>
              <p:nvPr/>
            </p:nvSpPr>
            <p:spPr bwMode="auto">
              <a:xfrm>
                <a:off x="5117" y="3263"/>
                <a:ext cx="435" cy="19"/>
              </a:xfrm>
              <a:prstGeom prst="rect">
                <a:avLst/>
              </a:prstGeom>
              <a:solidFill>
                <a:srgbClr val="339A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21" name="Rectangle 294">
                <a:extLst>
                  <a:ext uri="{FF2B5EF4-FFF2-40B4-BE49-F238E27FC236}">
                    <a16:creationId xmlns:a16="http://schemas.microsoft.com/office/drawing/2014/main" id="{139BD7E6-FE75-4042-8842-F28F2239A504}"/>
                  </a:ext>
                </a:extLst>
              </p:cNvPr>
              <p:cNvSpPr>
                <a:spLocks noChangeArrowheads="1"/>
              </p:cNvSpPr>
              <p:nvPr/>
            </p:nvSpPr>
            <p:spPr bwMode="auto">
              <a:xfrm>
                <a:off x="5117" y="3282"/>
                <a:ext cx="435" cy="15"/>
              </a:xfrm>
              <a:prstGeom prst="rect">
                <a:avLst/>
              </a:prstGeom>
              <a:solidFill>
                <a:srgbClr val="3199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22" name="Rectangle 295">
                <a:extLst>
                  <a:ext uri="{FF2B5EF4-FFF2-40B4-BE49-F238E27FC236}">
                    <a16:creationId xmlns:a16="http://schemas.microsoft.com/office/drawing/2014/main" id="{08A302C7-C50D-4A4C-8FAE-631992E44066}"/>
                  </a:ext>
                </a:extLst>
              </p:cNvPr>
              <p:cNvSpPr>
                <a:spLocks noChangeArrowheads="1"/>
              </p:cNvSpPr>
              <p:nvPr/>
            </p:nvSpPr>
            <p:spPr bwMode="auto">
              <a:xfrm>
                <a:off x="5117" y="3297"/>
                <a:ext cx="435" cy="15"/>
              </a:xfrm>
              <a:prstGeom prst="rect">
                <a:avLst/>
              </a:prstGeom>
              <a:solidFill>
                <a:srgbClr val="2F98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23" name="Rectangle 296">
                <a:extLst>
                  <a:ext uri="{FF2B5EF4-FFF2-40B4-BE49-F238E27FC236}">
                    <a16:creationId xmlns:a16="http://schemas.microsoft.com/office/drawing/2014/main" id="{9C8E2777-B088-4046-BE54-E092C0020C28}"/>
                  </a:ext>
                </a:extLst>
              </p:cNvPr>
              <p:cNvSpPr>
                <a:spLocks noChangeArrowheads="1"/>
              </p:cNvSpPr>
              <p:nvPr/>
            </p:nvSpPr>
            <p:spPr bwMode="auto">
              <a:xfrm>
                <a:off x="5117" y="3312"/>
                <a:ext cx="435" cy="15"/>
              </a:xfrm>
              <a:prstGeom prst="rect">
                <a:avLst/>
              </a:prstGeom>
              <a:solidFill>
                <a:srgbClr val="2D97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24" name="Rectangle 297">
                <a:extLst>
                  <a:ext uri="{FF2B5EF4-FFF2-40B4-BE49-F238E27FC236}">
                    <a16:creationId xmlns:a16="http://schemas.microsoft.com/office/drawing/2014/main" id="{BD6A977D-31FD-4064-8F68-140C50DEBE1A}"/>
                  </a:ext>
                </a:extLst>
              </p:cNvPr>
              <p:cNvSpPr>
                <a:spLocks noChangeArrowheads="1"/>
              </p:cNvSpPr>
              <p:nvPr/>
            </p:nvSpPr>
            <p:spPr bwMode="auto">
              <a:xfrm>
                <a:off x="5117" y="3327"/>
                <a:ext cx="435" cy="15"/>
              </a:xfrm>
              <a:prstGeom prst="rect">
                <a:avLst/>
              </a:prstGeom>
              <a:solidFill>
                <a:srgbClr val="2B96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25" name="Rectangle 298">
                <a:extLst>
                  <a:ext uri="{FF2B5EF4-FFF2-40B4-BE49-F238E27FC236}">
                    <a16:creationId xmlns:a16="http://schemas.microsoft.com/office/drawing/2014/main" id="{E942EC3F-06F2-4687-B0A2-E3607633FDF1}"/>
                  </a:ext>
                </a:extLst>
              </p:cNvPr>
              <p:cNvSpPr>
                <a:spLocks noChangeArrowheads="1"/>
              </p:cNvSpPr>
              <p:nvPr/>
            </p:nvSpPr>
            <p:spPr bwMode="auto">
              <a:xfrm>
                <a:off x="5117" y="3342"/>
                <a:ext cx="435" cy="14"/>
              </a:xfrm>
              <a:prstGeom prst="rect">
                <a:avLst/>
              </a:prstGeom>
              <a:solidFill>
                <a:srgbClr val="2995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26" name="Rectangle 299">
                <a:extLst>
                  <a:ext uri="{FF2B5EF4-FFF2-40B4-BE49-F238E27FC236}">
                    <a16:creationId xmlns:a16="http://schemas.microsoft.com/office/drawing/2014/main" id="{AB81BB2B-AC72-4DB6-9D3D-312448754C05}"/>
                  </a:ext>
                </a:extLst>
              </p:cNvPr>
              <p:cNvSpPr>
                <a:spLocks noChangeArrowheads="1"/>
              </p:cNvSpPr>
              <p:nvPr/>
            </p:nvSpPr>
            <p:spPr bwMode="auto">
              <a:xfrm>
                <a:off x="5117" y="3356"/>
                <a:ext cx="435" cy="19"/>
              </a:xfrm>
              <a:prstGeom prst="rect">
                <a:avLst/>
              </a:prstGeom>
              <a:solidFill>
                <a:srgbClr val="2794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27" name="Rectangle 300">
                <a:extLst>
                  <a:ext uri="{FF2B5EF4-FFF2-40B4-BE49-F238E27FC236}">
                    <a16:creationId xmlns:a16="http://schemas.microsoft.com/office/drawing/2014/main" id="{97C268F9-DC2A-4503-8C96-214ACE715A66}"/>
                  </a:ext>
                </a:extLst>
              </p:cNvPr>
              <p:cNvSpPr>
                <a:spLocks noChangeArrowheads="1"/>
              </p:cNvSpPr>
              <p:nvPr/>
            </p:nvSpPr>
            <p:spPr bwMode="auto">
              <a:xfrm>
                <a:off x="5117" y="3375"/>
                <a:ext cx="435" cy="15"/>
              </a:xfrm>
              <a:prstGeom prst="rect">
                <a:avLst/>
              </a:prstGeom>
              <a:solidFill>
                <a:srgbClr val="2593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28" name="Rectangle 301">
                <a:extLst>
                  <a:ext uri="{FF2B5EF4-FFF2-40B4-BE49-F238E27FC236}">
                    <a16:creationId xmlns:a16="http://schemas.microsoft.com/office/drawing/2014/main" id="{83423063-1C42-4BD5-820E-388DA461B2E9}"/>
                  </a:ext>
                </a:extLst>
              </p:cNvPr>
              <p:cNvSpPr>
                <a:spLocks noChangeArrowheads="1"/>
              </p:cNvSpPr>
              <p:nvPr/>
            </p:nvSpPr>
            <p:spPr bwMode="auto">
              <a:xfrm>
                <a:off x="5117" y="3390"/>
                <a:ext cx="435" cy="15"/>
              </a:xfrm>
              <a:prstGeom prst="rect">
                <a:avLst/>
              </a:prstGeom>
              <a:solidFill>
                <a:srgbClr val="2392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29" name="Rectangle 302">
                <a:extLst>
                  <a:ext uri="{FF2B5EF4-FFF2-40B4-BE49-F238E27FC236}">
                    <a16:creationId xmlns:a16="http://schemas.microsoft.com/office/drawing/2014/main" id="{6EA7D1F0-CC72-4353-AB33-1B6A3059B1D3}"/>
                  </a:ext>
                </a:extLst>
              </p:cNvPr>
              <p:cNvSpPr>
                <a:spLocks noChangeArrowheads="1"/>
              </p:cNvSpPr>
              <p:nvPr/>
            </p:nvSpPr>
            <p:spPr bwMode="auto">
              <a:xfrm>
                <a:off x="5117" y="3405"/>
                <a:ext cx="435" cy="15"/>
              </a:xfrm>
              <a:prstGeom prst="rect">
                <a:avLst/>
              </a:prstGeom>
              <a:solidFill>
                <a:srgbClr val="2191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30" name="Rectangle 303">
                <a:extLst>
                  <a:ext uri="{FF2B5EF4-FFF2-40B4-BE49-F238E27FC236}">
                    <a16:creationId xmlns:a16="http://schemas.microsoft.com/office/drawing/2014/main" id="{00954D1F-4016-4B45-B1CE-0AE9196C1B1C}"/>
                  </a:ext>
                </a:extLst>
              </p:cNvPr>
              <p:cNvSpPr>
                <a:spLocks noChangeArrowheads="1"/>
              </p:cNvSpPr>
              <p:nvPr/>
            </p:nvSpPr>
            <p:spPr bwMode="auto">
              <a:xfrm>
                <a:off x="5117" y="3420"/>
                <a:ext cx="435" cy="15"/>
              </a:xfrm>
              <a:prstGeom prst="rect">
                <a:avLst/>
              </a:prstGeom>
              <a:solidFill>
                <a:srgbClr val="1F90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31" name="Rectangle 304">
                <a:extLst>
                  <a:ext uri="{FF2B5EF4-FFF2-40B4-BE49-F238E27FC236}">
                    <a16:creationId xmlns:a16="http://schemas.microsoft.com/office/drawing/2014/main" id="{6FA8F096-039F-4247-A421-5B101929158A}"/>
                  </a:ext>
                </a:extLst>
              </p:cNvPr>
              <p:cNvSpPr>
                <a:spLocks noChangeArrowheads="1"/>
              </p:cNvSpPr>
              <p:nvPr/>
            </p:nvSpPr>
            <p:spPr bwMode="auto">
              <a:xfrm>
                <a:off x="5117" y="3435"/>
                <a:ext cx="435" cy="18"/>
              </a:xfrm>
              <a:prstGeom prst="rect">
                <a:avLst/>
              </a:prstGeom>
              <a:solidFill>
                <a:srgbClr val="1D8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32" name="Rectangle 305">
                <a:extLst>
                  <a:ext uri="{FF2B5EF4-FFF2-40B4-BE49-F238E27FC236}">
                    <a16:creationId xmlns:a16="http://schemas.microsoft.com/office/drawing/2014/main" id="{5C5EAB5C-6360-4BBA-B25A-6C02EDC24957}"/>
                  </a:ext>
                </a:extLst>
              </p:cNvPr>
              <p:cNvSpPr>
                <a:spLocks noChangeArrowheads="1"/>
              </p:cNvSpPr>
              <p:nvPr/>
            </p:nvSpPr>
            <p:spPr bwMode="auto">
              <a:xfrm>
                <a:off x="5117" y="3453"/>
                <a:ext cx="435" cy="15"/>
              </a:xfrm>
              <a:prstGeom prst="rect">
                <a:avLst/>
              </a:prstGeom>
              <a:solidFill>
                <a:srgbClr val="1B8E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33" name="Rectangle 306">
                <a:extLst>
                  <a:ext uri="{FF2B5EF4-FFF2-40B4-BE49-F238E27FC236}">
                    <a16:creationId xmlns:a16="http://schemas.microsoft.com/office/drawing/2014/main" id="{3AF699D0-7497-418E-9F55-507F915D7803}"/>
                  </a:ext>
                </a:extLst>
              </p:cNvPr>
              <p:cNvSpPr>
                <a:spLocks noChangeArrowheads="1"/>
              </p:cNvSpPr>
              <p:nvPr/>
            </p:nvSpPr>
            <p:spPr bwMode="auto">
              <a:xfrm>
                <a:off x="5117" y="3468"/>
                <a:ext cx="435" cy="15"/>
              </a:xfrm>
              <a:prstGeom prst="rect">
                <a:avLst/>
              </a:prstGeom>
              <a:solidFill>
                <a:srgbClr val="198D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34" name="Rectangle 307">
                <a:extLst>
                  <a:ext uri="{FF2B5EF4-FFF2-40B4-BE49-F238E27FC236}">
                    <a16:creationId xmlns:a16="http://schemas.microsoft.com/office/drawing/2014/main" id="{32EDFFF6-9971-4F22-BB92-955FEC7213F0}"/>
                  </a:ext>
                </a:extLst>
              </p:cNvPr>
              <p:cNvSpPr>
                <a:spLocks noChangeArrowheads="1"/>
              </p:cNvSpPr>
              <p:nvPr/>
            </p:nvSpPr>
            <p:spPr bwMode="auto">
              <a:xfrm>
                <a:off x="5117" y="3483"/>
                <a:ext cx="435" cy="15"/>
              </a:xfrm>
              <a:prstGeom prst="rect">
                <a:avLst/>
              </a:prstGeom>
              <a:solidFill>
                <a:srgbClr val="178C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35" name="Rectangle 308">
                <a:extLst>
                  <a:ext uri="{FF2B5EF4-FFF2-40B4-BE49-F238E27FC236}">
                    <a16:creationId xmlns:a16="http://schemas.microsoft.com/office/drawing/2014/main" id="{EBA285CE-A372-4A17-9993-C8E0AF65CC61}"/>
                  </a:ext>
                </a:extLst>
              </p:cNvPr>
              <p:cNvSpPr>
                <a:spLocks noChangeArrowheads="1"/>
              </p:cNvSpPr>
              <p:nvPr/>
            </p:nvSpPr>
            <p:spPr bwMode="auto">
              <a:xfrm>
                <a:off x="5117" y="3498"/>
                <a:ext cx="435" cy="15"/>
              </a:xfrm>
              <a:prstGeom prst="rect">
                <a:avLst/>
              </a:prstGeom>
              <a:solidFill>
                <a:srgbClr val="158B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36" name="Rectangle 309">
                <a:extLst>
                  <a:ext uri="{FF2B5EF4-FFF2-40B4-BE49-F238E27FC236}">
                    <a16:creationId xmlns:a16="http://schemas.microsoft.com/office/drawing/2014/main" id="{B5ADBB5F-8E28-4870-8C07-1C2C5AFD4CAE}"/>
                  </a:ext>
                </a:extLst>
              </p:cNvPr>
              <p:cNvSpPr>
                <a:spLocks noChangeArrowheads="1"/>
              </p:cNvSpPr>
              <p:nvPr/>
            </p:nvSpPr>
            <p:spPr bwMode="auto">
              <a:xfrm>
                <a:off x="5117" y="3513"/>
                <a:ext cx="435" cy="15"/>
              </a:xfrm>
              <a:prstGeom prst="rect">
                <a:avLst/>
              </a:prstGeom>
              <a:solidFill>
                <a:srgbClr val="138A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37" name="Rectangle 310">
                <a:extLst>
                  <a:ext uri="{FF2B5EF4-FFF2-40B4-BE49-F238E27FC236}">
                    <a16:creationId xmlns:a16="http://schemas.microsoft.com/office/drawing/2014/main" id="{6DA445E2-2408-41EA-AEFF-A95AD15C21F4}"/>
                  </a:ext>
                </a:extLst>
              </p:cNvPr>
              <p:cNvSpPr>
                <a:spLocks noChangeArrowheads="1"/>
              </p:cNvSpPr>
              <p:nvPr/>
            </p:nvSpPr>
            <p:spPr bwMode="auto">
              <a:xfrm>
                <a:off x="5117" y="3528"/>
                <a:ext cx="435" cy="18"/>
              </a:xfrm>
              <a:prstGeom prst="rect">
                <a:avLst/>
              </a:prstGeom>
              <a:solidFill>
                <a:srgbClr val="1189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38" name="Rectangle 311">
                <a:extLst>
                  <a:ext uri="{FF2B5EF4-FFF2-40B4-BE49-F238E27FC236}">
                    <a16:creationId xmlns:a16="http://schemas.microsoft.com/office/drawing/2014/main" id="{9948A1D6-6210-42B8-8C4D-9FBB77AD705B}"/>
                  </a:ext>
                </a:extLst>
              </p:cNvPr>
              <p:cNvSpPr>
                <a:spLocks noChangeArrowheads="1"/>
              </p:cNvSpPr>
              <p:nvPr/>
            </p:nvSpPr>
            <p:spPr bwMode="auto">
              <a:xfrm>
                <a:off x="5117" y="3546"/>
                <a:ext cx="435" cy="15"/>
              </a:xfrm>
              <a:prstGeom prst="rect">
                <a:avLst/>
              </a:prstGeom>
              <a:solidFill>
                <a:srgbClr val="0F8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39" name="Rectangle 312">
                <a:extLst>
                  <a:ext uri="{FF2B5EF4-FFF2-40B4-BE49-F238E27FC236}">
                    <a16:creationId xmlns:a16="http://schemas.microsoft.com/office/drawing/2014/main" id="{CA24C2D8-1E4E-43DF-979D-C9B60B0F94EA}"/>
                  </a:ext>
                </a:extLst>
              </p:cNvPr>
              <p:cNvSpPr>
                <a:spLocks noChangeArrowheads="1"/>
              </p:cNvSpPr>
              <p:nvPr/>
            </p:nvSpPr>
            <p:spPr bwMode="auto">
              <a:xfrm>
                <a:off x="5117" y="3561"/>
                <a:ext cx="435" cy="15"/>
              </a:xfrm>
              <a:prstGeom prst="rect">
                <a:avLst/>
              </a:prstGeom>
              <a:solidFill>
                <a:srgbClr val="0D87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40" name="Rectangle 313">
                <a:extLst>
                  <a:ext uri="{FF2B5EF4-FFF2-40B4-BE49-F238E27FC236}">
                    <a16:creationId xmlns:a16="http://schemas.microsoft.com/office/drawing/2014/main" id="{2E3CF9B4-3610-4246-8016-E1C09ABD0062}"/>
                  </a:ext>
                </a:extLst>
              </p:cNvPr>
              <p:cNvSpPr>
                <a:spLocks noChangeArrowheads="1"/>
              </p:cNvSpPr>
              <p:nvPr/>
            </p:nvSpPr>
            <p:spPr bwMode="auto">
              <a:xfrm>
                <a:off x="5117" y="3576"/>
                <a:ext cx="435" cy="15"/>
              </a:xfrm>
              <a:prstGeom prst="rect">
                <a:avLst/>
              </a:prstGeom>
              <a:solidFill>
                <a:srgbClr val="0B86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41" name="Rectangle 314">
                <a:extLst>
                  <a:ext uri="{FF2B5EF4-FFF2-40B4-BE49-F238E27FC236}">
                    <a16:creationId xmlns:a16="http://schemas.microsoft.com/office/drawing/2014/main" id="{0D424259-4307-4F0E-9669-BC3A56852409}"/>
                  </a:ext>
                </a:extLst>
              </p:cNvPr>
              <p:cNvSpPr>
                <a:spLocks noChangeArrowheads="1"/>
              </p:cNvSpPr>
              <p:nvPr/>
            </p:nvSpPr>
            <p:spPr bwMode="auto">
              <a:xfrm>
                <a:off x="5117" y="3591"/>
                <a:ext cx="435" cy="15"/>
              </a:xfrm>
              <a:prstGeom prst="rect">
                <a:avLst/>
              </a:prstGeom>
              <a:solidFill>
                <a:srgbClr val="0985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42" name="Rectangle 315">
                <a:extLst>
                  <a:ext uri="{FF2B5EF4-FFF2-40B4-BE49-F238E27FC236}">
                    <a16:creationId xmlns:a16="http://schemas.microsoft.com/office/drawing/2014/main" id="{E9804A3A-F280-4EAF-B4B8-C4465B67D8D6}"/>
                  </a:ext>
                </a:extLst>
              </p:cNvPr>
              <p:cNvSpPr>
                <a:spLocks noChangeArrowheads="1"/>
              </p:cNvSpPr>
              <p:nvPr/>
            </p:nvSpPr>
            <p:spPr bwMode="auto">
              <a:xfrm>
                <a:off x="5117" y="3606"/>
                <a:ext cx="435" cy="18"/>
              </a:xfrm>
              <a:prstGeom prst="rect">
                <a:avLst/>
              </a:prstGeom>
              <a:solidFill>
                <a:srgbClr val="0784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43" name="Rectangle 316">
                <a:extLst>
                  <a:ext uri="{FF2B5EF4-FFF2-40B4-BE49-F238E27FC236}">
                    <a16:creationId xmlns:a16="http://schemas.microsoft.com/office/drawing/2014/main" id="{B325B813-DF1D-48E5-958C-F6FA5E39ED02}"/>
                  </a:ext>
                </a:extLst>
              </p:cNvPr>
              <p:cNvSpPr>
                <a:spLocks noChangeArrowheads="1"/>
              </p:cNvSpPr>
              <p:nvPr/>
            </p:nvSpPr>
            <p:spPr bwMode="auto">
              <a:xfrm>
                <a:off x="5117" y="3624"/>
                <a:ext cx="435" cy="15"/>
              </a:xfrm>
              <a:prstGeom prst="rect">
                <a:avLst/>
              </a:prstGeom>
              <a:solidFill>
                <a:srgbClr val="0583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44" name="Rectangle 317">
                <a:extLst>
                  <a:ext uri="{FF2B5EF4-FFF2-40B4-BE49-F238E27FC236}">
                    <a16:creationId xmlns:a16="http://schemas.microsoft.com/office/drawing/2014/main" id="{8974CD65-1671-4FC3-8DC7-013B730EAF49}"/>
                  </a:ext>
                </a:extLst>
              </p:cNvPr>
              <p:cNvSpPr>
                <a:spLocks noChangeArrowheads="1"/>
              </p:cNvSpPr>
              <p:nvPr/>
            </p:nvSpPr>
            <p:spPr bwMode="auto">
              <a:xfrm>
                <a:off x="5117" y="3639"/>
                <a:ext cx="435" cy="15"/>
              </a:xfrm>
              <a:prstGeom prst="rect">
                <a:avLst/>
              </a:prstGeom>
              <a:solidFill>
                <a:srgbClr val="0382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45" name="Rectangle 318">
                <a:extLst>
                  <a:ext uri="{FF2B5EF4-FFF2-40B4-BE49-F238E27FC236}">
                    <a16:creationId xmlns:a16="http://schemas.microsoft.com/office/drawing/2014/main" id="{80B2A474-F83B-4C3F-A381-6DC46D32806E}"/>
                  </a:ext>
                </a:extLst>
              </p:cNvPr>
              <p:cNvSpPr>
                <a:spLocks noChangeArrowheads="1"/>
              </p:cNvSpPr>
              <p:nvPr/>
            </p:nvSpPr>
            <p:spPr bwMode="auto">
              <a:xfrm>
                <a:off x="5117" y="3654"/>
                <a:ext cx="435" cy="11"/>
              </a:xfrm>
              <a:prstGeom prst="rect">
                <a:avLst/>
              </a:prstGeom>
              <a:solidFill>
                <a:srgbClr val="0181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46" name="Rectangle 319">
                <a:extLst>
                  <a:ext uri="{FF2B5EF4-FFF2-40B4-BE49-F238E27FC236}">
                    <a16:creationId xmlns:a16="http://schemas.microsoft.com/office/drawing/2014/main" id="{FA1C984B-CDC1-4BC5-9B39-35145E5E4685}"/>
                  </a:ext>
                </a:extLst>
              </p:cNvPr>
              <p:cNvSpPr>
                <a:spLocks noChangeArrowheads="1"/>
              </p:cNvSpPr>
              <p:nvPr/>
            </p:nvSpPr>
            <p:spPr bwMode="auto">
              <a:xfrm>
                <a:off x="5117" y="3665"/>
                <a:ext cx="435" cy="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47" name="Rectangle 320">
                <a:extLst>
                  <a:ext uri="{FF2B5EF4-FFF2-40B4-BE49-F238E27FC236}">
                    <a16:creationId xmlns:a16="http://schemas.microsoft.com/office/drawing/2014/main" id="{55440CB7-A885-43BB-BCAE-8DFF617BE927}"/>
                  </a:ext>
                </a:extLst>
              </p:cNvPr>
              <p:cNvSpPr>
                <a:spLocks noChangeArrowheads="1"/>
              </p:cNvSpPr>
              <p:nvPr/>
            </p:nvSpPr>
            <p:spPr bwMode="auto">
              <a:xfrm>
                <a:off x="5117" y="1066"/>
                <a:ext cx="435" cy="3"/>
              </a:xfrm>
              <a:prstGeom prst="rect">
                <a:avLst/>
              </a:prstGeom>
              <a:solidFill>
                <a:srgbClr val="FFF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48" name="Rectangle 321">
                <a:extLst>
                  <a:ext uri="{FF2B5EF4-FFF2-40B4-BE49-F238E27FC236}">
                    <a16:creationId xmlns:a16="http://schemas.microsoft.com/office/drawing/2014/main" id="{D1D42C68-DD07-4F5A-B706-EF99BFFDB8C7}"/>
                  </a:ext>
                </a:extLst>
              </p:cNvPr>
              <p:cNvSpPr>
                <a:spLocks noChangeArrowheads="1"/>
              </p:cNvSpPr>
              <p:nvPr/>
            </p:nvSpPr>
            <p:spPr bwMode="auto">
              <a:xfrm>
                <a:off x="5117" y="1069"/>
                <a:ext cx="435" cy="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49" name="Rectangle 322">
                <a:extLst>
                  <a:ext uri="{FF2B5EF4-FFF2-40B4-BE49-F238E27FC236}">
                    <a16:creationId xmlns:a16="http://schemas.microsoft.com/office/drawing/2014/main" id="{C0EBF667-21BD-4277-A5CD-843433BB491B}"/>
                  </a:ext>
                </a:extLst>
              </p:cNvPr>
              <p:cNvSpPr>
                <a:spLocks noChangeArrowheads="1"/>
              </p:cNvSpPr>
              <p:nvPr/>
            </p:nvSpPr>
            <p:spPr bwMode="auto">
              <a:xfrm>
                <a:off x="5117" y="1073"/>
                <a:ext cx="435" cy="4"/>
              </a:xfrm>
              <a:prstGeom prst="rect">
                <a:avLst/>
              </a:prstGeom>
              <a:solidFill>
                <a:srgbClr val="FF0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50" name="Rectangle 323">
                <a:extLst>
                  <a:ext uri="{FF2B5EF4-FFF2-40B4-BE49-F238E27FC236}">
                    <a16:creationId xmlns:a16="http://schemas.microsoft.com/office/drawing/2014/main" id="{571F2B5A-C0D1-4C9D-A579-A19715FF1E95}"/>
                  </a:ext>
                </a:extLst>
              </p:cNvPr>
              <p:cNvSpPr>
                <a:spLocks noChangeArrowheads="1"/>
              </p:cNvSpPr>
              <p:nvPr/>
            </p:nvSpPr>
            <p:spPr bwMode="auto">
              <a:xfrm>
                <a:off x="5117" y="1077"/>
                <a:ext cx="435" cy="7"/>
              </a:xfrm>
              <a:prstGeom prst="rect">
                <a:avLst/>
              </a:prstGeom>
              <a:solidFill>
                <a:srgbClr val="FF0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51" name="Rectangle 324">
                <a:extLst>
                  <a:ext uri="{FF2B5EF4-FFF2-40B4-BE49-F238E27FC236}">
                    <a16:creationId xmlns:a16="http://schemas.microsoft.com/office/drawing/2014/main" id="{3ED62EA3-95E6-4311-A170-929CFD6B5316}"/>
                  </a:ext>
                </a:extLst>
              </p:cNvPr>
              <p:cNvSpPr>
                <a:spLocks noChangeArrowheads="1"/>
              </p:cNvSpPr>
              <p:nvPr/>
            </p:nvSpPr>
            <p:spPr bwMode="auto">
              <a:xfrm>
                <a:off x="5117" y="1084"/>
                <a:ext cx="435" cy="8"/>
              </a:xfrm>
              <a:prstGeom prst="rect">
                <a:avLst/>
              </a:prstGeom>
              <a:solidFill>
                <a:srgbClr val="FF0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52" name="Rectangle 325">
                <a:extLst>
                  <a:ext uri="{FF2B5EF4-FFF2-40B4-BE49-F238E27FC236}">
                    <a16:creationId xmlns:a16="http://schemas.microsoft.com/office/drawing/2014/main" id="{4246B3F1-2604-4F70-BAEC-20D1062A7AB7}"/>
                  </a:ext>
                </a:extLst>
              </p:cNvPr>
              <p:cNvSpPr>
                <a:spLocks noChangeArrowheads="1"/>
              </p:cNvSpPr>
              <p:nvPr/>
            </p:nvSpPr>
            <p:spPr bwMode="auto">
              <a:xfrm>
                <a:off x="5117" y="1092"/>
                <a:ext cx="435" cy="7"/>
              </a:xfrm>
              <a:prstGeom prst="rect">
                <a:avLst/>
              </a:prstGeom>
              <a:solidFill>
                <a:srgbClr val="FF0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53" name="Rectangle 326">
                <a:extLst>
                  <a:ext uri="{FF2B5EF4-FFF2-40B4-BE49-F238E27FC236}">
                    <a16:creationId xmlns:a16="http://schemas.microsoft.com/office/drawing/2014/main" id="{E5462168-B65D-48FC-B087-A683F881D1EE}"/>
                  </a:ext>
                </a:extLst>
              </p:cNvPr>
              <p:cNvSpPr>
                <a:spLocks noChangeArrowheads="1"/>
              </p:cNvSpPr>
              <p:nvPr/>
            </p:nvSpPr>
            <p:spPr bwMode="auto">
              <a:xfrm>
                <a:off x="5117" y="1099"/>
                <a:ext cx="435" cy="7"/>
              </a:xfrm>
              <a:prstGeom prst="rect">
                <a:avLst/>
              </a:prstGeom>
              <a:solidFill>
                <a:srgbClr val="FF0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54" name="Rectangle 327">
                <a:extLst>
                  <a:ext uri="{FF2B5EF4-FFF2-40B4-BE49-F238E27FC236}">
                    <a16:creationId xmlns:a16="http://schemas.microsoft.com/office/drawing/2014/main" id="{9F461DD5-114F-4DC1-9810-6C312BFD4082}"/>
                  </a:ext>
                </a:extLst>
              </p:cNvPr>
              <p:cNvSpPr>
                <a:spLocks noChangeArrowheads="1"/>
              </p:cNvSpPr>
              <p:nvPr/>
            </p:nvSpPr>
            <p:spPr bwMode="auto">
              <a:xfrm>
                <a:off x="5117" y="1106"/>
                <a:ext cx="435" cy="4"/>
              </a:xfrm>
              <a:prstGeom prst="rect">
                <a:avLst/>
              </a:prstGeom>
              <a:solidFill>
                <a:srgbClr val="FF1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55" name="Rectangle 328">
                <a:extLst>
                  <a:ext uri="{FF2B5EF4-FFF2-40B4-BE49-F238E27FC236}">
                    <a16:creationId xmlns:a16="http://schemas.microsoft.com/office/drawing/2014/main" id="{536330BB-917B-4EF9-9422-D40AA030C4D4}"/>
                  </a:ext>
                </a:extLst>
              </p:cNvPr>
              <p:cNvSpPr>
                <a:spLocks noChangeArrowheads="1"/>
              </p:cNvSpPr>
              <p:nvPr/>
            </p:nvSpPr>
            <p:spPr bwMode="auto">
              <a:xfrm>
                <a:off x="5117" y="1110"/>
                <a:ext cx="435" cy="8"/>
              </a:xfrm>
              <a:prstGeom prst="rect">
                <a:avLst/>
              </a:prstGeom>
              <a:solidFill>
                <a:srgbClr val="FF1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56" name="Rectangle 329">
                <a:extLst>
                  <a:ext uri="{FF2B5EF4-FFF2-40B4-BE49-F238E27FC236}">
                    <a16:creationId xmlns:a16="http://schemas.microsoft.com/office/drawing/2014/main" id="{928A316A-19FF-4AE2-913B-10A8A4080F3B}"/>
                  </a:ext>
                </a:extLst>
              </p:cNvPr>
              <p:cNvSpPr>
                <a:spLocks noChangeArrowheads="1"/>
              </p:cNvSpPr>
              <p:nvPr/>
            </p:nvSpPr>
            <p:spPr bwMode="auto">
              <a:xfrm>
                <a:off x="5117" y="1118"/>
                <a:ext cx="435" cy="7"/>
              </a:xfrm>
              <a:prstGeom prst="rect">
                <a:avLst/>
              </a:prstGeom>
              <a:solidFill>
                <a:srgbClr val="FF1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57" name="Rectangle 330">
                <a:extLst>
                  <a:ext uri="{FF2B5EF4-FFF2-40B4-BE49-F238E27FC236}">
                    <a16:creationId xmlns:a16="http://schemas.microsoft.com/office/drawing/2014/main" id="{E4C278F9-2981-42D0-9F07-C541AFEC88A6}"/>
                  </a:ext>
                </a:extLst>
              </p:cNvPr>
              <p:cNvSpPr>
                <a:spLocks noChangeArrowheads="1"/>
              </p:cNvSpPr>
              <p:nvPr/>
            </p:nvSpPr>
            <p:spPr bwMode="auto">
              <a:xfrm>
                <a:off x="5117" y="1125"/>
                <a:ext cx="435" cy="8"/>
              </a:xfrm>
              <a:prstGeom prst="rect">
                <a:avLst/>
              </a:prstGeom>
              <a:solidFill>
                <a:srgbClr val="FF1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58" name="Rectangle 331">
                <a:extLst>
                  <a:ext uri="{FF2B5EF4-FFF2-40B4-BE49-F238E27FC236}">
                    <a16:creationId xmlns:a16="http://schemas.microsoft.com/office/drawing/2014/main" id="{8B04FC4F-A485-4996-A7A0-24DB1ED4BF46}"/>
                  </a:ext>
                </a:extLst>
              </p:cNvPr>
              <p:cNvSpPr>
                <a:spLocks noChangeArrowheads="1"/>
              </p:cNvSpPr>
              <p:nvPr/>
            </p:nvSpPr>
            <p:spPr bwMode="auto">
              <a:xfrm>
                <a:off x="5117" y="1133"/>
                <a:ext cx="435" cy="7"/>
              </a:xfrm>
              <a:prstGeom prst="rect">
                <a:avLst/>
              </a:prstGeom>
              <a:solidFill>
                <a:srgbClr val="FF1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59" name="Rectangle 332">
                <a:extLst>
                  <a:ext uri="{FF2B5EF4-FFF2-40B4-BE49-F238E27FC236}">
                    <a16:creationId xmlns:a16="http://schemas.microsoft.com/office/drawing/2014/main" id="{2D386AA4-B7F6-4DD0-BC8F-1F22EDAF08D4}"/>
                  </a:ext>
                </a:extLst>
              </p:cNvPr>
              <p:cNvSpPr>
                <a:spLocks noChangeArrowheads="1"/>
              </p:cNvSpPr>
              <p:nvPr/>
            </p:nvSpPr>
            <p:spPr bwMode="auto">
              <a:xfrm>
                <a:off x="5117" y="1140"/>
                <a:ext cx="435" cy="4"/>
              </a:xfrm>
              <a:prstGeom prst="rect">
                <a:avLst/>
              </a:prstGeom>
              <a:solidFill>
                <a:srgbClr val="FF1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60" name="Rectangle 333">
                <a:extLst>
                  <a:ext uri="{FF2B5EF4-FFF2-40B4-BE49-F238E27FC236}">
                    <a16:creationId xmlns:a16="http://schemas.microsoft.com/office/drawing/2014/main" id="{80033EBD-597A-4A36-9F48-77C2922B0516}"/>
                  </a:ext>
                </a:extLst>
              </p:cNvPr>
              <p:cNvSpPr>
                <a:spLocks noChangeArrowheads="1"/>
              </p:cNvSpPr>
              <p:nvPr/>
            </p:nvSpPr>
            <p:spPr bwMode="auto">
              <a:xfrm>
                <a:off x="5117" y="1144"/>
                <a:ext cx="435" cy="7"/>
              </a:xfrm>
              <a:prstGeom prst="rect">
                <a:avLst/>
              </a:prstGeom>
              <a:solidFill>
                <a:srgbClr val="FF2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61" name="Rectangle 334">
                <a:extLst>
                  <a:ext uri="{FF2B5EF4-FFF2-40B4-BE49-F238E27FC236}">
                    <a16:creationId xmlns:a16="http://schemas.microsoft.com/office/drawing/2014/main" id="{9B175BAB-8C97-4CF9-ACE0-C4EADFE1B83F}"/>
                  </a:ext>
                </a:extLst>
              </p:cNvPr>
              <p:cNvSpPr>
                <a:spLocks noChangeArrowheads="1"/>
              </p:cNvSpPr>
              <p:nvPr/>
            </p:nvSpPr>
            <p:spPr bwMode="auto">
              <a:xfrm>
                <a:off x="5117" y="1151"/>
                <a:ext cx="435" cy="8"/>
              </a:xfrm>
              <a:prstGeom prst="rect">
                <a:avLst/>
              </a:prstGeom>
              <a:solidFill>
                <a:srgbClr val="FF2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62" name="Rectangle 335">
                <a:extLst>
                  <a:ext uri="{FF2B5EF4-FFF2-40B4-BE49-F238E27FC236}">
                    <a16:creationId xmlns:a16="http://schemas.microsoft.com/office/drawing/2014/main" id="{395E766D-082F-408D-9173-A7E853F6AA33}"/>
                  </a:ext>
                </a:extLst>
              </p:cNvPr>
              <p:cNvSpPr>
                <a:spLocks noChangeArrowheads="1"/>
              </p:cNvSpPr>
              <p:nvPr/>
            </p:nvSpPr>
            <p:spPr bwMode="auto">
              <a:xfrm>
                <a:off x="5117" y="1159"/>
                <a:ext cx="435" cy="7"/>
              </a:xfrm>
              <a:prstGeom prst="rect">
                <a:avLst/>
              </a:prstGeom>
              <a:solidFill>
                <a:srgbClr val="FF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63" name="Rectangle 336">
                <a:extLst>
                  <a:ext uri="{FF2B5EF4-FFF2-40B4-BE49-F238E27FC236}">
                    <a16:creationId xmlns:a16="http://schemas.microsoft.com/office/drawing/2014/main" id="{1FCB2DED-0F59-40E7-B5B5-33C512286595}"/>
                  </a:ext>
                </a:extLst>
              </p:cNvPr>
              <p:cNvSpPr>
                <a:spLocks noChangeArrowheads="1"/>
              </p:cNvSpPr>
              <p:nvPr/>
            </p:nvSpPr>
            <p:spPr bwMode="auto">
              <a:xfrm>
                <a:off x="5117" y="1166"/>
                <a:ext cx="435" cy="7"/>
              </a:xfrm>
              <a:prstGeom prst="rect">
                <a:avLst/>
              </a:prstGeom>
              <a:solidFill>
                <a:srgbClr val="FF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64" name="Rectangle 337">
                <a:extLst>
                  <a:ext uri="{FF2B5EF4-FFF2-40B4-BE49-F238E27FC236}">
                    <a16:creationId xmlns:a16="http://schemas.microsoft.com/office/drawing/2014/main" id="{3244941B-AABB-4605-9172-F976D69CE699}"/>
                  </a:ext>
                </a:extLst>
              </p:cNvPr>
              <p:cNvSpPr>
                <a:spLocks noChangeArrowheads="1"/>
              </p:cNvSpPr>
              <p:nvPr/>
            </p:nvSpPr>
            <p:spPr bwMode="auto">
              <a:xfrm>
                <a:off x="5117" y="1173"/>
                <a:ext cx="435" cy="4"/>
              </a:xfrm>
              <a:prstGeom prst="rect">
                <a:avLst/>
              </a:prstGeom>
              <a:solidFill>
                <a:srgbClr val="FF2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65" name="Rectangle 338">
                <a:extLst>
                  <a:ext uri="{FF2B5EF4-FFF2-40B4-BE49-F238E27FC236}">
                    <a16:creationId xmlns:a16="http://schemas.microsoft.com/office/drawing/2014/main" id="{E84C67E7-950E-4C65-AE5C-C4766360080A}"/>
                  </a:ext>
                </a:extLst>
              </p:cNvPr>
              <p:cNvSpPr>
                <a:spLocks noChangeArrowheads="1"/>
              </p:cNvSpPr>
              <p:nvPr/>
            </p:nvSpPr>
            <p:spPr bwMode="auto">
              <a:xfrm>
                <a:off x="5117" y="1177"/>
                <a:ext cx="435" cy="8"/>
              </a:xfrm>
              <a:prstGeom prst="rect">
                <a:avLst/>
              </a:prstGeom>
              <a:solidFill>
                <a:srgbClr val="FF2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66" name="Rectangle 339">
                <a:extLst>
                  <a:ext uri="{FF2B5EF4-FFF2-40B4-BE49-F238E27FC236}">
                    <a16:creationId xmlns:a16="http://schemas.microsoft.com/office/drawing/2014/main" id="{1CF69900-7BC5-4D78-9A96-1EC8BC7D96F6}"/>
                  </a:ext>
                </a:extLst>
              </p:cNvPr>
              <p:cNvSpPr>
                <a:spLocks noChangeArrowheads="1"/>
              </p:cNvSpPr>
              <p:nvPr/>
            </p:nvSpPr>
            <p:spPr bwMode="auto">
              <a:xfrm>
                <a:off x="5117" y="1185"/>
                <a:ext cx="435" cy="7"/>
              </a:xfrm>
              <a:prstGeom prst="rect">
                <a:avLst/>
              </a:prstGeom>
              <a:solidFill>
                <a:srgbClr val="FF3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67" name="Rectangle 340">
                <a:extLst>
                  <a:ext uri="{FF2B5EF4-FFF2-40B4-BE49-F238E27FC236}">
                    <a16:creationId xmlns:a16="http://schemas.microsoft.com/office/drawing/2014/main" id="{A0C570B8-185B-49DB-B5D0-704E0165BAAB}"/>
                  </a:ext>
                </a:extLst>
              </p:cNvPr>
              <p:cNvSpPr>
                <a:spLocks noChangeArrowheads="1"/>
              </p:cNvSpPr>
              <p:nvPr/>
            </p:nvSpPr>
            <p:spPr bwMode="auto">
              <a:xfrm>
                <a:off x="5117" y="1192"/>
                <a:ext cx="435" cy="7"/>
              </a:xfrm>
              <a:prstGeom prst="rect">
                <a:avLst/>
              </a:prstGeom>
              <a:solidFill>
                <a:srgbClr val="FF3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68" name="Rectangle 341">
                <a:extLst>
                  <a:ext uri="{FF2B5EF4-FFF2-40B4-BE49-F238E27FC236}">
                    <a16:creationId xmlns:a16="http://schemas.microsoft.com/office/drawing/2014/main" id="{7DEEB8E3-D80A-442E-8B6D-B5EBB8780C23}"/>
                  </a:ext>
                </a:extLst>
              </p:cNvPr>
              <p:cNvSpPr>
                <a:spLocks noChangeArrowheads="1"/>
              </p:cNvSpPr>
              <p:nvPr/>
            </p:nvSpPr>
            <p:spPr bwMode="auto">
              <a:xfrm>
                <a:off x="5117" y="1199"/>
                <a:ext cx="435" cy="8"/>
              </a:xfrm>
              <a:prstGeom prst="rect">
                <a:avLst/>
              </a:prstGeom>
              <a:solidFill>
                <a:srgbClr val="FF3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69" name="Rectangle 342">
                <a:extLst>
                  <a:ext uri="{FF2B5EF4-FFF2-40B4-BE49-F238E27FC236}">
                    <a16:creationId xmlns:a16="http://schemas.microsoft.com/office/drawing/2014/main" id="{AA6D62D3-BDCE-4D1E-927E-A12BCCEDDF95}"/>
                  </a:ext>
                </a:extLst>
              </p:cNvPr>
              <p:cNvSpPr>
                <a:spLocks noChangeArrowheads="1"/>
              </p:cNvSpPr>
              <p:nvPr/>
            </p:nvSpPr>
            <p:spPr bwMode="auto">
              <a:xfrm>
                <a:off x="5117" y="1207"/>
                <a:ext cx="435" cy="4"/>
              </a:xfrm>
              <a:prstGeom prst="rect">
                <a:avLst/>
              </a:prstGeom>
              <a:solidFill>
                <a:srgbClr val="FF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70" name="Rectangle 343">
                <a:extLst>
                  <a:ext uri="{FF2B5EF4-FFF2-40B4-BE49-F238E27FC236}">
                    <a16:creationId xmlns:a16="http://schemas.microsoft.com/office/drawing/2014/main" id="{AF0A3BAC-6AE0-445A-9D23-FB77D849D93C}"/>
                  </a:ext>
                </a:extLst>
              </p:cNvPr>
              <p:cNvSpPr>
                <a:spLocks noChangeArrowheads="1"/>
              </p:cNvSpPr>
              <p:nvPr/>
            </p:nvSpPr>
            <p:spPr bwMode="auto">
              <a:xfrm>
                <a:off x="5117" y="1211"/>
                <a:ext cx="435" cy="7"/>
              </a:xfrm>
              <a:prstGeom prst="rect">
                <a:avLst/>
              </a:prstGeom>
              <a:solidFill>
                <a:srgbClr val="FF3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71" name="Rectangle 344">
                <a:extLst>
                  <a:ext uri="{FF2B5EF4-FFF2-40B4-BE49-F238E27FC236}">
                    <a16:creationId xmlns:a16="http://schemas.microsoft.com/office/drawing/2014/main" id="{2316BEA1-84C7-404D-8EC3-F47A8A6B17D1}"/>
                  </a:ext>
                </a:extLst>
              </p:cNvPr>
              <p:cNvSpPr>
                <a:spLocks noChangeArrowheads="1"/>
              </p:cNvSpPr>
              <p:nvPr/>
            </p:nvSpPr>
            <p:spPr bwMode="auto">
              <a:xfrm>
                <a:off x="5117" y="1218"/>
                <a:ext cx="435" cy="7"/>
              </a:xfrm>
              <a:prstGeom prst="rect">
                <a:avLst/>
              </a:prstGeom>
              <a:solidFill>
                <a:srgbClr val="FF3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72" name="Rectangle 345">
                <a:extLst>
                  <a:ext uri="{FF2B5EF4-FFF2-40B4-BE49-F238E27FC236}">
                    <a16:creationId xmlns:a16="http://schemas.microsoft.com/office/drawing/2014/main" id="{71A6F83E-F023-4A3F-B31E-DD3AAACE2B7F}"/>
                  </a:ext>
                </a:extLst>
              </p:cNvPr>
              <p:cNvSpPr>
                <a:spLocks noChangeArrowheads="1"/>
              </p:cNvSpPr>
              <p:nvPr/>
            </p:nvSpPr>
            <p:spPr bwMode="auto">
              <a:xfrm>
                <a:off x="5117" y="1225"/>
                <a:ext cx="435" cy="8"/>
              </a:xfrm>
              <a:prstGeom prst="rect">
                <a:avLst/>
              </a:prstGeom>
              <a:solidFill>
                <a:srgbClr val="FF4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73" name="Rectangle 346">
                <a:extLst>
                  <a:ext uri="{FF2B5EF4-FFF2-40B4-BE49-F238E27FC236}">
                    <a16:creationId xmlns:a16="http://schemas.microsoft.com/office/drawing/2014/main" id="{0661194E-3A45-428D-A395-A41333439FFA}"/>
                  </a:ext>
                </a:extLst>
              </p:cNvPr>
              <p:cNvSpPr>
                <a:spLocks noChangeArrowheads="1"/>
              </p:cNvSpPr>
              <p:nvPr/>
            </p:nvSpPr>
            <p:spPr bwMode="auto">
              <a:xfrm>
                <a:off x="5117" y="1233"/>
                <a:ext cx="435" cy="7"/>
              </a:xfrm>
              <a:prstGeom prst="rect">
                <a:avLst/>
              </a:prstGeom>
              <a:solidFill>
                <a:srgbClr val="FF4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74" name="Rectangle 347">
                <a:extLst>
                  <a:ext uri="{FF2B5EF4-FFF2-40B4-BE49-F238E27FC236}">
                    <a16:creationId xmlns:a16="http://schemas.microsoft.com/office/drawing/2014/main" id="{E21E1F8C-4E7F-4299-B4AF-1771CC84F533}"/>
                  </a:ext>
                </a:extLst>
              </p:cNvPr>
              <p:cNvSpPr>
                <a:spLocks noChangeArrowheads="1"/>
              </p:cNvSpPr>
              <p:nvPr/>
            </p:nvSpPr>
            <p:spPr bwMode="auto">
              <a:xfrm>
                <a:off x="5117" y="1240"/>
                <a:ext cx="435" cy="4"/>
              </a:xfrm>
              <a:prstGeom prst="rect">
                <a:avLst/>
              </a:prstGeom>
              <a:solidFill>
                <a:srgbClr val="FF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75" name="Rectangle 348">
                <a:extLst>
                  <a:ext uri="{FF2B5EF4-FFF2-40B4-BE49-F238E27FC236}">
                    <a16:creationId xmlns:a16="http://schemas.microsoft.com/office/drawing/2014/main" id="{25C976CE-7530-4107-A11B-C5E9186CEFAB}"/>
                  </a:ext>
                </a:extLst>
              </p:cNvPr>
              <p:cNvSpPr>
                <a:spLocks noChangeArrowheads="1"/>
              </p:cNvSpPr>
              <p:nvPr/>
            </p:nvSpPr>
            <p:spPr bwMode="auto">
              <a:xfrm>
                <a:off x="5117" y="1244"/>
                <a:ext cx="435" cy="8"/>
              </a:xfrm>
              <a:prstGeom prst="rect">
                <a:avLst/>
              </a:prstGeom>
              <a:solidFill>
                <a:srgbClr val="FF4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76" name="Rectangle 349">
                <a:extLst>
                  <a:ext uri="{FF2B5EF4-FFF2-40B4-BE49-F238E27FC236}">
                    <a16:creationId xmlns:a16="http://schemas.microsoft.com/office/drawing/2014/main" id="{C7B19505-1777-4B66-A60C-0E50F2525B9E}"/>
                  </a:ext>
                </a:extLst>
              </p:cNvPr>
              <p:cNvSpPr>
                <a:spLocks noChangeArrowheads="1"/>
              </p:cNvSpPr>
              <p:nvPr/>
            </p:nvSpPr>
            <p:spPr bwMode="auto">
              <a:xfrm>
                <a:off x="5117" y="1252"/>
                <a:ext cx="435" cy="7"/>
              </a:xfrm>
              <a:prstGeom prst="rect">
                <a:avLst/>
              </a:prstGeom>
              <a:solidFill>
                <a:srgbClr val="FF4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77" name="Rectangle 350">
                <a:extLst>
                  <a:ext uri="{FF2B5EF4-FFF2-40B4-BE49-F238E27FC236}">
                    <a16:creationId xmlns:a16="http://schemas.microsoft.com/office/drawing/2014/main" id="{9EB054F2-E40F-4040-A955-90A77587D966}"/>
                  </a:ext>
                </a:extLst>
              </p:cNvPr>
              <p:cNvSpPr>
                <a:spLocks noChangeArrowheads="1"/>
              </p:cNvSpPr>
              <p:nvPr/>
            </p:nvSpPr>
            <p:spPr bwMode="auto">
              <a:xfrm>
                <a:off x="5117" y="1259"/>
                <a:ext cx="435" cy="7"/>
              </a:xfrm>
              <a:prstGeom prst="rect">
                <a:avLst/>
              </a:prstGeom>
              <a:solidFill>
                <a:srgbClr val="FF5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78" name="Rectangle 351">
                <a:extLst>
                  <a:ext uri="{FF2B5EF4-FFF2-40B4-BE49-F238E27FC236}">
                    <a16:creationId xmlns:a16="http://schemas.microsoft.com/office/drawing/2014/main" id="{D051A529-ABB8-410D-A4E1-D7D4DE0BA531}"/>
                  </a:ext>
                </a:extLst>
              </p:cNvPr>
              <p:cNvSpPr>
                <a:spLocks noChangeArrowheads="1"/>
              </p:cNvSpPr>
              <p:nvPr/>
            </p:nvSpPr>
            <p:spPr bwMode="auto">
              <a:xfrm>
                <a:off x="5117" y="1266"/>
                <a:ext cx="435" cy="8"/>
              </a:xfrm>
              <a:prstGeom prst="rect">
                <a:avLst/>
              </a:prstGeom>
              <a:solidFill>
                <a:srgbClr val="FF5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79" name="Rectangle 352">
                <a:extLst>
                  <a:ext uri="{FF2B5EF4-FFF2-40B4-BE49-F238E27FC236}">
                    <a16:creationId xmlns:a16="http://schemas.microsoft.com/office/drawing/2014/main" id="{8608365C-FEC2-4D90-A4D6-BA056177BD2D}"/>
                  </a:ext>
                </a:extLst>
              </p:cNvPr>
              <p:cNvSpPr>
                <a:spLocks noChangeArrowheads="1"/>
              </p:cNvSpPr>
              <p:nvPr/>
            </p:nvSpPr>
            <p:spPr bwMode="auto">
              <a:xfrm>
                <a:off x="5117" y="1274"/>
                <a:ext cx="435" cy="4"/>
              </a:xfrm>
              <a:prstGeom prst="rect">
                <a:avLst/>
              </a:prstGeom>
              <a:solidFill>
                <a:srgbClr val="FF5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80" name="Rectangle 353">
                <a:extLst>
                  <a:ext uri="{FF2B5EF4-FFF2-40B4-BE49-F238E27FC236}">
                    <a16:creationId xmlns:a16="http://schemas.microsoft.com/office/drawing/2014/main" id="{62875C5A-86D7-4033-BA09-362137DDFFB4}"/>
                  </a:ext>
                </a:extLst>
              </p:cNvPr>
              <p:cNvSpPr>
                <a:spLocks noChangeArrowheads="1"/>
              </p:cNvSpPr>
              <p:nvPr/>
            </p:nvSpPr>
            <p:spPr bwMode="auto">
              <a:xfrm>
                <a:off x="5117" y="1278"/>
                <a:ext cx="435" cy="7"/>
              </a:xfrm>
              <a:prstGeom prst="rect">
                <a:avLst/>
              </a:prstGeom>
              <a:solidFill>
                <a:srgbClr val="FF5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81" name="Rectangle 354">
                <a:extLst>
                  <a:ext uri="{FF2B5EF4-FFF2-40B4-BE49-F238E27FC236}">
                    <a16:creationId xmlns:a16="http://schemas.microsoft.com/office/drawing/2014/main" id="{42921D8E-C5C8-4DC9-9CF5-8279C026746E}"/>
                  </a:ext>
                </a:extLst>
              </p:cNvPr>
              <p:cNvSpPr>
                <a:spLocks noChangeArrowheads="1"/>
              </p:cNvSpPr>
              <p:nvPr/>
            </p:nvSpPr>
            <p:spPr bwMode="auto">
              <a:xfrm>
                <a:off x="5117" y="1285"/>
                <a:ext cx="435" cy="7"/>
              </a:xfrm>
              <a:prstGeom prst="rect">
                <a:avLst/>
              </a:prstGeom>
              <a:solidFill>
                <a:srgbClr val="FF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82" name="Rectangle 355">
                <a:extLst>
                  <a:ext uri="{FF2B5EF4-FFF2-40B4-BE49-F238E27FC236}">
                    <a16:creationId xmlns:a16="http://schemas.microsoft.com/office/drawing/2014/main" id="{C260CC29-B079-49FB-9B74-3D6B370EF537}"/>
                  </a:ext>
                </a:extLst>
              </p:cNvPr>
              <p:cNvSpPr>
                <a:spLocks noChangeArrowheads="1"/>
              </p:cNvSpPr>
              <p:nvPr/>
            </p:nvSpPr>
            <p:spPr bwMode="auto">
              <a:xfrm>
                <a:off x="5117" y="1292"/>
                <a:ext cx="435" cy="8"/>
              </a:xfrm>
              <a:prstGeom prst="rect">
                <a:avLst/>
              </a:prstGeom>
              <a:solidFill>
                <a:srgbClr val="FF5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83" name="Rectangle 356">
                <a:extLst>
                  <a:ext uri="{FF2B5EF4-FFF2-40B4-BE49-F238E27FC236}">
                    <a16:creationId xmlns:a16="http://schemas.microsoft.com/office/drawing/2014/main" id="{885B2114-C6A9-41B2-BAB2-0EAF073D79CE}"/>
                  </a:ext>
                </a:extLst>
              </p:cNvPr>
              <p:cNvSpPr>
                <a:spLocks noChangeArrowheads="1"/>
              </p:cNvSpPr>
              <p:nvPr/>
            </p:nvSpPr>
            <p:spPr bwMode="auto">
              <a:xfrm>
                <a:off x="5117" y="1300"/>
                <a:ext cx="435" cy="7"/>
              </a:xfrm>
              <a:prstGeom prst="rect">
                <a:avLst/>
              </a:prstGeom>
              <a:solidFill>
                <a:srgbClr val="FF6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84" name="Rectangle 357">
                <a:extLst>
                  <a:ext uri="{FF2B5EF4-FFF2-40B4-BE49-F238E27FC236}">
                    <a16:creationId xmlns:a16="http://schemas.microsoft.com/office/drawing/2014/main" id="{14A7985D-50C7-4B6F-B0EE-09CBC47B0424}"/>
                  </a:ext>
                </a:extLst>
              </p:cNvPr>
              <p:cNvSpPr>
                <a:spLocks noChangeArrowheads="1"/>
              </p:cNvSpPr>
              <p:nvPr/>
            </p:nvSpPr>
            <p:spPr bwMode="auto">
              <a:xfrm>
                <a:off x="5117" y="1307"/>
                <a:ext cx="435" cy="4"/>
              </a:xfrm>
              <a:prstGeom prst="rect">
                <a:avLst/>
              </a:prstGeom>
              <a:solidFill>
                <a:srgbClr val="FF6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85" name="Rectangle 358">
                <a:extLst>
                  <a:ext uri="{FF2B5EF4-FFF2-40B4-BE49-F238E27FC236}">
                    <a16:creationId xmlns:a16="http://schemas.microsoft.com/office/drawing/2014/main" id="{CEAF0832-8879-4432-9EE8-1DBB6DD46D7D}"/>
                  </a:ext>
                </a:extLst>
              </p:cNvPr>
              <p:cNvSpPr>
                <a:spLocks noChangeArrowheads="1"/>
              </p:cNvSpPr>
              <p:nvPr/>
            </p:nvSpPr>
            <p:spPr bwMode="auto">
              <a:xfrm>
                <a:off x="5117" y="1311"/>
                <a:ext cx="435" cy="7"/>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86" name="Rectangle 359">
                <a:extLst>
                  <a:ext uri="{FF2B5EF4-FFF2-40B4-BE49-F238E27FC236}">
                    <a16:creationId xmlns:a16="http://schemas.microsoft.com/office/drawing/2014/main" id="{4F411C48-568B-479E-9798-3EA8EA76EF15}"/>
                  </a:ext>
                </a:extLst>
              </p:cNvPr>
              <p:cNvSpPr>
                <a:spLocks noChangeArrowheads="1"/>
              </p:cNvSpPr>
              <p:nvPr/>
            </p:nvSpPr>
            <p:spPr bwMode="auto">
              <a:xfrm>
                <a:off x="5117" y="1318"/>
                <a:ext cx="435" cy="8"/>
              </a:xfrm>
              <a:prstGeom prst="rect">
                <a:avLst/>
              </a:prstGeom>
              <a:solidFill>
                <a:srgbClr val="FF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87" name="Rectangle 360">
                <a:extLst>
                  <a:ext uri="{FF2B5EF4-FFF2-40B4-BE49-F238E27FC236}">
                    <a16:creationId xmlns:a16="http://schemas.microsoft.com/office/drawing/2014/main" id="{55F3ACE7-6BA2-4C57-974C-0DCB648D5A23}"/>
                  </a:ext>
                </a:extLst>
              </p:cNvPr>
              <p:cNvSpPr>
                <a:spLocks noChangeArrowheads="1"/>
              </p:cNvSpPr>
              <p:nvPr/>
            </p:nvSpPr>
            <p:spPr bwMode="auto">
              <a:xfrm>
                <a:off x="5117" y="1326"/>
                <a:ext cx="435" cy="7"/>
              </a:xfrm>
              <a:prstGeom prst="rect">
                <a:avLst/>
              </a:prstGeom>
              <a:solidFill>
                <a:srgbClr val="FF6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88" name="Rectangle 361">
                <a:extLst>
                  <a:ext uri="{FF2B5EF4-FFF2-40B4-BE49-F238E27FC236}">
                    <a16:creationId xmlns:a16="http://schemas.microsoft.com/office/drawing/2014/main" id="{81FDDF4B-6C43-4871-A50F-51071074A248}"/>
                  </a:ext>
                </a:extLst>
              </p:cNvPr>
              <p:cNvSpPr>
                <a:spLocks noChangeArrowheads="1"/>
              </p:cNvSpPr>
              <p:nvPr/>
            </p:nvSpPr>
            <p:spPr bwMode="auto">
              <a:xfrm>
                <a:off x="5117" y="1333"/>
                <a:ext cx="435" cy="8"/>
              </a:xfrm>
              <a:prstGeom prst="rect">
                <a:avLst/>
              </a:prstGeom>
              <a:solidFill>
                <a:srgbClr val="FF6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89" name="Rectangle 362">
                <a:extLst>
                  <a:ext uri="{FF2B5EF4-FFF2-40B4-BE49-F238E27FC236}">
                    <a16:creationId xmlns:a16="http://schemas.microsoft.com/office/drawing/2014/main" id="{F4CB183E-87F6-4B00-8961-8C756EF2EFFE}"/>
                  </a:ext>
                </a:extLst>
              </p:cNvPr>
              <p:cNvSpPr>
                <a:spLocks noChangeArrowheads="1"/>
              </p:cNvSpPr>
              <p:nvPr/>
            </p:nvSpPr>
            <p:spPr bwMode="auto">
              <a:xfrm>
                <a:off x="5117" y="1341"/>
                <a:ext cx="435" cy="4"/>
              </a:xfrm>
              <a:prstGeom prst="rect">
                <a:avLst/>
              </a:prstGeom>
              <a:solidFill>
                <a:srgbClr val="FF7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90" name="Rectangle 363">
                <a:extLst>
                  <a:ext uri="{FF2B5EF4-FFF2-40B4-BE49-F238E27FC236}">
                    <a16:creationId xmlns:a16="http://schemas.microsoft.com/office/drawing/2014/main" id="{64C2C637-437C-4496-B9AC-D95E19A92E0C}"/>
                  </a:ext>
                </a:extLst>
              </p:cNvPr>
              <p:cNvSpPr>
                <a:spLocks noChangeArrowheads="1"/>
              </p:cNvSpPr>
              <p:nvPr/>
            </p:nvSpPr>
            <p:spPr bwMode="auto">
              <a:xfrm>
                <a:off x="5117" y="1345"/>
                <a:ext cx="435" cy="7"/>
              </a:xfrm>
              <a:prstGeom prst="rect">
                <a:avLst/>
              </a:prstGeom>
              <a:solidFill>
                <a:srgbClr val="FF7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91" name="Rectangle 364">
                <a:extLst>
                  <a:ext uri="{FF2B5EF4-FFF2-40B4-BE49-F238E27FC236}">
                    <a16:creationId xmlns:a16="http://schemas.microsoft.com/office/drawing/2014/main" id="{797764C9-B9A2-4D86-A631-4CD156084018}"/>
                  </a:ext>
                </a:extLst>
              </p:cNvPr>
              <p:cNvSpPr>
                <a:spLocks noChangeArrowheads="1"/>
              </p:cNvSpPr>
              <p:nvPr/>
            </p:nvSpPr>
            <p:spPr bwMode="auto">
              <a:xfrm>
                <a:off x="5117" y="1352"/>
                <a:ext cx="435" cy="7"/>
              </a:xfrm>
              <a:prstGeom prst="rect">
                <a:avLst/>
              </a:prstGeom>
              <a:solidFill>
                <a:srgbClr val="FF7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92" name="Rectangle 365">
                <a:extLst>
                  <a:ext uri="{FF2B5EF4-FFF2-40B4-BE49-F238E27FC236}">
                    <a16:creationId xmlns:a16="http://schemas.microsoft.com/office/drawing/2014/main" id="{0FA72CFC-493A-4A3A-A73A-4C68CA48ED12}"/>
                  </a:ext>
                </a:extLst>
              </p:cNvPr>
              <p:cNvSpPr>
                <a:spLocks noChangeArrowheads="1"/>
              </p:cNvSpPr>
              <p:nvPr/>
            </p:nvSpPr>
            <p:spPr bwMode="auto">
              <a:xfrm>
                <a:off x="5117" y="1359"/>
                <a:ext cx="435" cy="8"/>
              </a:xfrm>
              <a:prstGeom prst="rect">
                <a:avLst/>
              </a:prstGeom>
              <a:solidFill>
                <a:srgbClr val="FF7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93" name="Rectangle 366">
                <a:extLst>
                  <a:ext uri="{FF2B5EF4-FFF2-40B4-BE49-F238E27FC236}">
                    <a16:creationId xmlns:a16="http://schemas.microsoft.com/office/drawing/2014/main" id="{0F9886D8-365C-468E-A57E-5B250B2BF470}"/>
                  </a:ext>
                </a:extLst>
              </p:cNvPr>
              <p:cNvSpPr>
                <a:spLocks noChangeArrowheads="1"/>
              </p:cNvSpPr>
              <p:nvPr/>
            </p:nvSpPr>
            <p:spPr bwMode="auto">
              <a:xfrm>
                <a:off x="5117" y="1367"/>
                <a:ext cx="435" cy="7"/>
              </a:xfrm>
              <a:prstGeom prst="rect">
                <a:avLst/>
              </a:prstGeom>
              <a:solidFill>
                <a:srgbClr val="FF7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94" name="Rectangle 367">
                <a:extLst>
                  <a:ext uri="{FF2B5EF4-FFF2-40B4-BE49-F238E27FC236}">
                    <a16:creationId xmlns:a16="http://schemas.microsoft.com/office/drawing/2014/main" id="{8B100DB9-3614-4C9A-B421-998702069A40}"/>
                  </a:ext>
                </a:extLst>
              </p:cNvPr>
              <p:cNvSpPr>
                <a:spLocks noChangeArrowheads="1"/>
              </p:cNvSpPr>
              <p:nvPr/>
            </p:nvSpPr>
            <p:spPr bwMode="auto">
              <a:xfrm>
                <a:off x="5117" y="1374"/>
                <a:ext cx="435" cy="8"/>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95" name="Rectangle 368">
                <a:extLst>
                  <a:ext uri="{FF2B5EF4-FFF2-40B4-BE49-F238E27FC236}">
                    <a16:creationId xmlns:a16="http://schemas.microsoft.com/office/drawing/2014/main" id="{F5BACAE2-BB35-476B-BEC8-FCC97D8536F7}"/>
                  </a:ext>
                </a:extLst>
              </p:cNvPr>
              <p:cNvSpPr>
                <a:spLocks noChangeArrowheads="1"/>
              </p:cNvSpPr>
              <p:nvPr/>
            </p:nvSpPr>
            <p:spPr bwMode="auto">
              <a:xfrm>
                <a:off x="5117" y="1382"/>
                <a:ext cx="435" cy="7"/>
              </a:xfrm>
              <a:prstGeom prst="rect">
                <a:avLst/>
              </a:prstGeom>
              <a:solidFill>
                <a:srgbClr val="FF8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96" name="Rectangle 369">
                <a:extLst>
                  <a:ext uri="{FF2B5EF4-FFF2-40B4-BE49-F238E27FC236}">
                    <a16:creationId xmlns:a16="http://schemas.microsoft.com/office/drawing/2014/main" id="{206E91BB-0ABA-48F4-9836-628100A77146}"/>
                  </a:ext>
                </a:extLst>
              </p:cNvPr>
              <p:cNvSpPr>
                <a:spLocks noChangeArrowheads="1"/>
              </p:cNvSpPr>
              <p:nvPr/>
            </p:nvSpPr>
            <p:spPr bwMode="auto">
              <a:xfrm>
                <a:off x="5117" y="1389"/>
                <a:ext cx="435" cy="8"/>
              </a:xfrm>
              <a:prstGeom prst="rect">
                <a:avLst/>
              </a:prstGeom>
              <a:solidFill>
                <a:srgbClr val="FF8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97" name="Rectangle 370">
                <a:extLst>
                  <a:ext uri="{FF2B5EF4-FFF2-40B4-BE49-F238E27FC236}">
                    <a16:creationId xmlns:a16="http://schemas.microsoft.com/office/drawing/2014/main" id="{0D760E87-9047-4494-9381-43F04831DDB4}"/>
                  </a:ext>
                </a:extLst>
              </p:cNvPr>
              <p:cNvSpPr>
                <a:spLocks noChangeArrowheads="1"/>
              </p:cNvSpPr>
              <p:nvPr/>
            </p:nvSpPr>
            <p:spPr bwMode="auto">
              <a:xfrm>
                <a:off x="5117" y="1397"/>
                <a:ext cx="435" cy="7"/>
              </a:xfrm>
              <a:prstGeom prst="rect">
                <a:avLst/>
              </a:prstGeom>
              <a:solidFill>
                <a:srgbClr val="FF8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98" name="Rectangle 371">
                <a:extLst>
                  <a:ext uri="{FF2B5EF4-FFF2-40B4-BE49-F238E27FC236}">
                    <a16:creationId xmlns:a16="http://schemas.microsoft.com/office/drawing/2014/main" id="{CBE82516-E90C-4322-B81F-8C592C87C023}"/>
                  </a:ext>
                </a:extLst>
              </p:cNvPr>
              <p:cNvSpPr>
                <a:spLocks noChangeArrowheads="1"/>
              </p:cNvSpPr>
              <p:nvPr/>
            </p:nvSpPr>
            <p:spPr bwMode="auto">
              <a:xfrm>
                <a:off x="5117" y="1404"/>
                <a:ext cx="435" cy="7"/>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999" name="Rectangle 372">
                <a:extLst>
                  <a:ext uri="{FF2B5EF4-FFF2-40B4-BE49-F238E27FC236}">
                    <a16:creationId xmlns:a16="http://schemas.microsoft.com/office/drawing/2014/main" id="{31A687BB-37A3-4F69-A82A-2BFF27FA7CC7}"/>
                  </a:ext>
                </a:extLst>
              </p:cNvPr>
              <p:cNvSpPr>
                <a:spLocks noChangeArrowheads="1"/>
              </p:cNvSpPr>
              <p:nvPr/>
            </p:nvSpPr>
            <p:spPr bwMode="auto">
              <a:xfrm>
                <a:off x="5117" y="1411"/>
                <a:ext cx="435" cy="8"/>
              </a:xfrm>
              <a:prstGeom prst="rect">
                <a:avLst/>
              </a:prstGeom>
              <a:solidFill>
                <a:srgbClr val="FF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6000" name="Rectangle 373">
                <a:extLst>
                  <a:ext uri="{FF2B5EF4-FFF2-40B4-BE49-F238E27FC236}">
                    <a16:creationId xmlns:a16="http://schemas.microsoft.com/office/drawing/2014/main" id="{90600578-CA2E-4A08-84BF-DDF6201E71DD}"/>
                  </a:ext>
                </a:extLst>
              </p:cNvPr>
              <p:cNvSpPr>
                <a:spLocks noChangeArrowheads="1"/>
              </p:cNvSpPr>
              <p:nvPr/>
            </p:nvSpPr>
            <p:spPr bwMode="auto">
              <a:xfrm>
                <a:off x="5117" y="1419"/>
                <a:ext cx="435" cy="7"/>
              </a:xfrm>
              <a:prstGeom prst="rect">
                <a:avLst/>
              </a:prstGeom>
              <a:solidFill>
                <a:srgbClr val="FF9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6001" name="Rectangle 374">
                <a:extLst>
                  <a:ext uri="{FF2B5EF4-FFF2-40B4-BE49-F238E27FC236}">
                    <a16:creationId xmlns:a16="http://schemas.microsoft.com/office/drawing/2014/main" id="{9290D70E-BEBE-4553-94DF-85894FA956D7}"/>
                  </a:ext>
                </a:extLst>
              </p:cNvPr>
              <p:cNvSpPr>
                <a:spLocks noChangeArrowheads="1"/>
              </p:cNvSpPr>
              <p:nvPr/>
            </p:nvSpPr>
            <p:spPr bwMode="auto">
              <a:xfrm>
                <a:off x="5117" y="1426"/>
                <a:ext cx="435" cy="8"/>
              </a:xfrm>
              <a:prstGeom prst="rect">
                <a:avLst/>
              </a:prstGeom>
              <a:solidFill>
                <a:srgbClr val="FF9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6002" name="Rectangle 375">
                <a:extLst>
                  <a:ext uri="{FF2B5EF4-FFF2-40B4-BE49-F238E27FC236}">
                    <a16:creationId xmlns:a16="http://schemas.microsoft.com/office/drawing/2014/main" id="{64E098A1-79C0-4018-B1AB-EEACCB572302}"/>
                  </a:ext>
                </a:extLst>
              </p:cNvPr>
              <p:cNvSpPr>
                <a:spLocks noChangeArrowheads="1"/>
              </p:cNvSpPr>
              <p:nvPr/>
            </p:nvSpPr>
            <p:spPr bwMode="auto">
              <a:xfrm>
                <a:off x="5117" y="1434"/>
                <a:ext cx="435" cy="7"/>
              </a:xfrm>
              <a:prstGeom prst="rect">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6003" name="Rectangle 376">
                <a:extLst>
                  <a:ext uri="{FF2B5EF4-FFF2-40B4-BE49-F238E27FC236}">
                    <a16:creationId xmlns:a16="http://schemas.microsoft.com/office/drawing/2014/main" id="{A425CF4A-3809-4E11-A7CA-2F850446536F}"/>
                  </a:ext>
                </a:extLst>
              </p:cNvPr>
              <p:cNvSpPr>
                <a:spLocks noChangeArrowheads="1"/>
              </p:cNvSpPr>
              <p:nvPr/>
            </p:nvSpPr>
            <p:spPr bwMode="auto">
              <a:xfrm>
                <a:off x="5117" y="1441"/>
                <a:ext cx="435" cy="4"/>
              </a:xfrm>
              <a:prstGeom prst="rect">
                <a:avLst/>
              </a:prstGeom>
              <a:solidFill>
                <a:srgbClr val="FF9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6004" name="Rectangle 377">
                <a:extLst>
                  <a:ext uri="{FF2B5EF4-FFF2-40B4-BE49-F238E27FC236}">
                    <a16:creationId xmlns:a16="http://schemas.microsoft.com/office/drawing/2014/main" id="{AD63906E-A3FB-4F3F-825A-AB399B41E54F}"/>
                  </a:ext>
                </a:extLst>
              </p:cNvPr>
              <p:cNvSpPr>
                <a:spLocks noChangeArrowheads="1"/>
              </p:cNvSpPr>
              <p:nvPr/>
            </p:nvSpPr>
            <p:spPr bwMode="auto">
              <a:xfrm>
                <a:off x="5117" y="1445"/>
                <a:ext cx="435" cy="7"/>
              </a:xfrm>
              <a:prstGeom prst="rect">
                <a:avLst/>
              </a:prstGeom>
              <a:solidFill>
                <a:srgbClr val="FF9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6005" name="Rectangle 378">
                <a:extLst>
                  <a:ext uri="{FF2B5EF4-FFF2-40B4-BE49-F238E27FC236}">
                    <a16:creationId xmlns:a16="http://schemas.microsoft.com/office/drawing/2014/main" id="{31270A3D-6604-4903-93B9-ECC70C95D05D}"/>
                  </a:ext>
                </a:extLst>
              </p:cNvPr>
              <p:cNvSpPr>
                <a:spLocks noChangeArrowheads="1"/>
              </p:cNvSpPr>
              <p:nvPr/>
            </p:nvSpPr>
            <p:spPr bwMode="auto">
              <a:xfrm>
                <a:off x="5117" y="1452"/>
                <a:ext cx="435" cy="8"/>
              </a:xfrm>
              <a:prstGeom prst="rect">
                <a:avLst/>
              </a:prstGeom>
              <a:solidFill>
                <a:srgbClr val="FFA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6006" name="Rectangle 379">
                <a:extLst>
                  <a:ext uri="{FF2B5EF4-FFF2-40B4-BE49-F238E27FC236}">
                    <a16:creationId xmlns:a16="http://schemas.microsoft.com/office/drawing/2014/main" id="{245E9A5A-7E0F-4710-B73A-6661C0E1D004}"/>
                  </a:ext>
                </a:extLst>
              </p:cNvPr>
              <p:cNvSpPr>
                <a:spLocks noChangeArrowheads="1"/>
              </p:cNvSpPr>
              <p:nvPr/>
            </p:nvSpPr>
            <p:spPr bwMode="auto">
              <a:xfrm>
                <a:off x="5117" y="1460"/>
                <a:ext cx="435" cy="7"/>
              </a:xfrm>
              <a:prstGeom prst="rect">
                <a:avLst/>
              </a:prstGeom>
              <a:solidFill>
                <a:srgbClr val="FFA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6007" name="Rectangle 380">
                <a:extLst>
                  <a:ext uri="{FF2B5EF4-FFF2-40B4-BE49-F238E27FC236}">
                    <a16:creationId xmlns:a16="http://schemas.microsoft.com/office/drawing/2014/main" id="{B31FE7D2-9BB6-4539-A2BF-A046057B8D19}"/>
                  </a:ext>
                </a:extLst>
              </p:cNvPr>
              <p:cNvSpPr>
                <a:spLocks noChangeArrowheads="1"/>
              </p:cNvSpPr>
              <p:nvPr/>
            </p:nvSpPr>
            <p:spPr bwMode="auto">
              <a:xfrm>
                <a:off x="5117" y="1467"/>
                <a:ext cx="435" cy="8"/>
              </a:xfrm>
              <a:prstGeom prst="rect">
                <a:avLst/>
              </a:prstGeom>
              <a:solidFill>
                <a:srgbClr val="FFA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6008" name="Rectangle 381">
                <a:extLst>
                  <a:ext uri="{FF2B5EF4-FFF2-40B4-BE49-F238E27FC236}">
                    <a16:creationId xmlns:a16="http://schemas.microsoft.com/office/drawing/2014/main" id="{5C07BBEB-970C-46FF-B0AC-6DA98BC2A1A2}"/>
                  </a:ext>
                </a:extLst>
              </p:cNvPr>
              <p:cNvSpPr>
                <a:spLocks noChangeArrowheads="1"/>
              </p:cNvSpPr>
              <p:nvPr/>
            </p:nvSpPr>
            <p:spPr bwMode="auto">
              <a:xfrm>
                <a:off x="5117" y="1475"/>
                <a:ext cx="435" cy="3"/>
              </a:xfrm>
              <a:prstGeom prst="rect">
                <a:avLst/>
              </a:prstGeom>
              <a:solidFill>
                <a:srgbClr val="FFA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6009" name="Rectangle 382">
                <a:extLst>
                  <a:ext uri="{FF2B5EF4-FFF2-40B4-BE49-F238E27FC236}">
                    <a16:creationId xmlns:a16="http://schemas.microsoft.com/office/drawing/2014/main" id="{3D25DEC7-F8B5-4AF5-8F2E-9F1D1F1DDA3B}"/>
                  </a:ext>
                </a:extLst>
              </p:cNvPr>
              <p:cNvSpPr>
                <a:spLocks noChangeArrowheads="1"/>
              </p:cNvSpPr>
              <p:nvPr/>
            </p:nvSpPr>
            <p:spPr bwMode="auto">
              <a:xfrm>
                <a:off x="5117" y="1478"/>
                <a:ext cx="435" cy="8"/>
              </a:xfrm>
              <a:prstGeom prst="rect">
                <a:avLst/>
              </a:prstGeom>
              <a:solidFill>
                <a:srgbClr val="FFA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6010" name="Rectangle 383">
                <a:extLst>
                  <a:ext uri="{FF2B5EF4-FFF2-40B4-BE49-F238E27FC236}">
                    <a16:creationId xmlns:a16="http://schemas.microsoft.com/office/drawing/2014/main" id="{E60DB2EE-63C0-4F73-9845-C6C507DA3B20}"/>
                  </a:ext>
                </a:extLst>
              </p:cNvPr>
              <p:cNvSpPr>
                <a:spLocks noChangeArrowheads="1"/>
              </p:cNvSpPr>
              <p:nvPr/>
            </p:nvSpPr>
            <p:spPr bwMode="auto">
              <a:xfrm>
                <a:off x="5117" y="1486"/>
                <a:ext cx="435" cy="7"/>
              </a:xfrm>
              <a:prstGeom prst="rect">
                <a:avLst/>
              </a:prstGeom>
              <a:solidFill>
                <a:srgbClr val="FF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6011" name="Rectangle 384">
                <a:extLst>
                  <a:ext uri="{FF2B5EF4-FFF2-40B4-BE49-F238E27FC236}">
                    <a16:creationId xmlns:a16="http://schemas.microsoft.com/office/drawing/2014/main" id="{CA4A0DC0-9C92-4F4E-B05F-0DD4687B6258}"/>
                  </a:ext>
                </a:extLst>
              </p:cNvPr>
              <p:cNvSpPr>
                <a:spLocks noChangeArrowheads="1"/>
              </p:cNvSpPr>
              <p:nvPr/>
            </p:nvSpPr>
            <p:spPr bwMode="auto">
              <a:xfrm>
                <a:off x="5117" y="1493"/>
                <a:ext cx="435" cy="8"/>
              </a:xfrm>
              <a:prstGeom prst="rect">
                <a:avLst/>
              </a:prstGeom>
              <a:solidFill>
                <a:srgbClr val="FFB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6012" name="Rectangle 385">
                <a:extLst>
                  <a:ext uri="{FF2B5EF4-FFF2-40B4-BE49-F238E27FC236}">
                    <a16:creationId xmlns:a16="http://schemas.microsoft.com/office/drawing/2014/main" id="{F943431F-42F8-472F-AB59-703A74DF5E28}"/>
                  </a:ext>
                </a:extLst>
              </p:cNvPr>
              <p:cNvSpPr>
                <a:spLocks noChangeArrowheads="1"/>
              </p:cNvSpPr>
              <p:nvPr/>
            </p:nvSpPr>
            <p:spPr bwMode="auto">
              <a:xfrm>
                <a:off x="5117" y="1501"/>
                <a:ext cx="435" cy="7"/>
              </a:xfrm>
              <a:prstGeom prst="rect">
                <a:avLst/>
              </a:prstGeom>
              <a:solidFill>
                <a:srgbClr val="FFB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6013" name="Rectangle 386">
                <a:extLst>
                  <a:ext uri="{FF2B5EF4-FFF2-40B4-BE49-F238E27FC236}">
                    <a16:creationId xmlns:a16="http://schemas.microsoft.com/office/drawing/2014/main" id="{BC1DC185-A094-4999-BFA1-4016351CBEA7}"/>
                  </a:ext>
                </a:extLst>
              </p:cNvPr>
              <p:cNvSpPr>
                <a:spLocks noChangeArrowheads="1"/>
              </p:cNvSpPr>
              <p:nvPr/>
            </p:nvSpPr>
            <p:spPr bwMode="auto">
              <a:xfrm>
                <a:off x="5117" y="1508"/>
                <a:ext cx="435" cy="4"/>
              </a:xfrm>
              <a:prstGeom prst="rect">
                <a:avLst/>
              </a:prstGeom>
              <a:solidFill>
                <a:srgbClr val="FFB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6014" name="Rectangle 387">
                <a:extLst>
                  <a:ext uri="{FF2B5EF4-FFF2-40B4-BE49-F238E27FC236}">
                    <a16:creationId xmlns:a16="http://schemas.microsoft.com/office/drawing/2014/main" id="{36F51E36-EEB8-4E62-8B87-F0BBF21F8F38}"/>
                  </a:ext>
                </a:extLst>
              </p:cNvPr>
              <p:cNvSpPr>
                <a:spLocks noChangeArrowheads="1"/>
              </p:cNvSpPr>
              <p:nvPr/>
            </p:nvSpPr>
            <p:spPr bwMode="auto">
              <a:xfrm>
                <a:off x="5117" y="1512"/>
                <a:ext cx="435" cy="7"/>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6015" name="Rectangle 388">
                <a:extLst>
                  <a:ext uri="{FF2B5EF4-FFF2-40B4-BE49-F238E27FC236}">
                    <a16:creationId xmlns:a16="http://schemas.microsoft.com/office/drawing/2014/main" id="{75CD6F30-E490-4068-8358-A82219E10F57}"/>
                  </a:ext>
                </a:extLst>
              </p:cNvPr>
              <p:cNvSpPr>
                <a:spLocks noChangeArrowheads="1"/>
              </p:cNvSpPr>
              <p:nvPr/>
            </p:nvSpPr>
            <p:spPr bwMode="auto">
              <a:xfrm>
                <a:off x="5117" y="1519"/>
                <a:ext cx="435" cy="8"/>
              </a:xfrm>
              <a:prstGeom prst="rect">
                <a:avLst/>
              </a:prstGeom>
              <a:solidFill>
                <a:srgbClr val="FFB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6016" name="Rectangle 389">
                <a:extLst>
                  <a:ext uri="{FF2B5EF4-FFF2-40B4-BE49-F238E27FC236}">
                    <a16:creationId xmlns:a16="http://schemas.microsoft.com/office/drawing/2014/main" id="{DDA8DAEE-A8A6-4E06-A705-6E00FF3CB0C2}"/>
                  </a:ext>
                </a:extLst>
              </p:cNvPr>
              <p:cNvSpPr>
                <a:spLocks noChangeArrowheads="1"/>
              </p:cNvSpPr>
              <p:nvPr/>
            </p:nvSpPr>
            <p:spPr bwMode="auto">
              <a:xfrm>
                <a:off x="5117" y="1527"/>
                <a:ext cx="435" cy="7"/>
              </a:xfrm>
              <a:prstGeom prst="rect">
                <a:avLst/>
              </a:prstGeom>
              <a:solidFill>
                <a:srgbClr val="FFB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6017" name="Rectangle 390">
                <a:extLst>
                  <a:ext uri="{FF2B5EF4-FFF2-40B4-BE49-F238E27FC236}">
                    <a16:creationId xmlns:a16="http://schemas.microsoft.com/office/drawing/2014/main" id="{8EAC80E3-4B7D-4FDA-943C-1B34D019EF22}"/>
                  </a:ext>
                </a:extLst>
              </p:cNvPr>
              <p:cNvSpPr>
                <a:spLocks noChangeArrowheads="1"/>
              </p:cNvSpPr>
              <p:nvPr/>
            </p:nvSpPr>
            <p:spPr bwMode="auto">
              <a:xfrm>
                <a:off x="5117" y="1534"/>
                <a:ext cx="435" cy="8"/>
              </a:xfrm>
              <a:prstGeom prst="rect">
                <a:avLst/>
              </a:prstGeom>
              <a:solidFill>
                <a:srgbClr val="FFC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6018" name="Rectangle 391">
                <a:extLst>
                  <a:ext uri="{FF2B5EF4-FFF2-40B4-BE49-F238E27FC236}">
                    <a16:creationId xmlns:a16="http://schemas.microsoft.com/office/drawing/2014/main" id="{C79B07E3-62B0-4E7E-BE70-D2B8AF0AE277}"/>
                  </a:ext>
                </a:extLst>
              </p:cNvPr>
              <p:cNvSpPr>
                <a:spLocks noChangeArrowheads="1"/>
              </p:cNvSpPr>
              <p:nvPr/>
            </p:nvSpPr>
            <p:spPr bwMode="auto">
              <a:xfrm>
                <a:off x="5117" y="1542"/>
                <a:ext cx="435" cy="3"/>
              </a:xfrm>
              <a:prstGeom prst="rect">
                <a:avLst/>
              </a:prstGeom>
              <a:solidFill>
                <a:srgbClr val="FFC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6019" name="Rectangle 392">
                <a:extLst>
                  <a:ext uri="{FF2B5EF4-FFF2-40B4-BE49-F238E27FC236}">
                    <a16:creationId xmlns:a16="http://schemas.microsoft.com/office/drawing/2014/main" id="{F482C83E-20DE-4607-AEC9-9E1C57F75EEE}"/>
                  </a:ext>
                </a:extLst>
              </p:cNvPr>
              <p:cNvSpPr>
                <a:spLocks noChangeArrowheads="1"/>
              </p:cNvSpPr>
              <p:nvPr/>
            </p:nvSpPr>
            <p:spPr bwMode="auto">
              <a:xfrm>
                <a:off x="5117" y="1545"/>
                <a:ext cx="435" cy="8"/>
              </a:xfrm>
              <a:prstGeom prst="rect">
                <a:avLst/>
              </a:prstGeom>
              <a:solidFill>
                <a:srgbClr val="FFC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6020" name="Rectangle 393">
                <a:extLst>
                  <a:ext uri="{FF2B5EF4-FFF2-40B4-BE49-F238E27FC236}">
                    <a16:creationId xmlns:a16="http://schemas.microsoft.com/office/drawing/2014/main" id="{E98B1840-DC80-44FE-B2C3-7AB6EE51B9B4}"/>
                  </a:ext>
                </a:extLst>
              </p:cNvPr>
              <p:cNvSpPr>
                <a:spLocks noChangeArrowheads="1"/>
              </p:cNvSpPr>
              <p:nvPr/>
            </p:nvSpPr>
            <p:spPr bwMode="auto">
              <a:xfrm>
                <a:off x="5117" y="1553"/>
                <a:ext cx="435" cy="7"/>
              </a:xfrm>
              <a:prstGeom prst="rect">
                <a:avLst/>
              </a:prstGeom>
              <a:solidFill>
                <a:srgbClr val="FFC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6021" name="Rectangle 394">
                <a:extLst>
                  <a:ext uri="{FF2B5EF4-FFF2-40B4-BE49-F238E27FC236}">
                    <a16:creationId xmlns:a16="http://schemas.microsoft.com/office/drawing/2014/main" id="{2F6199EE-D896-4BA7-B6D0-079C6785B178}"/>
                  </a:ext>
                </a:extLst>
              </p:cNvPr>
              <p:cNvSpPr>
                <a:spLocks noChangeArrowheads="1"/>
              </p:cNvSpPr>
              <p:nvPr/>
            </p:nvSpPr>
            <p:spPr bwMode="auto">
              <a:xfrm>
                <a:off x="5117" y="1560"/>
                <a:ext cx="435" cy="8"/>
              </a:xfrm>
              <a:prstGeom prst="rect">
                <a:avLst/>
              </a:prstGeom>
              <a:solidFill>
                <a:srgbClr val="FFC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6022" name="Rectangle 395">
                <a:extLst>
                  <a:ext uri="{FF2B5EF4-FFF2-40B4-BE49-F238E27FC236}">
                    <a16:creationId xmlns:a16="http://schemas.microsoft.com/office/drawing/2014/main" id="{74138D6E-095F-4B51-88DC-C99C88DCCC38}"/>
                  </a:ext>
                </a:extLst>
              </p:cNvPr>
              <p:cNvSpPr>
                <a:spLocks noChangeArrowheads="1"/>
              </p:cNvSpPr>
              <p:nvPr/>
            </p:nvSpPr>
            <p:spPr bwMode="auto">
              <a:xfrm>
                <a:off x="5117" y="1568"/>
                <a:ext cx="435" cy="7"/>
              </a:xfrm>
              <a:prstGeom prst="rect">
                <a:avLst/>
              </a:prstGeom>
              <a:solidFill>
                <a:srgbClr val="FFD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6023" name="Rectangle 396">
                <a:extLst>
                  <a:ext uri="{FF2B5EF4-FFF2-40B4-BE49-F238E27FC236}">
                    <a16:creationId xmlns:a16="http://schemas.microsoft.com/office/drawing/2014/main" id="{17C80CEE-8C61-4B08-9589-591AE8560EC0}"/>
                  </a:ext>
                </a:extLst>
              </p:cNvPr>
              <p:cNvSpPr>
                <a:spLocks noChangeArrowheads="1"/>
              </p:cNvSpPr>
              <p:nvPr/>
            </p:nvSpPr>
            <p:spPr bwMode="auto">
              <a:xfrm>
                <a:off x="5117" y="1575"/>
                <a:ext cx="435" cy="4"/>
              </a:xfrm>
              <a:prstGeom prst="rect">
                <a:avLst/>
              </a:prstGeom>
              <a:solidFill>
                <a:srgbClr val="FFD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6024" name="Rectangle 397">
                <a:extLst>
                  <a:ext uri="{FF2B5EF4-FFF2-40B4-BE49-F238E27FC236}">
                    <a16:creationId xmlns:a16="http://schemas.microsoft.com/office/drawing/2014/main" id="{8419FF66-DE71-46B6-9568-1D7E4A26B62E}"/>
                  </a:ext>
                </a:extLst>
              </p:cNvPr>
              <p:cNvSpPr>
                <a:spLocks noChangeArrowheads="1"/>
              </p:cNvSpPr>
              <p:nvPr/>
            </p:nvSpPr>
            <p:spPr bwMode="auto">
              <a:xfrm>
                <a:off x="5117" y="1579"/>
                <a:ext cx="435" cy="7"/>
              </a:xfrm>
              <a:prstGeom prst="rect">
                <a:avLst/>
              </a:prstGeom>
              <a:solidFill>
                <a:srgbClr val="FFD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6025" name="Rectangle 398">
                <a:extLst>
                  <a:ext uri="{FF2B5EF4-FFF2-40B4-BE49-F238E27FC236}">
                    <a16:creationId xmlns:a16="http://schemas.microsoft.com/office/drawing/2014/main" id="{EEDA0FF5-A22B-42E9-A910-BF1591066FDD}"/>
                  </a:ext>
                </a:extLst>
              </p:cNvPr>
              <p:cNvSpPr>
                <a:spLocks noChangeArrowheads="1"/>
              </p:cNvSpPr>
              <p:nvPr/>
            </p:nvSpPr>
            <p:spPr bwMode="auto">
              <a:xfrm>
                <a:off x="5117" y="1586"/>
                <a:ext cx="435" cy="8"/>
              </a:xfrm>
              <a:prstGeom prst="rect">
                <a:avLst/>
              </a:prstGeom>
              <a:solidFill>
                <a:srgbClr val="FFD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6026" name="Rectangle 399">
                <a:extLst>
                  <a:ext uri="{FF2B5EF4-FFF2-40B4-BE49-F238E27FC236}">
                    <a16:creationId xmlns:a16="http://schemas.microsoft.com/office/drawing/2014/main" id="{28E8BC6D-6652-45AB-8846-ACCE74C7DB6C}"/>
                  </a:ext>
                </a:extLst>
              </p:cNvPr>
              <p:cNvSpPr>
                <a:spLocks noChangeArrowheads="1"/>
              </p:cNvSpPr>
              <p:nvPr/>
            </p:nvSpPr>
            <p:spPr bwMode="auto">
              <a:xfrm>
                <a:off x="5117" y="1594"/>
                <a:ext cx="435" cy="7"/>
              </a:xfrm>
              <a:prstGeom prst="rect">
                <a:avLst/>
              </a:prstGeom>
              <a:solidFill>
                <a:srgbClr val="FFD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6027" name="Rectangle 400">
                <a:extLst>
                  <a:ext uri="{FF2B5EF4-FFF2-40B4-BE49-F238E27FC236}">
                    <a16:creationId xmlns:a16="http://schemas.microsoft.com/office/drawing/2014/main" id="{9A0D1A9D-BC4E-4C35-8F54-182C4C20788A}"/>
                  </a:ext>
                </a:extLst>
              </p:cNvPr>
              <p:cNvSpPr>
                <a:spLocks noChangeArrowheads="1"/>
              </p:cNvSpPr>
              <p:nvPr/>
            </p:nvSpPr>
            <p:spPr bwMode="auto">
              <a:xfrm>
                <a:off x="5117" y="1601"/>
                <a:ext cx="435" cy="8"/>
              </a:xfrm>
              <a:prstGeom prst="rect">
                <a:avLst/>
              </a:prstGeom>
              <a:solidFill>
                <a:srgbClr val="FFD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6028" name="Rectangle 401">
                <a:extLst>
                  <a:ext uri="{FF2B5EF4-FFF2-40B4-BE49-F238E27FC236}">
                    <a16:creationId xmlns:a16="http://schemas.microsoft.com/office/drawing/2014/main" id="{038B942E-835E-41CA-868A-536A132883A8}"/>
                  </a:ext>
                </a:extLst>
              </p:cNvPr>
              <p:cNvSpPr>
                <a:spLocks noChangeArrowheads="1"/>
              </p:cNvSpPr>
              <p:nvPr/>
            </p:nvSpPr>
            <p:spPr bwMode="auto">
              <a:xfrm>
                <a:off x="5117" y="1609"/>
                <a:ext cx="435" cy="3"/>
              </a:xfrm>
              <a:prstGeom prst="rect">
                <a:avLst/>
              </a:prstGeom>
              <a:solidFill>
                <a:srgbClr val="FFE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6029" name="Rectangle 402">
                <a:extLst>
                  <a:ext uri="{FF2B5EF4-FFF2-40B4-BE49-F238E27FC236}">
                    <a16:creationId xmlns:a16="http://schemas.microsoft.com/office/drawing/2014/main" id="{11742671-DC58-4985-8CB7-A804A02966A8}"/>
                  </a:ext>
                </a:extLst>
              </p:cNvPr>
              <p:cNvSpPr>
                <a:spLocks noChangeArrowheads="1"/>
              </p:cNvSpPr>
              <p:nvPr/>
            </p:nvSpPr>
            <p:spPr bwMode="auto">
              <a:xfrm>
                <a:off x="5117" y="1612"/>
                <a:ext cx="435" cy="8"/>
              </a:xfrm>
              <a:prstGeom prst="rect">
                <a:avLst/>
              </a:prstGeom>
              <a:solidFill>
                <a:srgbClr val="FFE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6030" name="Rectangle 403">
                <a:extLst>
                  <a:ext uri="{FF2B5EF4-FFF2-40B4-BE49-F238E27FC236}">
                    <a16:creationId xmlns:a16="http://schemas.microsoft.com/office/drawing/2014/main" id="{5F8554F1-335E-43F0-817D-074EC4303684}"/>
                  </a:ext>
                </a:extLst>
              </p:cNvPr>
              <p:cNvSpPr>
                <a:spLocks noChangeArrowheads="1"/>
              </p:cNvSpPr>
              <p:nvPr/>
            </p:nvSpPr>
            <p:spPr bwMode="auto">
              <a:xfrm>
                <a:off x="5117" y="1620"/>
                <a:ext cx="435" cy="7"/>
              </a:xfrm>
              <a:prstGeom prst="rect">
                <a:avLst/>
              </a:prstGeom>
              <a:solidFill>
                <a:srgbClr val="FFE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6031" name="Rectangle 404">
                <a:extLst>
                  <a:ext uri="{FF2B5EF4-FFF2-40B4-BE49-F238E27FC236}">
                    <a16:creationId xmlns:a16="http://schemas.microsoft.com/office/drawing/2014/main" id="{BBDFB28B-D81E-4D16-8DFA-95A7AC874133}"/>
                  </a:ext>
                </a:extLst>
              </p:cNvPr>
              <p:cNvSpPr>
                <a:spLocks noChangeArrowheads="1"/>
              </p:cNvSpPr>
              <p:nvPr/>
            </p:nvSpPr>
            <p:spPr bwMode="auto">
              <a:xfrm>
                <a:off x="5117" y="1627"/>
                <a:ext cx="435" cy="8"/>
              </a:xfrm>
              <a:prstGeom prst="rect">
                <a:avLst/>
              </a:prstGeom>
              <a:solidFill>
                <a:srgbClr val="FFE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6032" name="Rectangle 405">
                <a:extLst>
                  <a:ext uri="{FF2B5EF4-FFF2-40B4-BE49-F238E27FC236}">
                    <a16:creationId xmlns:a16="http://schemas.microsoft.com/office/drawing/2014/main" id="{83017215-8BFA-40C3-A046-1F853002B4FF}"/>
                  </a:ext>
                </a:extLst>
              </p:cNvPr>
              <p:cNvSpPr>
                <a:spLocks noChangeArrowheads="1"/>
              </p:cNvSpPr>
              <p:nvPr/>
            </p:nvSpPr>
            <p:spPr bwMode="auto">
              <a:xfrm>
                <a:off x="5117" y="1635"/>
                <a:ext cx="435" cy="7"/>
              </a:xfrm>
              <a:prstGeom prst="rect">
                <a:avLst/>
              </a:prstGeom>
              <a:solidFill>
                <a:srgbClr val="FFE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6033" name="Rectangle 406">
                <a:extLst>
                  <a:ext uri="{FF2B5EF4-FFF2-40B4-BE49-F238E27FC236}">
                    <a16:creationId xmlns:a16="http://schemas.microsoft.com/office/drawing/2014/main" id="{F26C9C97-DED8-4187-9714-DA7F2A9C6245}"/>
                  </a:ext>
                </a:extLst>
              </p:cNvPr>
              <p:cNvSpPr>
                <a:spLocks noChangeArrowheads="1"/>
              </p:cNvSpPr>
              <p:nvPr/>
            </p:nvSpPr>
            <p:spPr bwMode="auto">
              <a:xfrm>
                <a:off x="5117" y="1642"/>
                <a:ext cx="435" cy="4"/>
              </a:xfrm>
              <a:prstGeom prst="rect">
                <a:avLst/>
              </a:prstGeom>
              <a:solidFill>
                <a:srgbClr val="FFE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6034" name="Rectangle 407">
                <a:extLst>
                  <a:ext uri="{FF2B5EF4-FFF2-40B4-BE49-F238E27FC236}">
                    <a16:creationId xmlns:a16="http://schemas.microsoft.com/office/drawing/2014/main" id="{2FD3B904-3B55-40F0-85C4-5B114C1EB980}"/>
                  </a:ext>
                </a:extLst>
              </p:cNvPr>
              <p:cNvSpPr>
                <a:spLocks noChangeArrowheads="1"/>
              </p:cNvSpPr>
              <p:nvPr/>
            </p:nvSpPr>
            <p:spPr bwMode="auto">
              <a:xfrm>
                <a:off x="5117" y="1646"/>
                <a:ext cx="435" cy="7"/>
              </a:xfrm>
              <a:prstGeom prst="rect">
                <a:avLst/>
              </a:prstGeom>
              <a:solidFill>
                <a:srgbClr val="FFF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6035" name="Rectangle 408">
                <a:extLst>
                  <a:ext uri="{FF2B5EF4-FFF2-40B4-BE49-F238E27FC236}">
                    <a16:creationId xmlns:a16="http://schemas.microsoft.com/office/drawing/2014/main" id="{C4F5D840-88F8-40F7-AF50-4482B75054E8}"/>
                  </a:ext>
                </a:extLst>
              </p:cNvPr>
              <p:cNvSpPr>
                <a:spLocks noChangeArrowheads="1"/>
              </p:cNvSpPr>
              <p:nvPr/>
            </p:nvSpPr>
            <p:spPr bwMode="auto">
              <a:xfrm>
                <a:off x="5117" y="1653"/>
                <a:ext cx="435" cy="8"/>
              </a:xfrm>
              <a:prstGeom prst="rect">
                <a:avLst/>
              </a:prstGeom>
              <a:solidFill>
                <a:srgbClr val="FFF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6036" name="Rectangle 409">
                <a:extLst>
                  <a:ext uri="{FF2B5EF4-FFF2-40B4-BE49-F238E27FC236}">
                    <a16:creationId xmlns:a16="http://schemas.microsoft.com/office/drawing/2014/main" id="{0A75BB59-498F-44DD-9911-C5CFB2118795}"/>
                  </a:ext>
                </a:extLst>
              </p:cNvPr>
              <p:cNvSpPr>
                <a:spLocks noChangeArrowheads="1"/>
              </p:cNvSpPr>
              <p:nvPr/>
            </p:nvSpPr>
            <p:spPr bwMode="auto">
              <a:xfrm>
                <a:off x="5117" y="1661"/>
                <a:ext cx="435" cy="7"/>
              </a:xfrm>
              <a:prstGeom prst="rect">
                <a:avLst/>
              </a:prstGeom>
              <a:solidFill>
                <a:srgbClr val="FFF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6037" name="Rectangle 410">
                <a:extLst>
                  <a:ext uri="{FF2B5EF4-FFF2-40B4-BE49-F238E27FC236}">
                    <a16:creationId xmlns:a16="http://schemas.microsoft.com/office/drawing/2014/main" id="{E28507F9-1AF3-410E-89BD-272B1923E92B}"/>
                  </a:ext>
                </a:extLst>
              </p:cNvPr>
              <p:cNvSpPr>
                <a:spLocks noChangeArrowheads="1"/>
              </p:cNvSpPr>
              <p:nvPr/>
            </p:nvSpPr>
            <p:spPr bwMode="auto">
              <a:xfrm>
                <a:off x="5117" y="1668"/>
                <a:ext cx="435" cy="7"/>
              </a:xfrm>
              <a:prstGeom prst="rect">
                <a:avLst/>
              </a:prstGeom>
              <a:solidFill>
                <a:srgbClr val="FFF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6038" name="Rectangle 411">
                <a:extLst>
                  <a:ext uri="{FF2B5EF4-FFF2-40B4-BE49-F238E27FC236}">
                    <a16:creationId xmlns:a16="http://schemas.microsoft.com/office/drawing/2014/main" id="{E4CF1BC4-3516-49A7-A6A6-0A62576A9C86}"/>
                  </a:ext>
                </a:extLst>
              </p:cNvPr>
              <p:cNvSpPr>
                <a:spLocks noChangeArrowheads="1"/>
              </p:cNvSpPr>
              <p:nvPr/>
            </p:nvSpPr>
            <p:spPr bwMode="auto">
              <a:xfrm>
                <a:off x="5117" y="1675"/>
                <a:ext cx="435" cy="4"/>
              </a:xfrm>
              <a:prstGeom prst="rect">
                <a:avLst/>
              </a:prstGeom>
              <a:solidFill>
                <a:srgbClr val="FFF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6039" name="Rectangle 412">
                <a:extLst>
                  <a:ext uri="{FF2B5EF4-FFF2-40B4-BE49-F238E27FC236}">
                    <a16:creationId xmlns:a16="http://schemas.microsoft.com/office/drawing/2014/main" id="{33B17435-E9CB-4BA3-A760-63F6E04202DB}"/>
                  </a:ext>
                </a:extLst>
              </p:cNvPr>
              <p:cNvSpPr>
                <a:spLocks noChangeArrowheads="1"/>
              </p:cNvSpPr>
              <p:nvPr/>
            </p:nvSpPr>
            <p:spPr bwMode="auto">
              <a:xfrm>
                <a:off x="5117" y="1679"/>
                <a:ext cx="435" cy="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6040" name="Rectangle 413">
                <a:extLst>
                  <a:ext uri="{FF2B5EF4-FFF2-40B4-BE49-F238E27FC236}">
                    <a16:creationId xmlns:a16="http://schemas.microsoft.com/office/drawing/2014/main" id="{0805E15E-3410-4552-A6F4-D95E7E33FB1C}"/>
                  </a:ext>
                </a:extLst>
              </p:cNvPr>
              <p:cNvSpPr>
                <a:spLocks noChangeArrowheads="1"/>
              </p:cNvSpPr>
              <p:nvPr/>
            </p:nvSpPr>
            <p:spPr bwMode="auto">
              <a:xfrm>
                <a:off x="3287" y="575"/>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6041" name="Freeform 414">
                <a:extLst>
                  <a:ext uri="{FF2B5EF4-FFF2-40B4-BE49-F238E27FC236}">
                    <a16:creationId xmlns:a16="http://schemas.microsoft.com/office/drawing/2014/main" id="{22F333DF-EC86-4733-8DF1-67B22E865402}"/>
                  </a:ext>
                </a:extLst>
              </p:cNvPr>
              <p:cNvSpPr>
                <a:spLocks/>
              </p:cNvSpPr>
              <p:nvPr/>
            </p:nvSpPr>
            <p:spPr bwMode="auto">
              <a:xfrm>
                <a:off x="982" y="1294"/>
                <a:ext cx="1645" cy="94"/>
              </a:xfrm>
              <a:custGeom>
                <a:avLst/>
                <a:gdLst>
                  <a:gd name="T0" fmla="*/ 1645 w 1645"/>
                  <a:gd name="T1" fmla="*/ 0 h 94"/>
                  <a:gd name="T2" fmla="*/ 1645 w 1645"/>
                  <a:gd name="T3" fmla="*/ 94 h 94"/>
                  <a:gd name="T4" fmla="*/ 0 w 1645"/>
                  <a:gd name="T5" fmla="*/ 94 h 94"/>
                  <a:gd name="T6" fmla="*/ 0 60000 65536"/>
                  <a:gd name="T7" fmla="*/ 0 60000 65536"/>
                  <a:gd name="T8" fmla="*/ 0 60000 65536"/>
                  <a:gd name="T9" fmla="*/ 0 w 1645"/>
                  <a:gd name="T10" fmla="*/ 0 h 94"/>
                  <a:gd name="T11" fmla="*/ 1645 w 1645"/>
                  <a:gd name="T12" fmla="*/ 94 h 94"/>
                </a:gdLst>
                <a:ahLst/>
                <a:cxnLst>
                  <a:cxn ang="T6">
                    <a:pos x="T0" y="T1"/>
                  </a:cxn>
                  <a:cxn ang="T7">
                    <a:pos x="T2" y="T3"/>
                  </a:cxn>
                  <a:cxn ang="T8">
                    <a:pos x="T4" y="T5"/>
                  </a:cxn>
                </a:cxnLst>
                <a:rect l="T9" t="T10" r="T11" b="T12"/>
                <a:pathLst>
                  <a:path w="1645" h="94">
                    <a:moveTo>
                      <a:pt x="1645" y="0"/>
                    </a:moveTo>
                    <a:lnTo>
                      <a:pt x="1645" y="94"/>
                    </a:lnTo>
                    <a:lnTo>
                      <a:pt x="0" y="94"/>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25815" name="Freeform 415">
              <a:extLst>
                <a:ext uri="{FF2B5EF4-FFF2-40B4-BE49-F238E27FC236}">
                  <a16:creationId xmlns:a16="http://schemas.microsoft.com/office/drawing/2014/main" id="{7FE0EB08-7BBB-4A0B-AA34-3DF0DD1B466E}"/>
                </a:ext>
              </a:extLst>
            </p:cNvPr>
            <p:cNvSpPr>
              <a:spLocks/>
            </p:cNvSpPr>
            <p:nvPr/>
          </p:nvSpPr>
          <p:spPr bwMode="auto">
            <a:xfrm>
              <a:off x="915" y="1350"/>
              <a:ext cx="77" cy="77"/>
            </a:xfrm>
            <a:custGeom>
              <a:avLst/>
              <a:gdLst>
                <a:gd name="T0" fmla="*/ 77 w 77"/>
                <a:gd name="T1" fmla="*/ 77 h 77"/>
                <a:gd name="T2" fmla="*/ 0 w 77"/>
                <a:gd name="T3" fmla="*/ 38 h 77"/>
                <a:gd name="T4" fmla="*/ 77 w 77"/>
                <a:gd name="T5" fmla="*/ 0 h 77"/>
                <a:gd name="T6" fmla="*/ 77 w 77"/>
                <a:gd name="T7" fmla="*/ 77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77" y="77"/>
                  </a:moveTo>
                  <a:lnTo>
                    <a:pt x="0" y="38"/>
                  </a:lnTo>
                  <a:lnTo>
                    <a:pt x="77" y="0"/>
                  </a:lnTo>
                  <a:lnTo>
                    <a:pt x="77" y="77"/>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16" name="Rectangle 416">
              <a:extLst>
                <a:ext uri="{FF2B5EF4-FFF2-40B4-BE49-F238E27FC236}">
                  <a16:creationId xmlns:a16="http://schemas.microsoft.com/office/drawing/2014/main" id="{03A5CFBB-F661-42CA-A26D-4FE01F2BAF5D}"/>
                </a:ext>
              </a:extLst>
            </p:cNvPr>
            <p:cNvSpPr>
              <a:spLocks noChangeArrowheads="1"/>
            </p:cNvSpPr>
            <p:nvPr/>
          </p:nvSpPr>
          <p:spPr bwMode="auto">
            <a:xfrm>
              <a:off x="2689" y="1326"/>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5817" name="Freeform 417">
              <a:extLst>
                <a:ext uri="{FF2B5EF4-FFF2-40B4-BE49-F238E27FC236}">
                  <a16:creationId xmlns:a16="http://schemas.microsoft.com/office/drawing/2014/main" id="{850D887E-5F0B-4F73-9CAC-7FD62642EFA6}"/>
                </a:ext>
              </a:extLst>
            </p:cNvPr>
            <p:cNvSpPr>
              <a:spLocks noEditPoints="1"/>
            </p:cNvSpPr>
            <p:nvPr/>
          </p:nvSpPr>
          <p:spPr bwMode="auto">
            <a:xfrm>
              <a:off x="3243" y="527"/>
              <a:ext cx="1110" cy="159"/>
            </a:xfrm>
            <a:custGeom>
              <a:avLst/>
              <a:gdLst>
                <a:gd name="T0" fmla="*/ 12092 w 611"/>
                <a:gd name="T1" fmla="*/ 0 h 152"/>
                <a:gd name="T2" fmla="*/ 12092 w 611"/>
                <a:gd name="T3" fmla="*/ 74 h 152"/>
                <a:gd name="T4" fmla="*/ 11496 w 611"/>
                <a:gd name="T5" fmla="*/ 74 h 152"/>
                <a:gd name="T6" fmla="*/ 11496 w 611"/>
                <a:gd name="T7" fmla="*/ 0 h 152"/>
                <a:gd name="T8" fmla="*/ 12092 w 611"/>
                <a:gd name="T9" fmla="*/ 0 h 152"/>
                <a:gd name="T10" fmla="*/ 12092 w 611"/>
                <a:gd name="T11" fmla="*/ 111 h 152"/>
                <a:gd name="T12" fmla="*/ 12092 w 611"/>
                <a:gd name="T13" fmla="*/ 190 h 152"/>
                <a:gd name="T14" fmla="*/ 11578 w 611"/>
                <a:gd name="T15" fmla="*/ 190 h 152"/>
                <a:gd name="T16" fmla="*/ 11578 w 611"/>
                <a:gd name="T17" fmla="*/ 153 h 152"/>
                <a:gd name="T18" fmla="*/ 11792 w 611"/>
                <a:gd name="T19" fmla="*/ 153 h 152"/>
                <a:gd name="T20" fmla="*/ 11496 w 611"/>
                <a:gd name="T21" fmla="*/ 172 h 152"/>
                <a:gd name="T22" fmla="*/ 11496 w 611"/>
                <a:gd name="T23" fmla="*/ 111 h 152"/>
                <a:gd name="T24" fmla="*/ 12092 w 611"/>
                <a:gd name="T25" fmla="*/ 111 h 152"/>
                <a:gd name="T26" fmla="*/ 11004 w 611"/>
                <a:gd name="T27" fmla="*/ 190 h 152"/>
                <a:gd name="T28" fmla="*/ 9816 w 611"/>
                <a:gd name="T29" fmla="*/ 190 h 152"/>
                <a:gd name="T30" fmla="*/ 9816 w 611"/>
                <a:gd name="T31" fmla="*/ 153 h 152"/>
                <a:gd name="T32" fmla="*/ 11004 w 611"/>
                <a:gd name="T33" fmla="*/ 153 h 152"/>
                <a:gd name="T34" fmla="*/ 11004 w 611"/>
                <a:gd name="T35" fmla="*/ 190 h 152"/>
                <a:gd name="T36" fmla="*/ 9227 w 611"/>
                <a:gd name="T37" fmla="*/ 190 h 152"/>
                <a:gd name="T38" fmla="*/ 8053 w 611"/>
                <a:gd name="T39" fmla="*/ 190 h 152"/>
                <a:gd name="T40" fmla="*/ 8053 w 611"/>
                <a:gd name="T41" fmla="*/ 153 h 152"/>
                <a:gd name="T42" fmla="*/ 9227 w 611"/>
                <a:gd name="T43" fmla="*/ 153 h 152"/>
                <a:gd name="T44" fmla="*/ 9227 w 611"/>
                <a:gd name="T45" fmla="*/ 190 h 152"/>
                <a:gd name="T46" fmla="*/ 7459 w 611"/>
                <a:gd name="T47" fmla="*/ 190 h 152"/>
                <a:gd name="T48" fmla="*/ 6297 w 611"/>
                <a:gd name="T49" fmla="*/ 190 h 152"/>
                <a:gd name="T50" fmla="*/ 6297 w 611"/>
                <a:gd name="T51" fmla="*/ 153 h 152"/>
                <a:gd name="T52" fmla="*/ 7459 w 611"/>
                <a:gd name="T53" fmla="*/ 153 h 152"/>
                <a:gd name="T54" fmla="*/ 7459 w 611"/>
                <a:gd name="T55" fmla="*/ 190 h 152"/>
                <a:gd name="T56" fmla="*/ 5697 w 611"/>
                <a:gd name="T57" fmla="*/ 190 h 152"/>
                <a:gd name="T58" fmla="*/ 4509 w 611"/>
                <a:gd name="T59" fmla="*/ 190 h 152"/>
                <a:gd name="T60" fmla="*/ 4509 w 611"/>
                <a:gd name="T61" fmla="*/ 153 h 152"/>
                <a:gd name="T62" fmla="*/ 5697 w 611"/>
                <a:gd name="T63" fmla="*/ 153 h 152"/>
                <a:gd name="T64" fmla="*/ 5697 w 611"/>
                <a:gd name="T65" fmla="*/ 190 h 152"/>
                <a:gd name="T66" fmla="*/ 3944 w 611"/>
                <a:gd name="T67" fmla="*/ 190 h 152"/>
                <a:gd name="T68" fmla="*/ 2760 w 611"/>
                <a:gd name="T69" fmla="*/ 190 h 152"/>
                <a:gd name="T70" fmla="*/ 2760 w 611"/>
                <a:gd name="T71" fmla="*/ 153 h 152"/>
                <a:gd name="T72" fmla="*/ 3944 w 611"/>
                <a:gd name="T73" fmla="*/ 153 h 152"/>
                <a:gd name="T74" fmla="*/ 3944 w 611"/>
                <a:gd name="T75" fmla="*/ 190 h 152"/>
                <a:gd name="T76" fmla="*/ 2158 w 611"/>
                <a:gd name="T77" fmla="*/ 190 h 152"/>
                <a:gd name="T78" fmla="*/ 990 w 611"/>
                <a:gd name="T79" fmla="*/ 190 h 152"/>
                <a:gd name="T80" fmla="*/ 990 w 611"/>
                <a:gd name="T81" fmla="*/ 153 h 152"/>
                <a:gd name="T82" fmla="*/ 2158 w 611"/>
                <a:gd name="T83" fmla="*/ 153 h 152"/>
                <a:gd name="T84" fmla="*/ 2158 w 611"/>
                <a:gd name="T85" fmla="*/ 190 h 152"/>
                <a:gd name="T86" fmla="*/ 389 w 611"/>
                <a:gd name="T87" fmla="*/ 190 h 152"/>
                <a:gd name="T88" fmla="*/ 0 w 611"/>
                <a:gd name="T89" fmla="*/ 190 h 152"/>
                <a:gd name="T90" fmla="*/ 0 w 611"/>
                <a:gd name="T91" fmla="*/ 153 h 152"/>
                <a:gd name="T92" fmla="*/ 389 w 611"/>
                <a:gd name="T93" fmla="*/ 153 h 152"/>
                <a:gd name="T94" fmla="*/ 389 w 611"/>
                <a:gd name="T95" fmla="*/ 190 h 1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1"/>
                <a:gd name="T145" fmla="*/ 0 h 152"/>
                <a:gd name="T146" fmla="*/ 611 w 611"/>
                <a:gd name="T147" fmla="*/ 152 h 1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1" h="152">
                  <a:moveTo>
                    <a:pt x="611" y="0"/>
                  </a:moveTo>
                  <a:lnTo>
                    <a:pt x="611" y="59"/>
                  </a:lnTo>
                  <a:lnTo>
                    <a:pt x="581" y="59"/>
                  </a:lnTo>
                  <a:lnTo>
                    <a:pt x="581" y="0"/>
                  </a:lnTo>
                  <a:lnTo>
                    <a:pt x="611" y="0"/>
                  </a:lnTo>
                  <a:close/>
                  <a:moveTo>
                    <a:pt x="611" y="89"/>
                  </a:moveTo>
                  <a:lnTo>
                    <a:pt x="611" y="152"/>
                  </a:lnTo>
                  <a:lnTo>
                    <a:pt x="585" y="152"/>
                  </a:lnTo>
                  <a:lnTo>
                    <a:pt x="585" y="122"/>
                  </a:lnTo>
                  <a:lnTo>
                    <a:pt x="596" y="122"/>
                  </a:lnTo>
                  <a:lnTo>
                    <a:pt x="581" y="137"/>
                  </a:lnTo>
                  <a:lnTo>
                    <a:pt x="581" y="89"/>
                  </a:lnTo>
                  <a:lnTo>
                    <a:pt x="611" y="89"/>
                  </a:lnTo>
                  <a:close/>
                  <a:moveTo>
                    <a:pt x="556" y="152"/>
                  </a:moveTo>
                  <a:lnTo>
                    <a:pt x="496" y="152"/>
                  </a:lnTo>
                  <a:lnTo>
                    <a:pt x="496" y="122"/>
                  </a:lnTo>
                  <a:lnTo>
                    <a:pt x="556" y="122"/>
                  </a:lnTo>
                  <a:lnTo>
                    <a:pt x="556" y="152"/>
                  </a:lnTo>
                  <a:close/>
                  <a:moveTo>
                    <a:pt x="466" y="152"/>
                  </a:moveTo>
                  <a:lnTo>
                    <a:pt x="407" y="152"/>
                  </a:lnTo>
                  <a:lnTo>
                    <a:pt x="407" y="122"/>
                  </a:lnTo>
                  <a:lnTo>
                    <a:pt x="466" y="122"/>
                  </a:lnTo>
                  <a:lnTo>
                    <a:pt x="466" y="152"/>
                  </a:lnTo>
                  <a:close/>
                  <a:moveTo>
                    <a:pt x="377" y="152"/>
                  </a:moveTo>
                  <a:lnTo>
                    <a:pt x="318" y="152"/>
                  </a:lnTo>
                  <a:lnTo>
                    <a:pt x="318" y="122"/>
                  </a:lnTo>
                  <a:lnTo>
                    <a:pt x="377" y="122"/>
                  </a:lnTo>
                  <a:lnTo>
                    <a:pt x="377" y="152"/>
                  </a:lnTo>
                  <a:close/>
                  <a:moveTo>
                    <a:pt x="288" y="152"/>
                  </a:moveTo>
                  <a:lnTo>
                    <a:pt x="228" y="152"/>
                  </a:lnTo>
                  <a:lnTo>
                    <a:pt x="228" y="122"/>
                  </a:lnTo>
                  <a:lnTo>
                    <a:pt x="288" y="122"/>
                  </a:lnTo>
                  <a:lnTo>
                    <a:pt x="288" y="152"/>
                  </a:lnTo>
                  <a:close/>
                  <a:moveTo>
                    <a:pt x="199" y="152"/>
                  </a:moveTo>
                  <a:lnTo>
                    <a:pt x="139" y="152"/>
                  </a:lnTo>
                  <a:lnTo>
                    <a:pt x="139" y="122"/>
                  </a:lnTo>
                  <a:lnTo>
                    <a:pt x="199" y="122"/>
                  </a:lnTo>
                  <a:lnTo>
                    <a:pt x="199" y="152"/>
                  </a:lnTo>
                  <a:close/>
                  <a:moveTo>
                    <a:pt x="109" y="152"/>
                  </a:moveTo>
                  <a:lnTo>
                    <a:pt x="50" y="152"/>
                  </a:lnTo>
                  <a:lnTo>
                    <a:pt x="50" y="122"/>
                  </a:lnTo>
                  <a:lnTo>
                    <a:pt x="109" y="122"/>
                  </a:lnTo>
                  <a:lnTo>
                    <a:pt x="109" y="152"/>
                  </a:lnTo>
                  <a:close/>
                  <a:moveTo>
                    <a:pt x="20" y="152"/>
                  </a:moveTo>
                  <a:lnTo>
                    <a:pt x="0" y="152"/>
                  </a:lnTo>
                  <a:lnTo>
                    <a:pt x="0" y="122"/>
                  </a:lnTo>
                  <a:lnTo>
                    <a:pt x="20" y="122"/>
                  </a:lnTo>
                  <a:lnTo>
                    <a:pt x="20" y="152"/>
                  </a:lnTo>
                  <a:close/>
                </a:path>
              </a:pathLst>
            </a:custGeom>
            <a:solidFill>
              <a:srgbClr val="800000"/>
            </a:solidFill>
            <a:ln w="6350" cap="flat">
              <a:solidFill>
                <a:srgbClr val="800000"/>
              </a:solidFill>
              <a:prstDash val="solid"/>
              <a:bevel/>
              <a:headEnd/>
              <a:tailEnd/>
            </a:ln>
          </p:spPr>
          <p:txBody>
            <a:bodyPr/>
            <a:lstStyle/>
            <a:p>
              <a:endParaRPr lang="en-GB"/>
            </a:p>
          </p:txBody>
        </p:sp>
        <p:pic>
          <p:nvPicPr>
            <p:cNvPr id="25818" name="Picture 2" descr="sun-illustration1">
              <a:extLst>
                <a:ext uri="{FF2B5EF4-FFF2-40B4-BE49-F238E27FC236}">
                  <a16:creationId xmlns:a16="http://schemas.microsoft.com/office/drawing/2014/main" id="{D00A55F4-E291-4AFD-8139-FBB37C13B5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 y="250"/>
              <a:ext cx="16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19" name="Picture 4" descr="fire_meaney2">
              <a:extLst>
                <a:ext uri="{FF2B5EF4-FFF2-40B4-BE49-F238E27FC236}">
                  <a16:creationId xmlns:a16="http://schemas.microsoft.com/office/drawing/2014/main" id="{318C4BC2-5A05-473B-ACC2-4D3A03C454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 y="210"/>
              <a:ext cx="146"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20" name="AutoShape 7">
              <a:extLst>
                <a:ext uri="{FF2B5EF4-FFF2-40B4-BE49-F238E27FC236}">
                  <a16:creationId xmlns:a16="http://schemas.microsoft.com/office/drawing/2014/main" id="{3D2A4E10-863C-47B1-B3A2-5FFF27290CFA}"/>
                </a:ext>
              </a:extLst>
            </p:cNvPr>
            <p:cNvSpPr>
              <a:spLocks noChangeArrowheads="1"/>
            </p:cNvSpPr>
            <p:nvPr/>
          </p:nvSpPr>
          <p:spPr bwMode="auto">
            <a:xfrm rot="16200000" flipH="1">
              <a:off x="112" y="304"/>
              <a:ext cx="532" cy="161"/>
            </a:xfrm>
            <a:prstGeom prst="parallelogram">
              <a:avLst>
                <a:gd name="adj" fmla="val 65919"/>
              </a:avLst>
            </a:prstGeom>
            <a:solidFill>
              <a:srgbClr val="FFFF00"/>
            </a:solidFill>
            <a:ln w="25400">
              <a:solidFill>
                <a:schemeClr val="tx1"/>
              </a:solidFill>
              <a:miter lim="800000"/>
              <a:headEnd/>
              <a:tailEnd/>
            </a:ln>
          </p:spPr>
          <p:txBody>
            <a:bodyPr vert="eaVert"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21" name="AutoShape 8">
              <a:extLst>
                <a:ext uri="{FF2B5EF4-FFF2-40B4-BE49-F238E27FC236}">
                  <a16:creationId xmlns:a16="http://schemas.microsoft.com/office/drawing/2014/main" id="{8EAE355E-031A-44DC-B352-23713FA8E267}"/>
                </a:ext>
              </a:extLst>
            </p:cNvPr>
            <p:cNvSpPr>
              <a:spLocks noChangeArrowheads="1"/>
            </p:cNvSpPr>
            <p:nvPr/>
          </p:nvSpPr>
          <p:spPr bwMode="auto">
            <a:xfrm rot="16200000" flipH="1">
              <a:off x="287" y="304"/>
              <a:ext cx="532" cy="161"/>
            </a:xfrm>
            <a:prstGeom prst="parallelogram">
              <a:avLst>
                <a:gd name="adj" fmla="val 65919"/>
              </a:avLst>
            </a:prstGeom>
            <a:solidFill>
              <a:srgbClr val="FFFF00"/>
            </a:solidFill>
            <a:ln w="25400">
              <a:solidFill>
                <a:schemeClr val="tx1"/>
              </a:solidFill>
              <a:miter lim="800000"/>
              <a:headEnd/>
              <a:tailEnd/>
            </a:ln>
          </p:spPr>
          <p:txBody>
            <a:bodyPr vert="eaVert"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22" name="AutoShape 9">
              <a:extLst>
                <a:ext uri="{FF2B5EF4-FFF2-40B4-BE49-F238E27FC236}">
                  <a16:creationId xmlns:a16="http://schemas.microsoft.com/office/drawing/2014/main" id="{179B514A-0B6E-4628-86C3-61FE0553453C}"/>
                </a:ext>
              </a:extLst>
            </p:cNvPr>
            <p:cNvSpPr>
              <a:spLocks noChangeArrowheads="1"/>
            </p:cNvSpPr>
            <p:nvPr/>
          </p:nvSpPr>
          <p:spPr bwMode="auto">
            <a:xfrm rot="16200000" flipH="1">
              <a:off x="462" y="304"/>
              <a:ext cx="532" cy="161"/>
            </a:xfrm>
            <a:prstGeom prst="parallelogram">
              <a:avLst>
                <a:gd name="adj" fmla="val 65919"/>
              </a:avLst>
            </a:prstGeom>
            <a:solidFill>
              <a:srgbClr val="FFFF00"/>
            </a:solidFill>
            <a:ln w="25400">
              <a:solidFill>
                <a:schemeClr val="tx1"/>
              </a:solidFill>
              <a:miter lim="800000"/>
              <a:headEnd/>
              <a:tailEnd/>
            </a:ln>
          </p:spPr>
          <p:txBody>
            <a:bodyPr vert="eaVert"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23" name="AutoShape 10">
              <a:extLst>
                <a:ext uri="{FF2B5EF4-FFF2-40B4-BE49-F238E27FC236}">
                  <a16:creationId xmlns:a16="http://schemas.microsoft.com/office/drawing/2014/main" id="{CC71CFC5-3771-460B-B39E-D8CC5C6907F6}"/>
                </a:ext>
              </a:extLst>
            </p:cNvPr>
            <p:cNvSpPr>
              <a:spLocks noChangeArrowheads="1"/>
            </p:cNvSpPr>
            <p:nvPr/>
          </p:nvSpPr>
          <p:spPr bwMode="auto">
            <a:xfrm rot="16200000" flipH="1">
              <a:off x="637" y="304"/>
              <a:ext cx="532" cy="162"/>
            </a:xfrm>
            <a:prstGeom prst="parallelogram">
              <a:avLst>
                <a:gd name="adj" fmla="val 65512"/>
              </a:avLst>
            </a:prstGeom>
            <a:solidFill>
              <a:srgbClr val="FFFF00"/>
            </a:solidFill>
            <a:ln w="25400">
              <a:solidFill>
                <a:schemeClr val="tx1"/>
              </a:solidFill>
              <a:miter lim="800000"/>
              <a:headEnd/>
              <a:tailEnd/>
            </a:ln>
          </p:spPr>
          <p:txBody>
            <a:bodyPr vert="eaVert"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24" name="Oval 11">
              <a:extLst>
                <a:ext uri="{FF2B5EF4-FFF2-40B4-BE49-F238E27FC236}">
                  <a16:creationId xmlns:a16="http://schemas.microsoft.com/office/drawing/2014/main" id="{0EA472FB-1209-4C75-8E35-63DA28FA406B}"/>
                </a:ext>
              </a:extLst>
            </p:cNvPr>
            <p:cNvSpPr>
              <a:spLocks noChangeArrowheads="1"/>
            </p:cNvSpPr>
            <p:nvPr/>
          </p:nvSpPr>
          <p:spPr bwMode="auto">
            <a:xfrm>
              <a:off x="322" y="451"/>
              <a:ext cx="53" cy="109"/>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25" name="Oval 12">
              <a:extLst>
                <a:ext uri="{FF2B5EF4-FFF2-40B4-BE49-F238E27FC236}">
                  <a16:creationId xmlns:a16="http://schemas.microsoft.com/office/drawing/2014/main" id="{C610FE7A-EE8C-466D-9669-237A30D36C35}"/>
                </a:ext>
              </a:extLst>
            </p:cNvPr>
            <p:cNvSpPr>
              <a:spLocks noChangeArrowheads="1"/>
            </p:cNvSpPr>
            <p:nvPr/>
          </p:nvSpPr>
          <p:spPr bwMode="auto">
            <a:xfrm>
              <a:off x="397" y="355"/>
              <a:ext cx="45" cy="78"/>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26" name="Oval 13">
              <a:extLst>
                <a:ext uri="{FF2B5EF4-FFF2-40B4-BE49-F238E27FC236}">
                  <a16:creationId xmlns:a16="http://schemas.microsoft.com/office/drawing/2014/main" id="{79208CEA-FB97-4580-B34B-FC64B3846CB1}"/>
                </a:ext>
              </a:extLst>
            </p:cNvPr>
            <p:cNvSpPr>
              <a:spLocks noChangeArrowheads="1"/>
            </p:cNvSpPr>
            <p:nvPr/>
          </p:nvSpPr>
          <p:spPr bwMode="auto">
            <a:xfrm>
              <a:off x="557" y="185"/>
              <a:ext cx="63" cy="121"/>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27" name="Oval 14">
              <a:extLst>
                <a:ext uri="{FF2B5EF4-FFF2-40B4-BE49-F238E27FC236}">
                  <a16:creationId xmlns:a16="http://schemas.microsoft.com/office/drawing/2014/main" id="{1F5BC185-174B-482E-9459-E1418F1CB1BB}"/>
                </a:ext>
              </a:extLst>
            </p:cNvPr>
            <p:cNvSpPr>
              <a:spLocks noChangeArrowheads="1"/>
            </p:cNvSpPr>
            <p:nvPr/>
          </p:nvSpPr>
          <p:spPr bwMode="auto">
            <a:xfrm>
              <a:off x="496" y="446"/>
              <a:ext cx="53" cy="109"/>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28" name="Oval 15">
              <a:extLst>
                <a:ext uri="{FF2B5EF4-FFF2-40B4-BE49-F238E27FC236}">
                  <a16:creationId xmlns:a16="http://schemas.microsoft.com/office/drawing/2014/main" id="{0010AA53-1CFB-426C-A46D-6CDBF301DE9D}"/>
                </a:ext>
              </a:extLst>
            </p:cNvPr>
            <p:cNvSpPr>
              <a:spLocks noChangeArrowheads="1"/>
            </p:cNvSpPr>
            <p:nvPr/>
          </p:nvSpPr>
          <p:spPr bwMode="auto">
            <a:xfrm>
              <a:off x="574" y="385"/>
              <a:ext cx="46" cy="74"/>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29" name="Oval 16">
              <a:extLst>
                <a:ext uri="{FF2B5EF4-FFF2-40B4-BE49-F238E27FC236}">
                  <a16:creationId xmlns:a16="http://schemas.microsoft.com/office/drawing/2014/main" id="{78A88DE0-5171-4E54-AA8E-086DF6EF2E51}"/>
                </a:ext>
              </a:extLst>
            </p:cNvPr>
            <p:cNvSpPr>
              <a:spLocks noChangeArrowheads="1"/>
            </p:cNvSpPr>
            <p:nvPr/>
          </p:nvSpPr>
          <p:spPr bwMode="auto">
            <a:xfrm>
              <a:off x="735" y="428"/>
              <a:ext cx="54" cy="109"/>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30" name="Oval 17">
              <a:extLst>
                <a:ext uri="{FF2B5EF4-FFF2-40B4-BE49-F238E27FC236}">
                  <a16:creationId xmlns:a16="http://schemas.microsoft.com/office/drawing/2014/main" id="{262C2C68-815A-46AE-B547-9C770BCC0C52}"/>
                </a:ext>
              </a:extLst>
            </p:cNvPr>
            <p:cNvSpPr>
              <a:spLocks noChangeArrowheads="1"/>
            </p:cNvSpPr>
            <p:nvPr/>
          </p:nvSpPr>
          <p:spPr bwMode="auto">
            <a:xfrm>
              <a:off x="669" y="367"/>
              <a:ext cx="41" cy="57"/>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31" name="Oval 18">
              <a:extLst>
                <a:ext uri="{FF2B5EF4-FFF2-40B4-BE49-F238E27FC236}">
                  <a16:creationId xmlns:a16="http://schemas.microsoft.com/office/drawing/2014/main" id="{FF061F03-56ED-4EF6-95D3-B7C8AC5F1B16}"/>
                </a:ext>
              </a:extLst>
            </p:cNvPr>
            <p:cNvSpPr>
              <a:spLocks noChangeArrowheads="1"/>
            </p:cNvSpPr>
            <p:nvPr/>
          </p:nvSpPr>
          <p:spPr bwMode="auto">
            <a:xfrm>
              <a:off x="847" y="223"/>
              <a:ext cx="37" cy="70"/>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32" name="Oval 19">
              <a:extLst>
                <a:ext uri="{FF2B5EF4-FFF2-40B4-BE49-F238E27FC236}">
                  <a16:creationId xmlns:a16="http://schemas.microsoft.com/office/drawing/2014/main" id="{8DBFBC2B-4668-4812-BC73-9DAF1A3F0C22}"/>
                </a:ext>
              </a:extLst>
            </p:cNvPr>
            <p:cNvSpPr>
              <a:spLocks noChangeArrowheads="1"/>
            </p:cNvSpPr>
            <p:nvPr/>
          </p:nvSpPr>
          <p:spPr bwMode="auto">
            <a:xfrm>
              <a:off x="851" y="428"/>
              <a:ext cx="54" cy="109"/>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33" name="Oval 20">
              <a:extLst>
                <a:ext uri="{FF2B5EF4-FFF2-40B4-BE49-F238E27FC236}">
                  <a16:creationId xmlns:a16="http://schemas.microsoft.com/office/drawing/2014/main" id="{0EBEA392-BA1B-4E37-84CC-A30E9BAA3923}"/>
                </a:ext>
              </a:extLst>
            </p:cNvPr>
            <p:cNvSpPr>
              <a:spLocks noChangeArrowheads="1"/>
            </p:cNvSpPr>
            <p:nvPr/>
          </p:nvSpPr>
          <p:spPr bwMode="auto">
            <a:xfrm>
              <a:off x="913" y="246"/>
              <a:ext cx="62" cy="134"/>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34" name="Oval 21">
              <a:extLst>
                <a:ext uri="{FF2B5EF4-FFF2-40B4-BE49-F238E27FC236}">
                  <a16:creationId xmlns:a16="http://schemas.microsoft.com/office/drawing/2014/main" id="{97BE1253-63A7-442F-9F42-C2F665A8B339}"/>
                </a:ext>
              </a:extLst>
            </p:cNvPr>
            <p:cNvSpPr>
              <a:spLocks noChangeArrowheads="1"/>
            </p:cNvSpPr>
            <p:nvPr/>
          </p:nvSpPr>
          <p:spPr bwMode="auto">
            <a:xfrm>
              <a:off x="731" y="289"/>
              <a:ext cx="45" cy="78"/>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35" name="Oval 22">
              <a:extLst>
                <a:ext uri="{FF2B5EF4-FFF2-40B4-BE49-F238E27FC236}">
                  <a16:creationId xmlns:a16="http://schemas.microsoft.com/office/drawing/2014/main" id="{F9165336-6F33-4D0D-B1F5-E61919F100A2}"/>
                </a:ext>
              </a:extLst>
            </p:cNvPr>
            <p:cNvSpPr>
              <a:spLocks noChangeArrowheads="1"/>
            </p:cNvSpPr>
            <p:nvPr/>
          </p:nvSpPr>
          <p:spPr bwMode="auto">
            <a:xfrm>
              <a:off x="491" y="302"/>
              <a:ext cx="42" cy="74"/>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36" name="Oval 23">
              <a:extLst>
                <a:ext uri="{FF2B5EF4-FFF2-40B4-BE49-F238E27FC236}">
                  <a16:creationId xmlns:a16="http://schemas.microsoft.com/office/drawing/2014/main" id="{03105787-2A9F-49C3-B1C2-BCFF0C276A9B}"/>
                </a:ext>
              </a:extLst>
            </p:cNvPr>
            <p:cNvSpPr>
              <a:spLocks noChangeArrowheads="1"/>
            </p:cNvSpPr>
            <p:nvPr/>
          </p:nvSpPr>
          <p:spPr bwMode="auto">
            <a:xfrm>
              <a:off x="318" y="281"/>
              <a:ext cx="49" cy="91"/>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5837" name="Line 7">
              <a:extLst>
                <a:ext uri="{FF2B5EF4-FFF2-40B4-BE49-F238E27FC236}">
                  <a16:creationId xmlns:a16="http://schemas.microsoft.com/office/drawing/2014/main" id="{E84B522B-D0D8-4FD1-96B5-DC26342E386A}"/>
                </a:ext>
              </a:extLst>
            </p:cNvPr>
            <p:cNvSpPr>
              <a:spLocks noChangeShapeType="1"/>
            </p:cNvSpPr>
            <p:nvPr/>
          </p:nvSpPr>
          <p:spPr bwMode="auto">
            <a:xfrm flipV="1">
              <a:off x="913" y="337"/>
              <a:ext cx="141" cy="0"/>
            </a:xfrm>
            <a:prstGeom prst="line">
              <a:avLst/>
            </a:prstGeom>
            <a:noFill/>
            <a:ln w="76200">
              <a:solidFill>
                <a:schemeClr val="accent2"/>
              </a:solidFill>
              <a:round/>
              <a:headEnd/>
              <a:tailEnd type="stealth" w="lg" len="lg"/>
            </a:ln>
            <a:extLst>
              <a:ext uri="{909E8E84-426E-40DD-AFC4-6F175D3DCCD1}">
                <a14:hiddenFill xmlns:a14="http://schemas.microsoft.com/office/drawing/2010/main">
                  <a:noFill/>
                </a14:hiddenFill>
              </a:ext>
            </a:extLst>
          </p:spPr>
          <p:txBody>
            <a:bodyPr>
              <a:spAutoFit/>
            </a:bodyPr>
            <a:lstStyle/>
            <a:p>
              <a:endParaRPr lang="en-GB"/>
            </a:p>
          </p:txBody>
        </p:sp>
        <p:sp>
          <p:nvSpPr>
            <p:cNvPr id="25838" name="Line 7">
              <a:extLst>
                <a:ext uri="{FF2B5EF4-FFF2-40B4-BE49-F238E27FC236}">
                  <a16:creationId xmlns:a16="http://schemas.microsoft.com/office/drawing/2014/main" id="{7C85618C-BE7B-4391-AF6F-DF28527B0A45}"/>
                </a:ext>
              </a:extLst>
            </p:cNvPr>
            <p:cNvSpPr>
              <a:spLocks noChangeShapeType="1"/>
            </p:cNvSpPr>
            <p:nvPr/>
          </p:nvSpPr>
          <p:spPr bwMode="auto">
            <a:xfrm flipV="1">
              <a:off x="731" y="337"/>
              <a:ext cx="91" cy="0"/>
            </a:xfrm>
            <a:prstGeom prst="line">
              <a:avLst/>
            </a:prstGeom>
            <a:noFill/>
            <a:ln w="76200">
              <a:solidFill>
                <a:schemeClr val="accent2"/>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GB"/>
            </a:p>
          </p:txBody>
        </p:sp>
        <p:sp>
          <p:nvSpPr>
            <p:cNvPr id="25839" name="Line 7">
              <a:extLst>
                <a:ext uri="{FF2B5EF4-FFF2-40B4-BE49-F238E27FC236}">
                  <a16:creationId xmlns:a16="http://schemas.microsoft.com/office/drawing/2014/main" id="{48EFB950-FB7D-4837-B22E-244EDF55BFB5}"/>
                </a:ext>
              </a:extLst>
            </p:cNvPr>
            <p:cNvSpPr>
              <a:spLocks noChangeShapeType="1"/>
            </p:cNvSpPr>
            <p:nvPr/>
          </p:nvSpPr>
          <p:spPr bwMode="auto">
            <a:xfrm flipV="1">
              <a:off x="491" y="337"/>
              <a:ext cx="158" cy="0"/>
            </a:xfrm>
            <a:prstGeom prst="line">
              <a:avLst/>
            </a:prstGeom>
            <a:noFill/>
            <a:ln w="76200">
              <a:solidFill>
                <a:schemeClr val="accent2"/>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GB"/>
            </a:p>
          </p:txBody>
        </p:sp>
        <p:sp>
          <p:nvSpPr>
            <p:cNvPr id="25840" name="Line 7">
              <a:extLst>
                <a:ext uri="{FF2B5EF4-FFF2-40B4-BE49-F238E27FC236}">
                  <a16:creationId xmlns:a16="http://schemas.microsoft.com/office/drawing/2014/main" id="{B443EAED-22E9-4C84-BCE4-1C7008ABC42D}"/>
                </a:ext>
              </a:extLst>
            </p:cNvPr>
            <p:cNvSpPr>
              <a:spLocks noChangeShapeType="1"/>
            </p:cNvSpPr>
            <p:nvPr/>
          </p:nvSpPr>
          <p:spPr bwMode="auto">
            <a:xfrm flipV="1">
              <a:off x="318" y="337"/>
              <a:ext cx="153" cy="0"/>
            </a:xfrm>
            <a:prstGeom prst="line">
              <a:avLst/>
            </a:prstGeom>
            <a:noFill/>
            <a:ln w="76200">
              <a:solidFill>
                <a:schemeClr val="accent2"/>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GB"/>
            </a:p>
          </p:txBody>
        </p:sp>
        <p:sp>
          <p:nvSpPr>
            <p:cNvPr id="25841" name="Line 7">
              <a:extLst>
                <a:ext uri="{FF2B5EF4-FFF2-40B4-BE49-F238E27FC236}">
                  <a16:creationId xmlns:a16="http://schemas.microsoft.com/office/drawing/2014/main" id="{314764EF-ADEE-4A24-8F8D-20AB29AB3A2E}"/>
                </a:ext>
              </a:extLst>
            </p:cNvPr>
            <p:cNvSpPr>
              <a:spLocks noChangeShapeType="1"/>
            </p:cNvSpPr>
            <p:nvPr/>
          </p:nvSpPr>
          <p:spPr bwMode="auto">
            <a:xfrm flipV="1">
              <a:off x="214" y="337"/>
              <a:ext cx="83" cy="0"/>
            </a:xfrm>
            <a:prstGeom prst="line">
              <a:avLst/>
            </a:prstGeom>
            <a:noFill/>
            <a:ln w="76200">
              <a:solidFill>
                <a:schemeClr val="accent2"/>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GB"/>
            </a:p>
          </p:txBody>
        </p:sp>
      </p:grpSp>
      <p:sp>
        <p:nvSpPr>
          <p:cNvPr id="4" name="Right Arrow 3">
            <a:extLst>
              <a:ext uri="{FF2B5EF4-FFF2-40B4-BE49-F238E27FC236}">
                <a16:creationId xmlns:a16="http://schemas.microsoft.com/office/drawing/2014/main" id="{D0362535-6797-4F0D-8916-8AB3E7EE5E6F}"/>
              </a:ext>
            </a:extLst>
          </p:cNvPr>
          <p:cNvSpPr/>
          <p:nvPr/>
        </p:nvSpPr>
        <p:spPr>
          <a:xfrm rot="5400000">
            <a:off x="7939898" y="4247257"/>
            <a:ext cx="977900" cy="484187"/>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800"/>
          </a:p>
        </p:txBody>
      </p:sp>
      <p:sp>
        <p:nvSpPr>
          <p:cNvPr id="25604" name="TextBox 2">
            <a:extLst>
              <a:ext uri="{FF2B5EF4-FFF2-40B4-BE49-F238E27FC236}">
                <a16:creationId xmlns:a16="http://schemas.microsoft.com/office/drawing/2014/main" id="{E99BD1A7-A4EF-41EC-BA54-C71837B58CC3}"/>
              </a:ext>
            </a:extLst>
          </p:cNvPr>
          <p:cNvSpPr txBox="1">
            <a:spLocks noChangeArrowheads="1"/>
          </p:cNvSpPr>
          <p:nvPr/>
        </p:nvSpPr>
        <p:spPr bwMode="auto">
          <a:xfrm>
            <a:off x="7344336" y="1283702"/>
            <a:ext cx="2376488" cy="3170237"/>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dirty="0">
                <a:solidFill>
                  <a:schemeClr val="bg1"/>
                </a:solidFill>
              </a:rPr>
              <a:t>This person does follow all the rules and standards, and is in line with other colleagues, but unfortunately  sometimes unexpected things happen</a:t>
            </a:r>
            <a:endParaRPr lang="en-US" altLang="en-US" b="1" dirty="0">
              <a:solidFill>
                <a:schemeClr val="bg1"/>
              </a:solidFill>
            </a:endParaRPr>
          </a:p>
        </p:txBody>
      </p:sp>
      <p:pic>
        <p:nvPicPr>
          <p:cNvPr id="444" name="Content Placeholder 4">
            <a:extLst>
              <a:ext uri="{FF2B5EF4-FFF2-40B4-BE49-F238E27FC236}">
                <a16:creationId xmlns:a16="http://schemas.microsoft.com/office/drawing/2014/main" id="{F1B50773-A4F2-4602-A72D-0E22916475B0}"/>
              </a:ext>
            </a:extLst>
          </p:cNvPr>
          <p:cNvPicPr>
            <a:picLocks noChangeAspect="1"/>
          </p:cNvPicPr>
          <p:nvPr/>
        </p:nvPicPr>
        <p:blipFill>
          <a:blip r:embed="rId5"/>
          <a:stretch>
            <a:fillRect/>
          </a:stretch>
        </p:blipFill>
        <p:spPr>
          <a:xfrm>
            <a:off x="9841230" y="5570704"/>
            <a:ext cx="1775513" cy="89279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9436C30-050E-4685-91BF-EBDD85632B86}"/>
              </a:ext>
            </a:extLst>
          </p:cNvPr>
          <p:cNvSpPr>
            <a:spLocks noGrp="1" noChangeArrowheads="1"/>
          </p:cNvSpPr>
          <p:nvPr>
            <p:ph type="title"/>
          </p:nvPr>
        </p:nvSpPr>
        <p:spPr>
          <a:xfrm>
            <a:off x="685801" y="477254"/>
            <a:ext cx="10396882" cy="822158"/>
          </a:xfrm>
        </p:spPr>
        <p:txBody>
          <a:bodyPr>
            <a:normAutofit fontScale="90000"/>
          </a:bodyPr>
          <a:lstStyle/>
          <a:p>
            <a:pPr eaLnBrk="1" hangingPunct="1"/>
            <a:r>
              <a:rPr lang="en-GB" altLang="en-US" dirty="0"/>
              <a:t>What is a “Fair and Just Culture”</a:t>
            </a:r>
          </a:p>
        </p:txBody>
      </p:sp>
      <p:sp>
        <p:nvSpPr>
          <p:cNvPr id="6147" name="Rectangle 3">
            <a:extLst>
              <a:ext uri="{FF2B5EF4-FFF2-40B4-BE49-F238E27FC236}">
                <a16:creationId xmlns:a16="http://schemas.microsoft.com/office/drawing/2014/main" id="{0DAA0E54-6DAF-4242-9321-40EB68DD1CFC}"/>
              </a:ext>
            </a:extLst>
          </p:cNvPr>
          <p:cNvSpPr>
            <a:spLocks noChangeArrowheads="1"/>
          </p:cNvSpPr>
          <p:nvPr/>
        </p:nvSpPr>
        <p:spPr bwMode="gray">
          <a:xfrm>
            <a:off x="701844" y="1443789"/>
            <a:ext cx="10066420" cy="3264569"/>
          </a:xfrm>
          <a:prstGeom prst="rect">
            <a:avLst/>
          </a:prstGeom>
          <a:noFill/>
          <a:ln>
            <a:noFill/>
          </a:ln>
          <a:extLst>
            <a:ext uri="{909E8E84-426E-40DD-AFC4-6F175D3DCCD1}">
              <a14:hiddenFill xmlns:a14="http://schemas.microsoft.com/office/drawing/2010/main">
                <a:solidFill>
                  <a:srgbClr val="D6D6D6"/>
                </a:solidFill>
              </a14:hiddenFill>
            </a:ext>
            <a:ext uri="{91240B29-F687-4F45-9708-019B960494DF}">
              <a14:hiddenLine xmlns:a14="http://schemas.microsoft.com/office/drawing/2010/main" w="12700">
                <a:solidFill>
                  <a:srgbClr val="C0C0C0"/>
                </a:solidFill>
                <a:miter lim="800000"/>
                <a:headEnd/>
                <a:tailEnd/>
              </a14:hiddenLine>
            </a:ext>
          </a:extLst>
        </p:spPr>
        <p:txBody>
          <a:bodyPr lIns="252000" tIns="72000" rIns="72000" bIns="72000"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25000"/>
              </a:spcBef>
              <a:buClrTx/>
              <a:buFontTx/>
              <a:buNone/>
            </a:pPr>
            <a:r>
              <a:rPr lang="en-GB" altLang="en-US" sz="2400" b="1" dirty="0">
                <a:latin typeface="+mn-lt"/>
              </a:rPr>
              <a:t>The concept of “Fair and Just Culture”, is about using a consistent approach and interpretation of the facts relating to an incident investigation.</a:t>
            </a:r>
          </a:p>
          <a:p>
            <a:pPr eaLnBrk="1" hangingPunct="1">
              <a:spcBef>
                <a:spcPct val="25000"/>
              </a:spcBef>
              <a:buClrTx/>
              <a:buFontTx/>
              <a:buNone/>
            </a:pPr>
            <a:endParaRPr lang="en-GB" altLang="en-US" sz="2400" b="1" dirty="0">
              <a:latin typeface="+mn-lt"/>
            </a:endParaRPr>
          </a:p>
          <a:p>
            <a:pPr eaLnBrk="1" hangingPunct="1">
              <a:spcBef>
                <a:spcPct val="25000"/>
              </a:spcBef>
              <a:buClrTx/>
              <a:buFontTx/>
              <a:buNone/>
            </a:pPr>
            <a:r>
              <a:rPr lang="en-GB" altLang="en-US" sz="2400" b="1" dirty="0">
                <a:latin typeface="+mn-lt"/>
              </a:rPr>
              <a:t>Using objective analysis rather than an subjective opinion to establish the root cause of any human error.</a:t>
            </a:r>
          </a:p>
          <a:p>
            <a:pPr eaLnBrk="1" hangingPunct="1">
              <a:spcBef>
                <a:spcPct val="25000"/>
              </a:spcBef>
              <a:buClrTx/>
              <a:buFontTx/>
              <a:buNone/>
            </a:pPr>
            <a:endParaRPr lang="en-GB" altLang="en-US" sz="2400" b="1" dirty="0">
              <a:latin typeface="+mn-lt"/>
            </a:endParaRPr>
          </a:p>
          <a:p>
            <a:pPr eaLnBrk="1" hangingPunct="1">
              <a:spcBef>
                <a:spcPct val="25000"/>
              </a:spcBef>
              <a:buClrTx/>
              <a:buFontTx/>
              <a:buNone/>
            </a:pPr>
            <a:r>
              <a:rPr lang="en-GB" altLang="en-US" sz="2400" b="1" dirty="0">
                <a:latin typeface="+mn-lt"/>
              </a:rPr>
              <a:t>To ensure the correct actions are taken to prevent reoccurrence of the event</a:t>
            </a:r>
          </a:p>
        </p:txBody>
      </p:sp>
      <p:sp>
        <p:nvSpPr>
          <p:cNvPr id="6148" name="Rectangle 16">
            <a:extLst>
              <a:ext uri="{FF2B5EF4-FFF2-40B4-BE49-F238E27FC236}">
                <a16:creationId xmlns:a16="http://schemas.microsoft.com/office/drawing/2014/main" id="{1C5ABB49-1980-4520-9907-55CB3EC59CF1}"/>
              </a:ext>
            </a:extLst>
          </p:cNvPr>
          <p:cNvSpPr>
            <a:spLocks noChangeArrowheads="1"/>
          </p:cNvSpPr>
          <p:nvPr/>
        </p:nvSpPr>
        <p:spPr bwMode="auto">
          <a:xfrm>
            <a:off x="1928813" y="5773738"/>
            <a:ext cx="8337550"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lstStyle>
            <a:lvl1pPr marL="269875" indent="-269875">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631825" indent="-182563">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235075"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43063"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 typeface="Wingdings" panose="05000000000000000000" pitchFamily="2" charset="2"/>
              <a:buNone/>
            </a:pPr>
            <a:r>
              <a:rPr lang="en-US" altLang="en-US" dirty="0">
                <a:solidFill>
                  <a:schemeClr val="bg1"/>
                </a:solidFill>
              </a:rPr>
              <a:t>Care: first priority, second nature</a:t>
            </a:r>
          </a:p>
        </p:txBody>
      </p:sp>
      <p:pic>
        <p:nvPicPr>
          <p:cNvPr id="5" name="Content Placeholder 4">
            <a:extLst>
              <a:ext uri="{FF2B5EF4-FFF2-40B4-BE49-F238E27FC236}">
                <a16:creationId xmlns:a16="http://schemas.microsoft.com/office/drawing/2014/main" id="{24E69DC9-71EC-47C5-BBA3-C1BD0BFF2502}"/>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a:extLst>
              <a:ext uri="{FF2B5EF4-FFF2-40B4-BE49-F238E27FC236}">
                <a16:creationId xmlns:a16="http://schemas.microsoft.com/office/drawing/2014/main" id="{971A0EA2-5A2A-4AF4-BE1C-AE1DBA899F43}"/>
              </a:ext>
            </a:extLst>
          </p:cNvPr>
          <p:cNvGrpSpPr>
            <a:grpSpLocks/>
          </p:cNvGrpSpPr>
          <p:nvPr/>
        </p:nvGrpSpPr>
        <p:grpSpPr bwMode="auto">
          <a:xfrm>
            <a:off x="713875" y="1219201"/>
            <a:ext cx="10250904" cy="5129179"/>
            <a:chOff x="78" y="731"/>
            <a:chExt cx="5682" cy="3244"/>
          </a:xfrm>
        </p:grpSpPr>
        <p:pic>
          <p:nvPicPr>
            <p:cNvPr id="10245" name="Picture 2" descr="sun-illustration1">
              <a:extLst>
                <a:ext uri="{FF2B5EF4-FFF2-40B4-BE49-F238E27FC236}">
                  <a16:creationId xmlns:a16="http://schemas.microsoft.com/office/drawing/2014/main" id="{2AA84C2F-8A3B-4E17-84D0-2351C04564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 y="1415"/>
              <a:ext cx="888"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5">
              <a:extLst>
                <a:ext uri="{FF2B5EF4-FFF2-40B4-BE49-F238E27FC236}">
                  <a16:creationId xmlns:a16="http://schemas.microsoft.com/office/drawing/2014/main" id="{BC94E212-0118-4527-976A-91D09279EF27}"/>
                </a:ext>
              </a:extLst>
            </p:cNvPr>
            <p:cNvSpPr txBox="1">
              <a:spLocks noChangeArrowheads="1"/>
            </p:cNvSpPr>
            <p:nvPr/>
          </p:nvSpPr>
          <p:spPr bwMode="auto">
            <a:xfrm>
              <a:off x="78" y="2660"/>
              <a:ext cx="6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en-GB" altLang="en-US" sz="1800">
                  <a:solidFill>
                    <a:srgbClr val="000066"/>
                  </a:solidFill>
                </a:rPr>
                <a:t>Hazards</a:t>
              </a:r>
            </a:p>
          </p:txBody>
        </p:sp>
        <p:sp>
          <p:nvSpPr>
            <p:cNvPr id="10247" name="Text Box 6">
              <a:extLst>
                <a:ext uri="{FF2B5EF4-FFF2-40B4-BE49-F238E27FC236}">
                  <a16:creationId xmlns:a16="http://schemas.microsoft.com/office/drawing/2014/main" id="{51BBDA12-AF7D-4E90-9CF0-1F5E291EED43}"/>
                </a:ext>
              </a:extLst>
            </p:cNvPr>
            <p:cNvSpPr txBox="1">
              <a:spLocks noChangeArrowheads="1"/>
            </p:cNvSpPr>
            <p:nvPr/>
          </p:nvSpPr>
          <p:spPr bwMode="auto">
            <a:xfrm>
              <a:off x="5012" y="2362"/>
              <a:ext cx="6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en-GB" altLang="en-US" sz="1800"/>
                <a:t>Incident</a:t>
              </a:r>
            </a:p>
          </p:txBody>
        </p:sp>
        <p:sp>
          <p:nvSpPr>
            <p:cNvPr id="10248" name="AutoShape 7">
              <a:extLst>
                <a:ext uri="{FF2B5EF4-FFF2-40B4-BE49-F238E27FC236}">
                  <a16:creationId xmlns:a16="http://schemas.microsoft.com/office/drawing/2014/main" id="{6D8A3DF1-C4E9-4D8C-96B6-C911891B3C01}"/>
                </a:ext>
              </a:extLst>
            </p:cNvPr>
            <p:cNvSpPr>
              <a:spLocks noChangeArrowheads="1"/>
            </p:cNvSpPr>
            <p:nvPr/>
          </p:nvSpPr>
          <p:spPr bwMode="auto">
            <a:xfrm rot="16200000" flipH="1">
              <a:off x="33" y="1673"/>
              <a:ext cx="2767" cy="884"/>
            </a:xfrm>
            <a:prstGeom prst="parallelogram">
              <a:avLst>
                <a:gd name="adj" fmla="val 62442"/>
              </a:avLst>
            </a:prstGeom>
            <a:solidFill>
              <a:srgbClr val="CCFFFF"/>
            </a:solidFill>
            <a:ln w="25400">
              <a:solidFill>
                <a:schemeClr val="tx1"/>
              </a:solidFill>
              <a:miter lim="800000"/>
              <a:headEnd/>
              <a:tailEnd/>
            </a:ln>
          </p:spPr>
          <p:txBody>
            <a:bodyPr vert="eaVert"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0249" name="AutoShape 8">
              <a:extLst>
                <a:ext uri="{FF2B5EF4-FFF2-40B4-BE49-F238E27FC236}">
                  <a16:creationId xmlns:a16="http://schemas.microsoft.com/office/drawing/2014/main" id="{2482E890-A2F8-4CCC-9AE8-BA70147DE470}"/>
                </a:ext>
              </a:extLst>
            </p:cNvPr>
            <p:cNvSpPr>
              <a:spLocks noChangeArrowheads="1"/>
            </p:cNvSpPr>
            <p:nvPr/>
          </p:nvSpPr>
          <p:spPr bwMode="auto">
            <a:xfrm rot="16200000" flipH="1">
              <a:off x="993" y="1673"/>
              <a:ext cx="2767" cy="884"/>
            </a:xfrm>
            <a:prstGeom prst="parallelogram">
              <a:avLst>
                <a:gd name="adj" fmla="val 62442"/>
              </a:avLst>
            </a:prstGeom>
            <a:solidFill>
              <a:srgbClr val="CCFFFF"/>
            </a:solidFill>
            <a:ln w="25400">
              <a:solidFill>
                <a:schemeClr val="tx1"/>
              </a:solidFill>
              <a:miter lim="800000"/>
              <a:headEnd/>
              <a:tailEnd/>
            </a:ln>
          </p:spPr>
          <p:txBody>
            <a:bodyPr vert="eaVert"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0250" name="AutoShape 9">
              <a:extLst>
                <a:ext uri="{FF2B5EF4-FFF2-40B4-BE49-F238E27FC236}">
                  <a16:creationId xmlns:a16="http://schemas.microsoft.com/office/drawing/2014/main" id="{80937649-C760-4469-BC0E-8E9ED4984E26}"/>
                </a:ext>
              </a:extLst>
            </p:cNvPr>
            <p:cNvSpPr>
              <a:spLocks noChangeArrowheads="1"/>
            </p:cNvSpPr>
            <p:nvPr/>
          </p:nvSpPr>
          <p:spPr bwMode="auto">
            <a:xfrm rot="16200000" flipH="1">
              <a:off x="1953" y="1673"/>
              <a:ext cx="2767" cy="884"/>
            </a:xfrm>
            <a:prstGeom prst="parallelogram">
              <a:avLst>
                <a:gd name="adj" fmla="val 62442"/>
              </a:avLst>
            </a:prstGeom>
            <a:solidFill>
              <a:srgbClr val="CCFFFF"/>
            </a:solidFill>
            <a:ln w="25400">
              <a:solidFill>
                <a:schemeClr val="tx1"/>
              </a:solidFill>
              <a:miter lim="800000"/>
              <a:headEnd/>
              <a:tailEnd/>
            </a:ln>
          </p:spPr>
          <p:txBody>
            <a:bodyPr vert="eaVert"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0251" name="AutoShape 10">
              <a:extLst>
                <a:ext uri="{FF2B5EF4-FFF2-40B4-BE49-F238E27FC236}">
                  <a16:creationId xmlns:a16="http://schemas.microsoft.com/office/drawing/2014/main" id="{57828D92-2695-4D32-9E93-D530621FABDA}"/>
                </a:ext>
              </a:extLst>
            </p:cNvPr>
            <p:cNvSpPr>
              <a:spLocks noChangeArrowheads="1"/>
            </p:cNvSpPr>
            <p:nvPr/>
          </p:nvSpPr>
          <p:spPr bwMode="auto">
            <a:xfrm rot="16200000" flipH="1">
              <a:off x="2913" y="1673"/>
              <a:ext cx="2767" cy="884"/>
            </a:xfrm>
            <a:prstGeom prst="parallelogram">
              <a:avLst>
                <a:gd name="adj" fmla="val 62442"/>
              </a:avLst>
            </a:prstGeom>
            <a:solidFill>
              <a:srgbClr val="FFFF00"/>
            </a:solidFill>
            <a:ln w="25400">
              <a:solidFill>
                <a:schemeClr val="tx1"/>
              </a:solidFill>
              <a:miter lim="800000"/>
              <a:headEnd/>
              <a:tailEnd/>
            </a:ln>
          </p:spPr>
          <p:txBody>
            <a:bodyPr vert="eaVert"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0252" name="Oval 11">
              <a:extLst>
                <a:ext uri="{FF2B5EF4-FFF2-40B4-BE49-F238E27FC236}">
                  <a16:creationId xmlns:a16="http://schemas.microsoft.com/office/drawing/2014/main" id="{7AABC8FD-8490-49DB-AB22-2EB5208285B1}"/>
                </a:ext>
              </a:extLst>
            </p:cNvPr>
            <p:cNvSpPr>
              <a:spLocks noChangeArrowheads="1"/>
            </p:cNvSpPr>
            <p:nvPr/>
          </p:nvSpPr>
          <p:spPr bwMode="auto">
            <a:xfrm>
              <a:off x="1111" y="2455"/>
              <a:ext cx="295" cy="567"/>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0253" name="Oval 12">
              <a:extLst>
                <a:ext uri="{FF2B5EF4-FFF2-40B4-BE49-F238E27FC236}">
                  <a16:creationId xmlns:a16="http://schemas.microsoft.com/office/drawing/2014/main" id="{65D2D93B-A4C7-4070-858E-295EC46AD7F4}"/>
                </a:ext>
              </a:extLst>
            </p:cNvPr>
            <p:cNvSpPr>
              <a:spLocks noChangeArrowheads="1"/>
            </p:cNvSpPr>
            <p:nvPr/>
          </p:nvSpPr>
          <p:spPr bwMode="auto">
            <a:xfrm>
              <a:off x="1519" y="1956"/>
              <a:ext cx="249" cy="408"/>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0254" name="Oval 13">
              <a:extLst>
                <a:ext uri="{FF2B5EF4-FFF2-40B4-BE49-F238E27FC236}">
                  <a16:creationId xmlns:a16="http://schemas.microsoft.com/office/drawing/2014/main" id="{2453A65B-6BA1-4155-9E2E-47834579FCFE}"/>
                </a:ext>
              </a:extLst>
            </p:cNvPr>
            <p:cNvSpPr>
              <a:spLocks noChangeArrowheads="1"/>
            </p:cNvSpPr>
            <p:nvPr/>
          </p:nvSpPr>
          <p:spPr bwMode="auto">
            <a:xfrm>
              <a:off x="2404" y="1071"/>
              <a:ext cx="340" cy="635"/>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0255" name="Oval 14">
              <a:extLst>
                <a:ext uri="{FF2B5EF4-FFF2-40B4-BE49-F238E27FC236}">
                  <a16:creationId xmlns:a16="http://schemas.microsoft.com/office/drawing/2014/main" id="{62BC0783-D040-4C19-B4F6-97460E0E262E}"/>
                </a:ext>
              </a:extLst>
            </p:cNvPr>
            <p:cNvSpPr>
              <a:spLocks noChangeArrowheads="1"/>
            </p:cNvSpPr>
            <p:nvPr/>
          </p:nvSpPr>
          <p:spPr bwMode="auto">
            <a:xfrm>
              <a:off x="2064" y="2432"/>
              <a:ext cx="295" cy="567"/>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0256" name="Oval 15">
              <a:extLst>
                <a:ext uri="{FF2B5EF4-FFF2-40B4-BE49-F238E27FC236}">
                  <a16:creationId xmlns:a16="http://schemas.microsoft.com/office/drawing/2014/main" id="{CA6271AC-5C7F-40F8-A268-0187CBF5C069}"/>
                </a:ext>
              </a:extLst>
            </p:cNvPr>
            <p:cNvSpPr>
              <a:spLocks noChangeArrowheads="1"/>
            </p:cNvSpPr>
            <p:nvPr/>
          </p:nvSpPr>
          <p:spPr bwMode="auto">
            <a:xfrm>
              <a:off x="2494" y="2115"/>
              <a:ext cx="250" cy="385"/>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0257" name="Oval 16">
              <a:extLst>
                <a:ext uri="{FF2B5EF4-FFF2-40B4-BE49-F238E27FC236}">
                  <a16:creationId xmlns:a16="http://schemas.microsoft.com/office/drawing/2014/main" id="{181E5D55-2FCD-4CA2-9C14-E032E6C74718}"/>
                </a:ext>
              </a:extLst>
            </p:cNvPr>
            <p:cNvSpPr>
              <a:spLocks noChangeArrowheads="1"/>
            </p:cNvSpPr>
            <p:nvPr/>
          </p:nvSpPr>
          <p:spPr bwMode="auto">
            <a:xfrm>
              <a:off x="3379" y="2341"/>
              <a:ext cx="295" cy="567"/>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0258" name="Oval 17">
              <a:extLst>
                <a:ext uri="{FF2B5EF4-FFF2-40B4-BE49-F238E27FC236}">
                  <a16:creationId xmlns:a16="http://schemas.microsoft.com/office/drawing/2014/main" id="{44A09C74-870B-432E-AAB2-1D601493FBDD}"/>
                </a:ext>
              </a:extLst>
            </p:cNvPr>
            <p:cNvSpPr>
              <a:spLocks noChangeArrowheads="1"/>
            </p:cNvSpPr>
            <p:nvPr/>
          </p:nvSpPr>
          <p:spPr bwMode="auto">
            <a:xfrm>
              <a:off x="3016" y="2024"/>
              <a:ext cx="227" cy="295"/>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0259" name="Oval 21">
              <a:extLst>
                <a:ext uri="{FF2B5EF4-FFF2-40B4-BE49-F238E27FC236}">
                  <a16:creationId xmlns:a16="http://schemas.microsoft.com/office/drawing/2014/main" id="{758F1618-33A3-49EF-B2B2-A8057883CF43}"/>
                </a:ext>
              </a:extLst>
            </p:cNvPr>
            <p:cNvSpPr>
              <a:spLocks noChangeArrowheads="1"/>
            </p:cNvSpPr>
            <p:nvPr/>
          </p:nvSpPr>
          <p:spPr bwMode="auto">
            <a:xfrm>
              <a:off x="3356" y="1616"/>
              <a:ext cx="250" cy="408"/>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0260" name="Oval 22">
              <a:extLst>
                <a:ext uri="{FF2B5EF4-FFF2-40B4-BE49-F238E27FC236}">
                  <a16:creationId xmlns:a16="http://schemas.microsoft.com/office/drawing/2014/main" id="{40A5FF34-0696-4E59-BCCB-C2DD7CE2B34C}"/>
                </a:ext>
              </a:extLst>
            </p:cNvPr>
            <p:cNvSpPr>
              <a:spLocks noChangeArrowheads="1"/>
            </p:cNvSpPr>
            <p:nvPr/>
          </p:nvSpPr>
          <p:spPr bwMode="auto">
            <a:xfrm>
              <a:off x="2041" y="1684"/>
              <a:ext cx="227" cy="386"/>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0261" name="Oval 23">
              <a:extLst>
                <a:ext uri="{FF2B5EF4-FFF2-40B4-BE49-F238E27FC236}">
                  <a16:creationId xmlns:a16="http://schemas.microsoft.com/office/drawing/2014/main" id="{E35B845A-270F-454B-843A-0E03F7DCF7AB}"/>
                </a:ext>
              </a:extLst>
            </p:cNvPr>
            <p:cNvSpPr>
              <a:spLocks noChangeArrowheads="1"/>
            </p:cNvSpPr>
            <p:nvPr/>
          </p:nvSpPr>
          <p:spPr bwMode="auto">
            <a:xfrm>
              <a:off x="1088" y="1570"/>
              <a:ext cx="272" cy="477"/>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0262" name="Text Box 7">
              <a:extLst>
                <a:ext uri="{FF2B5EF4-FFF2-40B4-BE49-F238E27FC236}">
                  <a16:creationId xmlns:a16="http://schemas.microsoft.com/office/drawing/2014/main" id="{5077427B-FEFB-4082-986F-6D14109CA790}"/>
                </a:ext>
              </a:extLst>
            </p:cNvPr>
            <p:cNvSpPr txBox="1">
              <a:spLocks noChangeArrowheads="1"/>
            </p:cNvSpPr>
            <p:nvPr/>
          </p:nvSpPr>
          <p:spPr bwMode="auto">
            <a:xfrm>
              <a:off x="889" y="3566"/>
              <a:ext cx="927"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en-GB" altLang="en-US" sz="1800" dirty="0">
                  <a:solidFill>
                    <a:schemeClr val="bg1"/>
                  </a:solidFill>
                </a:rPr>
                <a:t>Organisational</a:t>
              </a:r>
            </a:p>
            <a:p>
              <a:pPr algn="ctr">
                <a:spcBef>
                  <a:spcPct val="0"/>
                </a:spcBef>
                <a:buClrTx/>
                <a:buFontTx/>
                <a:buNone/>
              </a:pPr>
              <a:r>
                <a:rPr lang="en-GB" altLang="en-US" sz="1800" dirty="0">
                  <a:solidFill>
                    <a:schemeClr val="bg1"/>
                  </a:solidFill>
                </a:rPr>
                <a:t>controls</a:t>
              </a:r>
            </a:p>
          </p:txBody>
        </p:sp>
        <p:sp>
          <p:nvSpPr>
            <p:cNvPr id="10263" name="Text Box 8">
              <a:extLst>
                <a:ext uri="{FF2B5EF4-FFF2-40B4-BE49-F238E27FC236}">
                  <a16:creationId xmlns:a16="http://schemas.microsoft.com/office/drawing/2014/main" id="{483BDE9F-E019-48D2-8C90-C2F11CC5EDA7}"/>
                </a:ext>
              </a:extLst>
            </p:cNvPr>
            <p:cNvSpPr txBox="1">
              <a:spLocks noChangeArrowheads="1"/>
            </p:cNvSpPr>
            <p:nvPr/>
          </p:nvSpPr>
          <p:spPr bwMode="auto">
            <a:xfrm>
              <a:off x="1960" y="3566"/>
              <a:ext cx="806"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en-GB" altLang="en-US" sz="1800" dirty="0">
                  <a:solidFill>
                    <a:schemeClr val="bg1"/>
                  </a:solidFill>
                </a:rPr>
                <a:t>Leadership /</a:t>
              </a:r>
            </a:p>
            <a:p>
              <a:pPr algn="ctr">
                <a:spcBef>
                  <a:spcPct val="0"/>
                </a:spcBef>
                <a:buClrTx/>
                <a:buFontTx/>
                <a:buNone/>
              </a:pPr>
              <a:r>
                <a:rPr lang="en-GB" altLang="en-US" sz="1800" dirty="0">
                  <a:solidFill>
                    <a:schemeClr val="bg1"/>
                  </a:solidFill>
                </a:rPr>
                <a:t>Supervision</a:t>
              </a:r>
            </a:p>
          </p:txBody>
        </p:sp>
        <p:sp>
          <p:nvSpPr>
            <p:cNvPr id="10264" name="Text Box 9">
              <a:extLst>
                <a:ext uri="{FF2B5EF4-FFF2-40B4-BE49-F238E27FC236}">
                  <a16:creationId xmlns:a16="http://schemas.microsoft.com/office/drawing/2014/main" id="{ED219D96-3553-4D30-A3F2-5A98418016DD}"/>
                </a:ext>
              </a:extLst>
            </p:cNvPr>
            <p:cNvSpPr txBox="1">
              <a:spLocks noChangeArrowheads="1"/>
            </p:cNvSpPr>
            <p:nvPr/>
          </p:nvSpPr>
          <p:spPr bwMode="auto">
            <a:xfrm>
              <a:off x="3018" y="3566"/>
              <a:ext cx="71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en-GB" altLang="en-US" sz="1800" dirty="0">
                  <a:solidFill>
                    <a:schemeClr val="bg1"/>
                  </a:solidFill>
                </a:rPr>
                <a:t>Tools and</a:t>
              </a:r>
            </a:p>
            <a:p>
              <a:pPr algn="ctr">
                <a:spcBef>
                  <a:spcPct val="0"/>
                </a:spcBef>
                <a:buClrTx/>
                <a:buFontTx/>
                <a:buNone/>
              </a:pPr>
              <a:r>
                <a:rPr lang="en-GB" altLang="en-US" sz="1800" dirty="0">
                  <a:solidFill>
                    <a:schemeClr val="bg1"/>
                  </a:solidFill>
                </a:rPr>
                <a:t>Equipment</a:t>
              </a:r>
            </a:p>
          </p:txBody>
        </p:sp>
        <p:sp>
          <p:nvSpPr>
            <p:cNvPr id="10265" name="Text Box 10">
              <a:extLst>
                <a:ext uri="{FF2B5EF4-FFF2-40B4-BE49-F238E27FC236}">
                  <a16:creationId xmlns:a16="http://schemas.microsoft.com/office/drawing/2014/main" id="{6482E35A-387C-4063-922E-68AD9F41D60D}"/>
                </a:ext>
              </a:extLst>
            </p:cNvPr>
            <p:cNvSpPr txBox="1">
              <a:spLocks noChangeArrowheads="1"/>
            </p:cNvSpPr>
            <p:nvPr/>
          </p:nvSpPr>
          <p:spPr bwMode="auto">
            <a:xfrm>
              <a:off x="4055" y="3566"/>
              <a:ext cx="66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en-GB" altLang="en-US" sz="1800" dirty="0">
                  <a:solidFill>
                    <a:schemeClr val="bg1"/>
                  </a:solidFill>
                </a:rPr>
                <a:t>Safe</a:t>
              </a:r>
            </a:p>
            <a:p>
              <a:pPr algn="ctr">
                <a:spcBef>
                  <a:spcPct val="0"/>
                </a:spcBef>
                <a:buClrTx/>
                <a:buFontTx/>
                <a:buNone/>
              </a:pPr>
              <a:r>
                <a:rPr lang="en-GB" altLang="en-US" sz="1800" dirty="0">
                  <a:solidFill>
                    <a:schemeClr val="bg1"/>
                  </a:solidFill>
                </a:rPr>
                <a:t>behaviour</a:t>
              </a:r>
            </a:p>
          </p:txBody>
        </p:sp>
        <p:sp>
          <p:nvSpPr>
            <p:cNvPr id="10266" name="Line 7">
              <a:extLst>
                <a:ext uri="{FF2B5EF4-FFF2-40B4-BE49-F238E27FC236}">
                  <a16:creationId xmlns:a16="http://schemas.microsoft.com/office/drawing/2014/main" id="{4C86B80D-DC9D-444E-97E0-51AFE5299C86}"/>
                </a:ext>
              </a:extLst>
            </p:cNvPr>
            <p:cNvSpPr>
              <a:spLocks noChangeShapeType="1"/>
            </p:cNvSpPr>
            <p:nvPr/>
          </p:nvSpPr>
          <p:spPr bwMode="auto">
            <a:xfrm flipV="1">
              <a:off x="3356" y="1865"/>
              <a:ext cx="499" cy="0"/>
            </a:xfrm>
            <a:prstGeom prst="line">
              <a:avLst/>
            </a:prstGeom>
            <a:noFill/>
            <a:ln w="76200">
              <a:solidFill>
                <a:schemeClr val="accent2"/>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GB"/>
            </a:p>
          </p:txBody>
        </p:sp>
        <p:sp>
          <p:nvSpPr>
            <p:cNvPr id="10267" name="Line 7">
              <a:extLst>
                <a:ext uri="{FF2B5EF4-FFF2-40B4-BE49-F238E27FC236}">
                  <a16:creationId xmlns:a16="http://schemas.microsoft.com/office/drawing/2014/main" id="{C82FC1D0-9AFD-4F97-9A2A-D69CD755D6C2}"/>
                </a:ext>
              </a:extLst>
            </p:cNvPr>
            <p:cNvSpPr>
              <a:spLocks noChangeShapeType="1"/>
            </p:cNvSpPr>
            <p:nvPr/>
          </p:nvSpPr>
          <p:spPr bwMode="auto">
            <a:xfrm flipV="1">
              <a:off x="2041" y="1865"/>
              <a:ext cx="862" cy="0"/>
            </a:xfrm>
            <a:prstGeom prst="line">
              <a:avLst/>
            </a:prstGeom>
            <a:noFill/>
            <a:ln w="76200">
              <a:solidFill>
                <a:schemeClr val="accent2"/>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GB"/>
            </a:p>
          </p:txBody>
        </p:sp>
        <p:sp>
          <p:nvSpPr>
            <p:cNvPr id="10268" name="Line 7">
              <a:extLst>
                <a:ext uri="{FF2B5EF4-FFF2-40B4-BE49-F238E27FC236}">
                  <a16:creationId xmlns:a16="http://schemas.microsoft.com/office/drawing/2014/main" id="{63B35FA0-C1C1-44A8-BAF5-838C4130CED3}"/>
                </a:ext>
              </a:extLst>
            </p:cNvPr>
            <p:cNvSpPr>
              <a:spLocks noChangeShapeType="1"/>
            </p:cNvSpPr>
            <p:nvPr/>
          </p:nvSpPr>
          <p:spPr bwMode="auto">
            <a:xfrm flipV="1">
              <a:off x="1088" y="1865"/>
              <a:ext cx="839" cy="0"/>
            </a:xfrm>
            <a:prstGeom prst="line">
              <a:avLst/>
            </a:prstGeom>
            <a:noFill/>
            <a:ln w="76200">
              <a:solidFill>
                <a:schemeClr val="accent2"/>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GB"/>
            </a:p>
          </p:txBody>
        </p:sp>
        <p:sp>
          <p:nvSpPr>
            <p:cNvPr id="10269" name="Line 7">
              <a:extLst>
                <a:ext uri="{FF2B5EF4-FFF2-40B4-BE49-F238E27FC236}">
                  <a16:creationId xmlns:a16="http://schemas.microsoft.com/office/drawing/2014/main" id="{F4BED270-D008-4B75-864E-11B77B658BE8}"/>
                </a:ext>
              </a:extLst>
            </p:cNvPr>
            <p:cNvSpPr>
              <a:spLocks noChangeShapeType="1"/>
            </p:cNvSpPr>
            <p:nvPr/>
          </p:nvSpPr>
          <p:spPr bwMode="auto">
            <a:xfrm flipV="1">
              <a:off x="521" y="1865"/>
              <a:ext cx="454" cy="0"/>
            </a:xfrm>
            <a:prstGeom prst="line">
              <a:avLst/>
            </a:prstGeom>
            <a:noFill/>
            <a:ln w="76200">
              <a:solidFill>
                <a:schemeClr val="accent2"/>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GB"/>
            </a:p>
          </p:txBody>
        </p:sp>
      </p:grpSp>
      <p:pic>
        <p:nvPicPr>
          <p:cNvPr id="10243" name="Picture 4" descr="fire_meaney2">
            <a:extLst>
              <a:ext uri="{FF2B5EF4-FFF2-40B4-BE49-F238E27FC236}">
                <a16:creationId xmlns:a16="http://schemas.microsoft.com/office/drawing/2014/main" id="{DAB0355D-F457-4583-B0D7-C63D7E7361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860" y="1931237"/>
            <a:ext cx="127476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30">
            <a:extLst>
              <a:ext uri="{FF2B5EF4-FFF2-40B4-BE49-F238E27FC236}">
                <a16:creationId xmlns:a16="http://schemas.microsoft.com/office/drawing/2014/main" id="{CCDDE44D-DAFB-44C2-8112-83BE3BBDEEED}"/>
              </a:ext>
            </a:extLst>
          </p:cNvPr>
          <p:cNvSpPr>
            <a:spLocks noChangeArrowheads="1"/>
          </p:cNvSpPr>
          <p:nvPr/>
        </p:nvSpPr>
        <p:spPr bwMode="auto">
          <a:xfrm>
            <a:off x="713874" y="517526"/>
            <a:ext cx="1025090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GB" altLang="en-US" sz="2000" dirty="0"/>
              <a:t>An individual person becomes the last barrier between the hazard and a situation where all barriers are lined up</a:t>
            </a:r>
          </a:p>
        </p:txBody>
      </p:sp>
      <p:pic>
        <p:nvPicPr>
          <p:cNvPr id="30" name="Content Placeholder 4">
            <a:extLst>
              <a:ext uri="{FF2B5EF4-FFF2-40B4-BE49-F238E27FC236}">
                <a16:creationId xmlns:a16="http://schemas.microsoft.com/office/drawing/2014/main" id="{9B7B01D2-8CE1-486B-84A4-9B5A64975C0D}"/>
              </a:ext>
            </a:extLst>
          </p:cNvPr>
          <p:cNvPicPr>
            <a:picLocks noChangeAspect="1"/>
          </p:cNvPicPr>
          <p:nvPr/>
        </p:nvPicPr>
        <p:blipFill>
          <a:blip r:embed="rId5"/>
          <a:stretch>
            <a:fillRect/>
          </a:stretch>
        </p:blipFill>
        <p:spPr>
          <a:xfrm>
            <a:off x="9841230" y="5570704"/>
            <a:ext cx="1775513" cy="89279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718068D8-CA89-4630-BB13-8B5BBDBF3184}"/>
              </a:ext>
            </a:extLst>
          </p:cNvPr>
          <p:cNvSpPr>
            <a:spLocks noGrp="1" noChangeArrowheads="1"/>
          </p:cNvSpPr>
          <p:nvPr>
            <p:ph type="title" idx="4294967295"/>
          </p:nvPr>
        </p:nvSpPr>
        <p:spPr>
          <a:xfrm>
            <a:off x="705853" y="228600"/>
            <a:ext cx="10258926" cy="881064"/>
          </a:xfrm>
        </p:spPr>
        <p:txBody>
          <a:bodyPr vert="horz" lIns="91440" tIns="45720" rIns="91440" bIns="45720" rtlCol="0" anchor="ctr">
            <a:noAutofit/>
          </a:bodyPr>
          <a:lstStyle/>
          <a:p>
            <a:pPr eaLnBrk="1" hangingPunct="1"/>
            <a:r>
              <a:rPr lang="en-GB" altLang="en-US" sz="3900" dirty="0"/>
              <a:t>Holes in this last barrier are caused by human failures</a:t>
            </a:r>
          </a:p>
        </p:txBody>
      </p:sp>
      <p:pic>
        <p:nvPicPr>
          <p:cNvPr id="12291" name="Picture 3">
            <a:extLst>
              <a:ext uri="{FF2B5EF4-FFF2-40B4-BE49-F238E27FC236}">
                <a16:creationId xmlns:a16="http://schemas.microsoft.com/office/drawing/2014/main" id="{1CD04B58-96A8-4ED9-8CB3-8DE3A2CA0A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853" y="1251284"/>
            <a:ext cx="10258925" cy="4162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AutoShape 10">
            <a:extLst>
              <a:ext uri="{FF2B5EF4-FFF2-40B4-BE49-F238E27FC236}">
                <a16:creationId xmlns:a16="http://schemas.microsoft.com/office/drawing/2014/main" id="{D2BCC262-9D13-4BD1-B0F3-7D3958176B5B}"/>
              </a:ext>
            </a:extLst>
          </p:cNvPr>
          <p:cNvSpPr>
            <a:spLocks noChangeArrowheads="1"/>
          </p:cNvSpPr>
          <p:nvPr/>
        </p:nvSpPr>
        <p:spPr bwMode="auto">
          <a:xfrm rot="16200000" flipH="1">
            <a:off x="1804988" y="1803401"/>
            <a:ext cx="1308100" cy="365125"/>
          </a:xfrm>
          <a:prstGeom prst="parallelogram">
            <a:avLst>
              <a:gd name="adj" fmla="val 71470"/>
            </a:avLst>
          </a:prstGeom>
          <a:solidFill>
            <a:srgbClr val="FFFF00"/>
          </a:solidFill>
          <a:ln w="25400">
            <a:solidFill>
              <a:schemeClr val="tx1"/>
            </a:solidFill>
            <a:miter lim="800000"/>
            <a:headEnd/>
            <a:tailEnd/>
          </a:ln>
        </p:spPr>
        <p:txBody>
          <a:bodyPr vert="eaVert"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2293" name="Oval 18">
            <a:extLst>
              <a:ext uri="{FF2B5EF4-FFF2-40B4-BE49-F238E27FC236}">
                <a16:creationId xmlns:a16="http://schemas.microsoft.com/office/drawing/2014/main" id="{E8A5AF7A-794B-4A2D-886A-9C9E07168737}"/>
              </a:ext>
            </a:extLst>
          </p:cNvPr>
          <p:cNvSpPr>
            <a:spLocks noChangeArrowheads="1"/>
          </p:cNvSpPr>
          <p:nvPr/>
        </p:nvSpPr>
        <p:spPr bwMode="auto">
          <a:xfrm>
            <a:off x="2492375" y="2195513"/>
            <a:ext cx="84138" cy="171450"/>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2294" name="Oval 19">
            <a:extLst>
              <a:ext uri="{FF2B5EF4-FFF2-40B4-BE49-F238E27FC236}">
                <a16:creationId xmlns:a16="http://schemas.microsoft.com/office/drawing/2014/main" id="{9E0E859B-B84C-4C7C-91AA-940A7132FC00}"/>
              </a:ext>
            </a:extLst>
          </p:cNvPr>
          <p:cNvSpPr>
            <a:spLocks noChangeArrowheads="1"/>
          </p:cNvSpPr>
          <p:nvPr/>
        </p:nvSpPr>
        <p:spPr bwMode="auto">
          <a:xfrm>
            <a:off x="2106613" y="3668714"/>
            <a:ext cx="120650" cy="268287"/>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2295" name="Oval 20">
            <a:extLst>
              <a:ext uri="{FF2B5EF4-FFF2-40B4-BE49-F238E27FC236}">
                <a16:creationId xmlns:a16="http://schemas.microsoft.com/office/drawing/2014/main" id="{F5E17E60-3D57-4C93-B349-EFC44BA77555}"/>
              </a:ext>
            </a:extLst>
          </p:cNvPr>
          <p:cNvSpPr>
            <a:spLocks noChangeArrowheads="1"/>
          </p:cNvSpPr>
          <p:nvPr/>
        </p:nvSpPr>
        <p:spPr bwMode="auto">
          <a:xfrm>
            <a:off x="2346325" y="1639889"/>
            <a:ext cx="141288" cy="333375"/>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2296" name="Text Box 8">
            <a:extLst>
              <a:ext uri="{FF2B5EF4-FFF2-40B4-BE49-F238E27FC236}">
                <a16:creationId xmlns:a16="http://schemas.microsoft.com/office/drawing/2014/main" id="{08000284-6AAF-4A59-A667-42AE9AAB1EFA}"/>
              </a:ext>
            </a:extLst>
          </p:cNvPr>
          <p:cNvSpPr txBox="1">
            <a:spLocks noChangeArrowheads="1"/>
          </p:cNvSpPr>
          <p:nvPr/>
        </p:nvSpPr>
        <p:spPr bwMode="auto">
          <a:xfrm>
            <a:off x="1524000" y="5943601"/>
            <a:ext cx="9144000" cy="36671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solidFill>
                  <a:schemeClr val="bg1"/>
                </a:solidFill>
              </a:rPr>
              <a:t>What factors contribute to these human failures ??</a:t>
            </a:r>
            <a:endParaRPr lang="en-US" altLang="en-US" dirty="0">
              <a:solidFill>
                <a:schemeClr val="bg1"/>
              </a:solidFill>
            </a:endParaRPr>
          </a:p>
        </p:txBody>
      </p:sp>
      <p:pic>
        <p:nvPicPr>
          <p:cNvPr id="9" name="Content Placeholder 4">
            <a:extLst>
              <a:ext uri="{FF2B5EF4-FFF2-40B4-BE49-F238E27FC236}">
                <a16:creationId xmlns:a16="http://schemas.microsoft.com/office/drawing/2014/main" id="{B2256233-F40F-4B22-861F-13559398346E}"/>
              </a:ext>
            </a:extLst>
          </p:cNvPr>
          <p:cNvPicPr>
            <a:picLocks noChangeAspect="1"/>
          </p:cNvPicPr>
          <p:nvPr/>
        </p:nvPicPr>
        <p:blipFill>
          <a:blip r:embed="rId4"/>
          <a:stretch>
            <a:fillRect/>
          </a:stretch>
        </p:blipFill>
        <p:spPr>
          <a:xfrm>
            <a:off x="9841230" y="5570704"/>
            <a:ext cx="1775513" cy="89279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1D21C93-F3A9-4CDE-AB9C-2B8F434CE991}"/>
              </a:ext>
            </a:extLst>
          </p:cNvPr>
          <p:cNvSpPr>
            <a:spLocks noGrp="1" noChangeArrowheads="1"/>
          </p:cNvSpPr>
          <p:nvPr>
            <p:ph type="title" idx="4294967295"/>
          </p:nvPr>
        </p:nvSpPr>
        <p:spPr>
          <a:xfrm>
            <a:off x="697834" y="349711"/>
            <a:ext cx="10274966" cy="757989"/>
          </a:xfrm>
        </p:spPr>
        <p:txBody>
          <a:bodyPr vert="horz" lIns="91440" tIns="45720" rIns="91440" bIns="45720" rtlCol="0" anchor="ctr">
            <a:normAutofit/>
          </a:bodyPr>
          <a:lstStyle/>
          <a:p>
            <a:pPr eaLnBrk="1" hangingPunct="1"/>
            <a:r>
              <a:rPr lang="en-GB" altLang="en-US" sz="3900" dirty="0"/>
              <a:t>Addressing unsafe behaviour</a:t>
            </a:r>
          </a:p>
        </p:txBody>
      </p:sp>
      <p:pic>
        <p:nvPicPr>
          <p:cNvPr id="14339" name="Picture 3">
            <a:extLst>
              <a:ext uri="{FF2B5EF4-FFF2-40B4-BE49-F238E27FC236}">
                <a16:creationId xmlns:a16="http://schemas.microsoft.com/office/drawing/2014/main" id="{476F1F50-19CB-4FAE-BF17-880124225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530" y="1107700"/>
            <a:ext cx="8193837" cy="436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64" name="Rectangle 5">
            <a:extLst>
              <a:ext uri="{FF2B5EF4-FFF2-40B4-BE49-F238E27FC236}">
                <a16:creationId xmlns:a16="http://schemas.microsoft.com/office/drawing/2014/main" id="{8C5E2610-8897-41E7-A388-047D4A142884}"/>
              </a:ext>
            </a:extLst>
          </p:cNvPr>
          <p:cNvSpPr>
            <a:spLocks noChangeArrowheads="1"/>
          </p:cNvSpPr>
          <p:nvPr/>
        </p:nvSpPr>
        <p:spPr bwMode="auto">
          <a:xfrm>
            <a:off x="9362614" y="1107700"/>
            <a:ext cx="1150938" cy="10445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20000"/>
              </a:lnSpc>
              <a:spcBef>
                <a:spcPct val="0"/>
              </a:spcBef>
              <a:buClrTx/>
              <a:buFontTx/>
              <a:buNone/>
            </a:pPr>
            <a:r>
              <a:rPr lang="en-GB" altLang="en-US" sz="1600" dirty="0"/>
              <a:t>Re-design</a:t>
            </a:r>
          </a:p>
          <a:p>
            <a:pPr algn="ctr" eaLnBrk="1" hangingPunct="1">
              <a:lnSpc>
                <a:spcPct val="120000"/>
              </a:lnSpc>
              <a:spcBef>
                <a:spcPct val="0"/>
              </a:spcBef>
              <a:buClrTx/>
              <a:buFontTx/>
              <a:buNone/>
            </a:pPr>
            <a:r>
              <a:rPr lang="en-GB" altLang="en-US" sz="1600" dirty="0"/>
              <a:t>workplace/</a:t>
            </a:r>
          </a:p>
          <a:p>
            <a:pPr algn="ctr" eaLnBrk="1" hangingPunct="1">
              <a:lnSpc>
                <a:spcPct val="120000"/>
              </a:lnSpc>
              <a:spcBef>
                <a:spcPct val="0"/>
              </a:spcBef>
              <a:buClrTx/>
              <a:buFontTx/>
              <a:buNone/>
            </a:pPr>
            <a:r>
              <a:rPr lang="en-GB" altLang="en-US" sz="1600" dirty="0"/>
              <a:t>practises</a:t>
            </a:r>
          </a:p>
        </p:txBody>
      </p:sp>
      <p:sp>
        <p:nvSpPr>
          <p:cNvPr id="501765" name="Rectangle 6">
            <a:extLst>
              <a:ext uri="{FF2B5EF4-FFF2-40B4-BE49-F238E27FC236}">
                <a16:creationId xmlns:a16="http://schemas.microsoft.com/office/drawing/2014/main" id="{13696F8B-6FD1-42C1-93D1-8597C84C36CB}"/>
              </a:ext>
            </a:extLst>
          </p:cNvPr>
          <p:cNvSpPr>
            <a:spLocks noChangeArrowheads="1"/>
          </p:cNvSpPr>
          <p:nvPr/>
        </p:nvSpPr>
        <p:spPr bwMode="auto">
          <a:xfrm>
            <a:off x="9362615" y="2439988"/>
            <a:ext cx="1150937" cy="10445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20000"/>
              </a:lnSpc>
              <a:spcBef>
                <a:spcPct val="0"/>
              </a:spcBef>
              <a:buClrTx/>
              <a:buFontTx/>
              <a:buNone/>
            </a:pPr>
            <a:r>
              <a:rPr lang="en-GB" altLang="en-US" sz="1600" dirty="0"/>
              <a:t>Re-educate</a:t>
            </a:r>
          </a:p>
          <a:p>
            <a:pPr algn="ctr" eaLnBrk="1" hangingPunct="1">
              <a:lnSpc>
                <a:spcPct val="120000"/>
              </a:lnSpc>
              <a:spcBef>
                <a:spcPct val="0"/>
              </a:spcBef>
              <a:buClrTx/>
              <a:buFontTx/>
              <a:buNone/>
            </a:pPr>
            <a:r>
              <a:rPr lang="en-GB" altLang="en-US" sz="1600" dirty="0"/>
              <a:t>workforce</a:t>
            </a:r>
          </a:p>
        </p:txBody>
      </p:sp>
      <p:sp>
        <p:nvSpPr>
          <p:cNvPr id="501766" name="Rectangle 7">
            <a:extLst>
              <a:ext uri="{FF2B5EF4-FFF2-40B4-BE49-F238E27FC236}">
                <a16:creationId xmlns:a16="http://schemas.microsoft.com/office/drawing/2014/main" id="{4995C3FE-EB5A-4209-A5E9-810AC08C3434}"/>
              </a:ext>
            </a:extLst>
          </p:cNvPr>
          <p:cNvSpPr>
            <a:spLocks noChangeArrowheads="1"/>
          </p:cNvSpPr>
          <p:nvPr/>
        </p:nvSpPr>
        <p:spPr bwMode="auto">
          <a:xfrm>
            <a:off x="9411954" y="3772276"/>
            <a:ext cx="1150937" cy="1657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50000"/>
              </a:lnSpc>
              <a:spcBef>
                <a:spcPct val="0"/>
              </a:spcBef>
              <a:buClrTx/>
              <a:buFontTx/>
              <a:buNone/>
            </a:pPr>
            <a:r>
              <a:rPr lang="en-GB" altLang="en-US" sz="1600"/>
              <a:t>Reinforce</a:t>
            </a:r>
          </a:p>
          <a:p>
            <a:pPr algn="ctr" eaLnBrk="1" hangingPunct="1">
              <a:lnSpc>
                <a:spcPct val="150000"/>
              </a:lnSpc>
              <a:spcBef>
                <a:spcPct val="0"/>
              </a:spcBef>
              <a:buClrTx/>
              <a:buFontTx/>
              <a:buNone/>
            </a:pPr>
            <a:r>
              <a:rPr lang="en-GB" altLang="en-US" sz="1600"/>
              <a:t>leadership</a:t>
            </a:r>
          </a:p>
        </p:txBody>
      </p:sp>
      <p:pic>
        <p:nvPicPr>
          <p:cNvPr id="7" name="Content Placeholder 4">
            <a:extLst>
              <a:ext uri="{FF2B5EF4-FFF2-40B4-BE49-F238E27FC236}">
                <a16:creationId xmlns:a16="http://schemas.microsoft.com/office/drawing/2014/main" id="{2865A686-A0F0-446E-943B-6A68AA266DD8}"/>
              </a:ext>
            </a:extLst>
          </p:cNvPr>
          <p:cNvPicPr>
            <a:picLocks noChangeAspect="1"/>
          </p:cNvPicPr>
          <p:nvPr/>
        </p:nvPicPr>
        <p:blipFill>
          <a:blip r:embed="rId4"/>
          <a:stretch>
            <a:fillRect/>
          </a:stretch>
        </p:blipFill>
        <p:spPr>
          <a:xfrm>
            <a:off x="9841230" y="5570704"/>
            <a:ext cx="1775513" cy="892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17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017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017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4" grpId="0" animBg="1" autoUpdateAnimBg="0"/>
      <p:bldP spid="501765" grpId="0" animBg="1" autoUpdateAnimBg="0"/>
      <p:bldP spid="501766"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0C9D74B-9A2F-455E-9DD4-54A83D062D7A}"/>
              </a:ext>
            </a:extLst>
          </p:cNvPr>
          <p:cNvSpPr>
            <a:spLocks noGrp="1" noChangeArrowheads="1"/>
          </p:cNvSpPr>
          <p:nvPr>
            <p:ph type="ctrTitle" idx="4294967295"/>
          </p:nvPr>
        </p:nvSpPr>
        <p:spPr>
          <a:xfrm>
            <a:off x="2036764" y="1665289"/>
            <a:ext cx="8021637" cy="2376487"/>
          </a:xfrm>
        </p:spPr>
        <p:txBody>
          <a:bodyPr vert="horz" lIns="91440" tIns="45720" rIns="91440" bIns="45720" rtlCol="0" anchor="ctr">
            <a:normAutofit fontScale="90000"/>
          </a:bodyPr>
          <a:lstStyle/>
          <a:p>
            <a:pPr algn="ctr" eaLnBrk="1" hangingPunct="1">
              <a:lnSpc>
                <a:spcPct val="150000"/>
              </a:lnSpc>
            </a:pPr>
            <a:br>
              <a:rPr lang="en-GB" altLang="en-US" sz="3000" dirty="0"/>
            </a:br>
            <a:r>
              <a:rPr lang="en-GB" altLang="en-US" sz="3000" dirty="0"/>
              <a:t> </a:t>
            </a:r>
            <a:r>
              <a:rPr lang="en-GB" altLang="en-US" sz="4300" dirty="0"/>
              <a:t>Fair and Just Decision Tree</a:t>
            </a:r>
            <a:br>
              <a:rPr lang="en-GB" altLang="en-US" sz="4200" dirty="0"/>
            </a:br>
            <a:endParaRPr lang="en-GB" altLang="en-US" sz="3800" dirty="0"/>
          </a:p>
        </p:txBody>
      </p:sp>
      <p:sp>
        <p:nvSpPr>
          <p:cNvPr id="16387" name="Line 3">
            <a:extLst>
              <a:ext uri="{FF2B5EF4-FFF2-40B4-BE49-F238E27FC236}">
                <a16:creationId xmlns:a16="http://schemas.microsoft.com/office/drawing/2014/main" id="{AA1E756E-C7B3-4AD2-A8E2-9DD6ED901A74}"/>
              </a:ext>
            </a:extLst>
          </p:cNvPr>
          <p:cNvSpPr>
            <a:spLocks noChangeShapeType="1"/>
          </p:cNvSpPr>
          <p:nvPr/>
        </p:nvSpPr>
        <p:spPr bwMode="auto">
          <a:xfrm>
            <a:off x="1524000" y="4041775"/>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388" name="Line 4">
            <a:extLst>
              <a:ext uri="{FF2B5EF4-FFF2-40B4-BE49-F238E27FC236}">
                <a16:creationId xmlns:a16="http://schemas.microsoft.com/office/drawing/2014/main" id="{2F8D92B9-F60E-474E-8D1E-F9D213B74FA5}"/>
              </a:ext>
            </a:extLst>
          </p:cNvPr>
          <p:cNvSpPr>
            <a:spLocks noChangeShapeType="1"/>
          </p:cNvSpPr>
          <p:nvPr/>
        </p:nvSpPr>
        <p:spPr bwMode="auto">
          <a:xfrm>
            <a:off x="1524000" y="1665288"/>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389" name="Rectangle 5">
            <a:extLst>
              <a:ext uri="{FF2B5EF4-FFF2-40B4-BE49-F238E27FC236}">
                <a16:creationId xmlns:a16="http://schemas.microsoft.com/office/drawing/2014/main" id="{03837526-ACE0-4CA2-8BFA-48E5F3898EB2}"/>
              </a:ext>
            </a:extLst>
          </p:cNvPr>
          <p:cNvSpPr>
            <a:spLocks noChangeArrowheads="1"/>
          </p:cNvSpPr>
          <p:nvPr/>
        </p:nvSpPr>
        <p:spPr bwMode="auto">
          <a:xfrm>
            <a:off x="1524000" y="5808343"/>
            <a:ext cx="8337550"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lstStyle>
            <a:lvl1pPr marL="269875" indent="-269875">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631825" indent="-182563">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235075"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43063"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 typeface="Wingdings" panose="05000000000000000000" pitchFamily="2" charset="2"/>
              <a:buNone/>
            </a:pPr>
            <a:r>
              <a:rPr lang="en-US" altLang="en-US">
                <a:solidFill>
                  <a:schemeClr val="bg1"/>
                </a:solidFill>
              </a:rPr>
              <a:t>Care: first priority, second nature</a:t>
            </a:r>
          </a:p>
        </p:txBody>
      </p:sp>
      <p:pic>
        <p:nvPicPr>
          <p:cNvPr id="6" name="Content Placeholder 4">
            <a:extLst>
              <a:ext uri="{FF2B5EF4-FFF2-40B4-BE49-F238E27FC236}">
                <a16:creationId xmlns:a16="http://schemas.microsoft.com/office/drawing/2014/main" id="{0229F9F1-9275-4296-AECC-0738747FC619}"/>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4">
            <a:extLst>
              <a:ext uri="{FF2B5EF4-FFF2-40B4-BE49-F238E27FC236}">
                <a16:creationId xmlns:a16="http://schemas.microsoft.com/office/drawing/2014/main" id="{8714383D-3925-4D68-A588-A07AB6B3E903}"/>
              </a:ext>
            </a:extLst>
          </p:cNvPr>
          <p:cNvGrpSpPr>
            <a:grpSpLocks/>
          </p:cNvGrpSpPr>
          <p:nvPr/>
        </p:nvGrpSpPr>
        <p:grpSpPr bwMode="auto">
          <a:xfrm>
            <a:off x="721895" y="225426"/>
            <a:ext cx="10250905" cy="5440363"/>
            <a:chOff x="78" y="119"/>
            <a:chExt cx="5607" cy="4054"/>
          </a:xfrm>
        </p:grpSpPr>
        <p:sp>
          <p:nvSpPr>
            <p:cNvPr id="18435" name="AutoShape 3">
              <a:extLst>
                <a:ext uri="{FF2B5EF4-FFF2-40B4-BE49-F238E27FC236}">
                  <a16:creationId xmlns:a16="http://schemas.microsoft.com/office/drawing/2014/main" id="{EB3A709C-EB50-4CA5-82F9-8B7CC29C3D3A}"/>
                </a:ext>
              </a:extLst>
            </p:cNvPr>
            <p:cNvSpPr>
              <a:spLocks noChangeAspect="1" noChangeArrowheads="1"/>
            </p:cNvSpPr>
            <p:nvPr/>
          </p:nvSpPr>
          <p:spPr bwMode="auto">
            <a:xfrm>
              <a:off x="78" y="147"/>
              <a:ext cx="5604" cy="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436" name="AutoShape 6">
              <a:extLst>
                <a:ext uri="{FF2B5EF4-FFF2-40B4-BE49-F238E27FC236}">
                  <a16:creationId xmlns:a16="http://schemas.microsoft.com/office/drawing/2014/main" id="{1B22BA69-9B24-4801-8DCA-0EDBFB90F141}"/>
                </a:ext>
              </a:extLst>
            </p:cNvPr>
            <p:cNvSpPr>
              <a:spLocks noChangeAspect="1" noChangeArrowheads="1" noTextEdit="1"/>
            </p:cNvSpPr>
            <p:nvPr/>
          </p:nvSpPr>
          <p:spPr bwMode="auto">
            <a:xfrm>
              <a:off x="78" y="147"/>
              <a:ext cx="5604" cy="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8437" name="Rectangle 7">
              <a:extLst>
                <a:ext uri="{FF2B5EF4-FFF2-40B4-BE49-F238E27FC236}">
                  <a16:creationId xmlns:a16="http://schemas.microsoft.com/office/drawing/2014/main" id="{1987D258-7A4C-4280-97D6-8A104C4CBA2A}"/>
                </a:ext>
              </a:extLst>
            </p:cNvPr>
            <p:cNvSpPr>
              <a:spLocks noChangeArrowheads="1"/>
            </p:cNvSpPr>
            <p:nvPr/>
          </p:nvSpPr>
          <p:spPr bwMode="auto">
            <a:xfrm>
              <a:off x="1889" y="2313"/>
              <a:ext cx="1476" cy="4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438" name="Rectangle 8">
              <a:extLst>
                <a:ext uri="{FF2B5EF4-FFF2-40B4-BE49-F238E27FC236}">
                  <a16:creationId xmlns:a16="http://schemas.microsoft.com/office/drawing/2014/main" id="{CB43B1DF-64A8-409F-A076-D8DFD539F751}"/>
                </a:ext>
              </a:extLst>
            </p:cNvPr>
            <p:cNvSpPr>
              <a:spLocks noChangeArrowheads="1"/>
            </p:cNvSpPr>
            <p:nvPr/>
          </p:nvSpPr>
          <p:spPr bwMode="auto">
            <a:xfrm>
              <a:off x="1889" y="2313"/>
              <a:ext cx="1476" cy="492"/>
            </a:xfrm>
            <a:prstGeom prst="rect">
              <a:avLst/>
            </a:prstGeom>
            <a:noFill/>
            <a:ln w="317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439" name="Rectangle 9">
              <a:extLst>
                <a:ext uri="{FF2B5EF4-FFF2-40B4-BE49-F238E27FC236}">
                  <a16:creationId xmlns:a16="http://schemas.microsoft.com/office/drawing/2014/main" id="{C5F8449B-DDD1-4EB4-83F0-ADED9AA3F81A}"/>
                </a:ext>
              </a:extLst>
            </p:cNvPr>
            <p:cNvSpPr>
              <a:spLocks noChangeArrowheads="1"/>
            </p:cNvSpPr>
            <p:nvPr/>
          </p:nvSpPr>
          <p:spPr bwMode="auto">
            <a:xfrm>
              <a:off x="1889" y="1470"/>
              <a:ext cx="1476" cy="4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440" name="Rectangle 10">
              <a:extLst>
                <a:ext uri="{FF2B5EF4-FFF2-40B4-BE49-F238E27FC236}">
                  <a16:creationId xmlns:a16="http://schemas.microsoft.com/office/drawing/2014/main" id="{E64586BA-1F67-45F2-A74D-9A84F4661F87}"/>
                </a:ext>
              </a:extLst>
            </p:cNvPr>
            <p:cNvSpPr>
              <a:spLocks noChangeArrowheads="1"/>
            </p:cNvSpPr>
            <p:nvPr/>
          </p:nvSpPr>
          <p:spPr bwMode="auto">
            <a:xfrm>
              <a:off x="1889" y="1470"/>
              <a:ext cx="1476" cy="492"/>
            </a:xfrm>
            <a:prstGeom prst="rect">
              <a:avLst/>
            </a:prstGeom>
            <a:noFill/>
            <a:ln w="317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441" name="Rectangle 11">
              <a:extLst>
                <a:ext uri="{FF2B5EF4-FFF2-40B4-BE49-F238E27FC236}">
                  <a16:creationId xmlns:a16="http://schemas.microsoft.com/office/drawing/2014/main" id="{8298879B-8A58-4E3B-84CF-63A9EA4BCC80}"/>
                </a:ext>
              </a:extLst>
            </p:cNvPr>
            <p:cNvSpPr>
              <a:spLocks noChangeArrowheads="1"/>
            </p:cNvSpPr>
            <p:nvPr/>
          </p:nvSpPr>
          <p:spPr bwMode="auto">
            <a:xfrm>
              <a:off x="509" y="601"/>
              <a:ext cx="88" cy="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442" name="Rectangle 12">
              <a:extLst>
                <a:ext uri="{FF2B5EF4-FFF2-40B4-BE49-F238E27FC236}">
                  <a16:creationId xmlns:a16="http://schemas.microsoft.com/office/drawing/2014/main" id="{355ED905-FB3B-4C7B-96EE-6C6DC38E5BF7}"/>
                </a:ext>
              </a:extLst>
            </p:cNvPr>
            <p:cNvSpPr>
              <a:spLocks noChangeArrowheads="1"/>
            </p:cNvSpPr>
            <p:nvPr/>
          </p:nvSpPr>
          <p:spPr bwMode="auto">
            <a:xfrm>
              <a:off x="509" y="601"/>
              <a:ext cx="88" cy="36"/>
            </a:xfrm>
            <a:prstGeom prst="rect">
              <a:avLst/>
            </a:prstGeom>
            <a:noFill/>
            <a:ln w="158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grpSp>
          <p:nvGrpSpPr>
            <p:cNvPr id="18443" name="Group 13">
              <a:extLst>
                <a:ext uri="{FF2B5EF4-FFF2-40B4-BE49-F238E27FC236}">
                  <a16:creationId xmlns:a16="http://schemas.microsoft.com/office/drawing/2014/main" id="{F632982D-23C8-4CB9-B473-D1A198B23C2A}"/>
                </a:ext>
              </a:extLst>
            </p:cNvPr>
            <p:cNvGrpSpPr>
              <a:grpSpLocks/>
            </p:cNvGrpSpPr>
            <p:nvPr/>
          </p:nvGrpSpPr>
          <p:grpSpPr bwMode="auto">
            <a:xfrm>
              <a:off x="112" y="429"/>
              <a:ext cx="924" cy="77"/>
              <a:chOff x="112" y="429"/>
              <a:chExt cx="924" cy="77"/>
            </a:xfrm>
          </p:grpSpPr>
          <p:sp>
            <p:nvSpPr>
              <p:cNvPr id="18872" name="Rectangle 14">
                <a:extLst>
                  <a:ext uri="{FF2B5EF4-FFF2-40B4-BE49-F238E27FC236}">
                    <a16:creationId xmlns:a16="http://schemas.microsoft.com/office/drawing/2014/main" id="{40B7D752-69B4-421E-8E66-075E25954156}"/>
                  </a:ext>
                </a:extLst>
              </p:cNvPr>
              <p:cNvSpPr>
                <a:spLocks noChangeArrowheads="1"/>
              </p:cNvSpPr>
              <p:nvPr/>
            </p:nvSpPr>
            <p:spPr bwMode="auto">
              <a:xfrm>
                <a:off x="112" y="477"/>
                <a:ext cx="88"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300">
                    <a:solidFill>
                      <a:srgbClr val="000066"/>
                    </a:solidFill>
                  </a:rPr>
                  <a:t>Hazards</a:t>
                </a:r>
                <a:endParaRPr lang="en-US" altLang="en-US" sz="2800"/>
              </a:p>
            </p:txBody>
          </p:sp>
          <p:sp>
            <p:nvSpPr>
              <p:cNvPr id="18873" name="Rectangle 15">
                <a:extLst>
                  <a:ext uri="{FF2B5EF4-FFF2-40B4-BE49-F238E27FC236}">
                    <a16:creationId xmlns:a16="http://schemas.microsoft.com/office/drawing/2014/main" id="{23E7DFB8-FA3E-4FA2-972D-959A60CCFE9A}"/>
                  </a:ext>
                </a:extLst>
              </p:cNvPr>
              <p:cNvSpPr>
                <a:spLocks noChangeArrowheads="1"/>
              </p:cNvSpPr>
              <p:nvPr/>
            </p:nvSpPr>
            <p:spPr bwMode="auto">
              <a:xfrm>
                <a:off x="953" y="429"/>
                <a:ext cx="8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300">
                    <a:solidFill>
                      <a:srgbClr val="000000"/>
                    </a:solidFill>
                  </a:rPr>
                  <a:t>Incident</a:t>
                </a:r>
                <a:endParaRPr lang="en-US" altLang="en-US" sz="2800"/>
              </a:p>
            </p:txBody>
          </p:sp>
        </p:grpSp>
        <p:sp>
          <p:nvSpPr>
            <p:cNvPr id="18444" name="Freeform 16">
              <a:extLst>
                <a:ext uri="{FF2B5EF4-FFF2-40B4-BE49-F238E27FC236}">
                  <a16:creationId xmlns:a16="http://schemas.microsoft.com/office/drawing/2014/main" id="{54214741-0AE5-4A6A-B04D-380E72DD897C}"/>
                </a:ext>
              </a:extLst>
            </p:cNvPr>
            <p:cNvSpPr>
              <a:spLocks/>
            </p:cNvSpPr>
            <p:nvPr/>
          </p:nvSpPr>
          <p:spPr bwMode="auto">
            <a:xfrm>
              <a:off x="3494" y="3192"/>
              <a:ext cx="227" cy="210"/>
            </a:xfrm>
            <a:custGeom>
              <a:avLst/>
              <a:gdLst>
                <a:gd name="T0" fmla="*/ 0 w 227"/>
                <a:gd name="T1" fmla="*/ 210 h 210"/>
                <a:gd name="T2" fmla="*/ 0 w 227"/>
                <a:gd name="T3" fmla="*/ 0 h 210"/>
                <a:gd name="T4" fmla="*/ 227 w 227"/>
                <a:gd name="T5" fmla="*/ 0 h 210"/>
                <a:gd name="T6" fmla="*/ 0 60000 65536"/>
                <a:gd name="T7" fmla="*/ 0 60000 65536"/>
                <a:gd name="T8" fmla="*/ 0 60000 65536"/>
                <a:gd name="T9" fmla="*/ 0 w 227"/>
                <a:gd name="T10" fmla="*/ 0 h 210"/>
                <a:gd name="T11" fmla="*/ 227 w 227"/>
                <a:gd name="T12" fmla="*/ 210 h 210"/>
              </a:gdLst>
              <a:ahLst/>
              <a:cxnLst>
                <a:cxn ang="T6">
                  <a:pos x="T0" y="T1"/>
                </a:cxn>
                <a:cxn ang="T7">
                  <a:pos x="T2" y="T3"/>
                </a:cxn>
                <a:cxn ang="T8">
                  <a:pos x="T4" y="T5"/>
                </a:cxn>
              </a:cxnLst>
              <a:rect l="T9" t="T10" r="T11" b="T12"/>
              <a:pathLst>
                <a:path w="227" h="210">
                  <a:moveTo>
                    <a:pt x="0" y="210"/>
                  </a:moveTo>
                  <a:lnTo>
                    <a:pt x="0" y="0"/>
                  </a:lnTo>
                  <a:lnTo>
                    <a:pt x="227" y="0"/>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445" name="Freeform 17">
              <a:extLst>
                <a:ext uri="{FF2B5EF4-FFF2-40B4-BE49-F238E27FC236}">
                  <a16:creationId xmlns:a16="http://schemas.microsoft.com/office/drawing/2014/main" id="{D776E44A-E05E-4E35-A5E5-191030C96C20}"/>
                </a:ext>
              </a:extLst>
            </p:cNvPr>
            <p:cNvSpPr>
              <a:spLocks/>
            </p:cNvSpPr>
            <p:nvPr/>
          </p:nvSpPr>
          <p:spPr bwMode="auto">
            <a:xfrm>
              <a:off x="3711" y="3153"/>
              <a:ext cx="78" cy="77"/>
            </a:xfrm>
            <a:custGeom>
              <a:avLst/>
              <a:gdLst>
                <a:gd name="T0" fmla="*/ 0 w 78"/>
                <a:gd name="T1" fmla="*/ 0 h 77"/>
                <a:gd name="T2" fmla="*/ 78 w 78"/>
                <a:gd name="T3" fmla="*/ 39 h 77"/>
                <a:gd name="T4" fmla="*/ 0 w 78"/>
                <a:gd name="T5" fmla="*/ 77 h 77"/>
                <a:gd name="T6" fmla="*/ 0 w 78"/>
                <a:gd name="T7" fmla="*/ 0 h 77"/>
                <a:gd name="T8" fmla="*/ 0 60000 65536"/>
                <a:gd name="T9" fmla="*/ 0 60000 65536"/>
                <a:gd name="T10" fmla="*/ 0 60000 65536"/>
                <a:gd name="T11" fmla="*/ 0 60000 65536"/>
                <a:gd name="T12" fmla="*/ 0 w 78"/>
                <a:gd name="T13" fmla="*/ 0 h 77"/>
                <a:gd name="T14" fmla="*/ 78 w 78"/>
                <a:gd name="T15" fmla="*/ 77 h 77"/>
              </a:gdLst>
              <a:ahLst/>
              <a:cxnLst>
                <a:cxn ang="T8">
                  <a:pos x="T0" y="T1"/>
                </a:cxn>
                <a:cxn ang="T9">
                  <a:pos x="T2" y="T3"/>
                </a:cxn>
                <a:cxn ang="T10">
                  <a:pos x="T4" y="T5"/>
                </a:cxn>
                <a:cxn ang="T11">
                  <a:pos x="T6" y="T7"/>
                </a:cxn>
              </a:cxnLst>
              <a:rect l="T12" t="T13" r="T14" b="T15"/>
              <a:pathLst>
                <a:path w="78" h="77">
                  <a:moveTo>
                    <a:pt x="0" y="0"/>
                  </a:moveTo>
                  <a:lnTo>
                    <a:pt x="78" y="39"/>
                  </a:lnTo>
                  <a:lnTo>
                    <a:pt x="0" y="77"/>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46" name="Freeform 18">
              <a:extLst>
                <a:ext uri="{FF2B5EF4-FFF2-40B4-BE49-F238E27FC236}">
                  <a16:creationId xmlns:a16="http://schemas.microsoft.com/office/drawing/2014/main" id="{AFDB7EA4-2A8E-43B1-8716-86BF01EE9CF0}"/>
                </a:ext>
              </a:extLst>
            </p:cNvPr>
            <p:cNvSpPr>
              <a:spLocks/>
            </p:cNvSpPr>
            <p:nvPr/>
          </p:nvSpPr>
          <p:spPr bwMode="auto">
            <a:xfrm>
              <a:off x="1618" y="3402"/>
              <a:ext cx="2103" cy="211"/>
            </a:xfrm>
            <a:custGeom>
              <a:avLst/>
              <a:gdLst>
                <a:gd name="T0" fmla="*/ 0 w 2103"/>
                <a:gd name="T1" fmla="*/ 0 h 211"/>
                <a:gd name="T2" fmla="*/ 1876 w 2103"/>
                <a:gd name="T3" fmla="*/ 0 h 211"/>
                <a:gd name="T4" fmla="*/ 1876 w 2103"/>
                <a:gd name="T5" fmla="*/ 211 h 211"/>
                <a:gd name="T6" fmla="*/ 2103 w 2103"/>
                <a:gd name="T7" fmla="*/ 211 h 211"/>
                <a:gd name="T8" fmla="*/ 0 60000 65536"/>
                <a:gd name="T9" fmla="*/ 0 60000 65536"/>
                <a:gd name="T10" fmla="*/ 0 60000 65536"/>
                <a:gd name="T11" fmla="*/ 0 60000 65536"/>
                <a:gd name="T12" fmla="*/ 0 w 2103"/>
                <a:gd name="T13" fmla="*/ 0 h 211"/>
                <a:gd name="T14" fmla="*/ 2103 w 2103"/>
                <a:gd name="T15" fmla="*/ 211 h 211"/>
              </a:gdLst>
              <a:ahLst/>
              <a:cxnLst>
                <a:cxn ang="T8">
                  <a:pos x="T0" y="T1"/>
                </a:cxn>
                <a:cxn ang="T9">
                  <a:pos x="T2" y="T3"/>
                </a:cxn>
                <a:cxn ang="T10">
                  <a:pos x="T4" y="T5"/>
                </a:cxn>
                <a:cxn ang="T11">
                  <a:pos x="T6" y="T7"/>
                </a:cxn>
              </a:cxnLst>
              <a:rect l="T12" t="T13" r="T14" b="T15"/>
              <a:pathLst>
                <a:path w="2103" h="211">
                  <a:moveTo>
                    <a:pt x="0" y="0"/>
                  </a:moveTo>
                  <a:lnTo>
                    <a:pt x="1876" y="0"/>
                  </a:lnTo>
                  <a:lnTo>
                    <a:pt x="1876" y="211"/>
                  </a:lnTo>
                  <a:lnTo>
                    <a:pt x="2103" y="211"/>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447" name="Freeform 19">
              <a:extLst>
                <a:ext uri="{FF2B5EF4-FFF2-40B4-BE49-F238E27FC236}">
                  <a16:creationId xmlns:a16="http://schemas.microsoft.com/office/drawing/2014/main" id="{8CBD81F4-0535-46E4-B2D2-C74D67BC64C6}"/>
                </a:ext>
              </a:extLst>
            </p:cNvPr>
            <p:cNvSpPr>
              <a:spLocks/>
            </p:cNvSpPr>
            <p:nvPr/>
          </p:nvSpPr>
          <p:spPr bwMode="auto">
            <a:xfrm>
              <a:off x="3711" y="3574"/>
              <a:ext cx="78" cy="78"/>
            </a:xfrm>
            <a:custGeom>
              <a:avLst/>
              <a:gdLst>
                <a:gd name="T0" fmla="*/ 0 w 78"/>
                <a:gd name="T1" fmla="*/ 0 h 78"/>
                <a:gd name="T2" fmla="*/ 78 w 78"/>
                <a:gd name="T3" fmla="*/ 39 h 78"/>
                <a:gd name="T4" fmla="*/ 0 w 78"/>
                <a:gd name="T5" fmla="*/ 78 h 78"/>
                <a:gd name="T6" fmla="*/ 0 w 78"/>
                <a:gd name="T7" fmla="*/ 0 h 78"/>
                <a:gd name="T8" fmla="*/ 0 60000 65536"/>
                <a:gd name="T9" fmla="*/ 0 60000 65536"/>
                <a:gd name="T10" fmla="*/ 0 60000 65536"/>
                <a:gd name="T11" fmla="*/ 0 60000 65536"/>
                <a:gd name="T12" fmla="*/ 0 w 78"/>
                <a:gd name="T13" fmla="*/ 0 h 78"/>
                <a:gd name="T14" fmla="*/ 78 w 78"/>
                <a:gd name="T15" fmla="*/ 78 h 78"/>
              </a:gdLst>
              <a:ahLst/>
              <a:cxnLst>
                <a:cxn ang="T8">
                  <a:pos x="T0" y="T1"/>
                </a:cxn>
                <a:cxn ang="T9">
                  <a:pos x="T2" y="T3"/>
                </a:cxn>
                <a:cxn ang="T10">
                  <a:pos x="T4" y="T5"/>
                </a:cxn>
                <a:cxn ang="T11">
                  <a:pos x="T6" y="T7"/>
                </a:cxn>
              </a:cxnLst>
              <a:rect l="T12" t="T13" r="T14" b="T15"/>
              <a:pathLst>
                <a:path w="78" h="78">
                  <a:moveTo>
                    <a:pt x="0" y="0"/>
                  </a:moveTo>
                  <a:lnTo>
                    <a:pt x="78"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48" name="Freeform 20">
              <a:extLst>
                <a:ext uri="{FF2B5EF4-FFF2-40B4-BE49-F238E27FC236}">
                  <a16:creationId xmlns:a16="http://schemas.microsoft.com/office/drawing/2014/main" id="{45E1EE1A-1D09-4BC3-A1D6-A9455DF81BEE}"/>
                </a:ext>
              </a:extLst>
            </p:cNvPr>
            <p:cNvSpPr>
              <a:spLocks/>
            </p:cNvSpPr>
            <p:nvPr/>
          </p:nvSpPr>
          <p:spPr bwMode="auto">
            <a:xfrm>
              <a:off x="3494" y="2348"/>
              <a:ext cx="227" cy="211"/>
            </a:xfrm>
            <a:custGeom>
              <a:avLst/>
              <a:gdLst>
                <a:gd name="T0" fmla="*/ 0 w 227"/>
                <a:gd name="T1" fmla="*/ 211 h 211"/>
                <a:gd name="T2" fmla="*/ 0 w 227"/>
                <a:gd name="T3" fmla="*/ 0 h 211"/>
                <a:gd name="T4" fmla="*/ 227 w 227"/>
                <a:gd name="T5" fmla="*/ 0 h 211"/>
                <a:gd name="T6" fmla="*/ 0 60000 65536"/>
                <a:gd name="T7" fmla="*/ 0 60000 65536"/>
                <a:gd name="T8" fmla="*/ 0 60000 65536"/>
                <a:gd name="T9" fmla="*/ 0 w 227"/>
                <a:gd name="T10" fmla="*/ 0 h 211"/>
                <a:gd name="T11" fmla="*/ 227 w 227"/>
                <a:gd name="T12" fmla="*/ 211 h 211"/>
              </a:gdLst>
              <a:ahLst/>
              <a:cxnLst>
                <a:cxn ang="T6">
                  <a:pos x="T0" y="T1"/>
                </a:cxn>
                <a:cxn ang="T7">
                  <a:pos x="T2" y="T3"/>
                </a:cxn>
                <a:cxn ang="T8">
                  <a:pos x="T4" y="T5"/>
                </a:cxn>
              </a:cxnLst>
              <a:rect l="T9" t="T10" r="T11" b="T12"/>
              <a:pathLst>
                <a:path w="227" h="211">
                  <a:moveTo>
                    <a:pt x="0" y="211"/>
                  </a:moveTo>
                  <a:lnTo>
                    <a:pt x="0" y="0"/>
                  </a:lnTo>
                  <a:lnTo>
                    <a:pt x="227" y="0"/>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449" name="Freeform 21">
              <a:extLst>
                <a:ext uri="{FF2B5EF4-FFF2-40B4-BE49-F238E27FC236}">
                  <a16:creationId xmlns:a16="http://schemas.microsoft.com/office/drawing/2014/main" id="{7DD44D36-1B09-4A7F-8140-266041AA8B88}"/>
                </a:ext>
              </a:extLst>
            </p:cNvPr>
            <p:cNvSpPr>
              <a:spLocks/>
            </p:cNvSpPr>
            <p:nvPr/>
          </p:nvSpPr>
          <p:spPr bwMode="auto">
            <a:xfrm>
              <a:off x="3711" y="2310"/>
              <a:ext cx="78" cy="77"/>
            </a:xfrm>
            <a:custGeom>
              <a:avLst/>
              <a:gdLst>
                <a:gd name="T0" fmla="*/ 0 w 78"/>
                <a:gd name="T1" fmla="*/ 0 h 77"/>
                <a:gd name="T2" fmla="*/ 78 w 78"/>
                <a:gd name="T3" fmla="*/ 38 h 77"/>
                <a:gd name="T4" fmla="*/ 0 w 78"/>
                <a:gd name="T5" fmla="*/ 77 h 77"/>
                <a:gd name="T6" fmla="*/ 0 w 78"/>
                <a:gd name="T7" fmla="*/ 0 h 77"/>
                <a:gd name="T8" fmla="*/ 0 60000 65536"/>
                <a:gd name="T9" fmla="*/ 0 60000 65536"/>
                <a:gd name="T10" fmla="*/ 0 60000 65536"/>
                <a:gd name="T11" fmla="*/ 0 60000 65536"/>
                <a:gd name="T12" fmla="*/ 0 w 78"/>
                <a:gd name="T13" fmla="*/ 0 h 77"/>
                <a:gd name="T14" fmla="*/ 78 w 78"/>
                <a:gd name="T15" fmla="*/ 77 h 77"/>
              </a:gdLst>
              <a:ahLst/>
              <a:cxnLst>
                <a:cxn ang="T8">
                  <a:pos x="T0" y="T1"/>
                </a:cxn>
                <a:cxn ang="T9">
                  <a:pos x="T2" y="T3"/>
                </a:cxn>
                <a:cxn ang="T10">
                  <a:pos x="T4" y="T5"/>
                </a:cxn>
                <a:cxn ang="T11">
                  <a:pos x="T6" y="T7"/>
                </a:cxn>
              </a:cxnLst>
              <a:rect l="T12" t="T13" r="T14" b="T15"/>
              <a:pathLst>
                <a:path w="78" h="77">
                  <a:moveTo>
                    <a:pt x="0" y="0"/>
                  </a:moveTo>
                  <a:lnTo>
                    <a:pt x="78" y="38"/>
                  </a:lnTo>
                  <a:lnTo>
                    <a:pt x="0" y="77"/>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50" name="Freeform 22">
              <a:extLst>
                <a:ext uri="{FF2B5EF4-FFF2-40B4-BE49-F238E27FC236}">
                  <a16:creationId xmlns:a16="http://schemas.microsoft.com/office/drawing/2014/main" id="{028EC812-6EEF-474D-A228-6772ECA6CF1F}"/>
                </a:ext>
              </a:extLst>
            </p:cNvPr>
            <p:cNvSpPr>
              <a:spLocks/>
            </p:cNvSpPr>
            <p:nvPr/>
          </p:nvSpPr>
          <p:spPr bwMode="auto">
            <a:xfrm>
              <a:off x="3330" y="2559"/>
              <a:ext cx="391" cy="211"/>
            </a:xfrm>
            <a:custGeom>
              <a:avLst/>
              <a:gdLst>
                <a:gd name="T0" fmla="*/ 0 w 391"/>
                <a:gd name="T1" fmla="*/ 0 h 211"/>
                <a:gd name="T2" fmla="*/ 164 w 391"/>
                <a:gd name="T3" fmla="*/ 0 h 211"/>
                <a:gd name="T4" fmla="*/ 164 w 391"/>
                <a:gd name="T5" fmla="*/ 211 h 211"/>
                <a:gd name="T6" fmla="*/ 391 w 391"/>
                <a:gd name="T7" fmla="*/ 211 h 211"/>
                <a:gd name="T8" fmla="*/ 0 60000 65536"/>
                <a:gd name="T9" fmla="*/ 0 60000 65536"/>
                <a:gd name="T10" fmla="*/ 0 60000 65536"/>
                <a:gd name="T11" fmla="*/ 0 60000 65536"/>
                <a:gd name="T12" fmla="*/ 0 w 391"/>
                <a:gd name="T13" fmla="*/ 0 h 211"/>
                <a:gd name="T14" fmla="*/ 391 w 391"/>
                <a:gd name="T15" fmla="*/ 211 h 211"/>
              </a:gdLst>
              <a:ahLst/>
              <a:cxnLst>
                <a:cxn ang="T8">
                  <a:pos x="T0" y="T1"/>
                </a:cxn>
                <a:cxn ang="T9">
                  <a:pos x="T2" y="T3"/>
                </a:cxn>
                <a:cxn ang="T10">
                  <a:pos x="T4" y="T5"/>
                </a:cxn>
                <a:cxn ang="T11">
                  <a:pos x="T6" y="T7"/>
                </a:cxn>
              </a:cxnLst>
              <a:rect l="T12" t="T13" r="T14" b="T15"/>
              <a:pathLst>
                <a:path w="391" h="211">
                  <a:moveTo>
                    <a:pt x="0" y="0"/>
                  </a:moveTo>
                  <a:lnTo>
                    <a:pt x="164" y="0"/>
                  </a:lnTo>
                  <a:lnTo>
                    <a:pt x="164" y="211"/>
                  </a:lnTo>
                  <a:lnTo>
                    <a:pt x="391" y="211"/>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451" name="Freeform 23">
              <a:extLst>
                <a:ext uri="{FF2B5EF4-FFF2-40B4-BE49-F238E27FC236}">
                  <a16:creationId xmlns:a16="http://schemas.microsoft.com/office/drawing/2014/main" id="{11452AD7-9B8F-448F-AFF7-9CC3B360D617}"/>
                </a:ext>
              </a:extLst>
            </p:cNvPr>
            <p:cNvSpPr>
              <a:spLocks/>
            </p:cNvSpPr>
            <p:nvPr/>
          </p:nvSpPr>
          <p:spPr bwMode="auto">
            <a:xfrm>
              <a:off x="3711" y="2731"/>
              <a:ext cx="78" cy="78"/>
            </a:xfrm>
            <a:custGeom>
              <a:avLst/>
              <a:gdLst>
                <a:gd name="T0" fmla="*/ 0 w 78"/>
                <a:gd name="T1" fmla="*/ 0 h 78"/>
                <a:gd name="T2" fmla="*/ 78 w 78"/>
                <a:gd name="T3" fmla="*/ 39 h 78"/>
                <a:gd name="T4" fmla="*/ 0 w 78"/>
                <a:gd name="T5" fmla="*/ 78 h 78"/>
                <a:gd name="T6" fmla="*/ 0 w 78"/>
                <a:gd name="T7" fmla="*/ 0 h 78"/>
                <a:gd name="T8" fmla="*/ 0 60000 65536"/>
                <a:gd name="T9" fmla="*/ 0 60000 65536"/>
                <a:gd name="T10" fmla="*/ 0 60000 65536"/>
                <a:gd name="T11" fmla="*/ 0 60000 65536"/>
                <a:gd name="T12" fmla="*/ 0 w 78"/>
                <a:gd name="T13" fmla="*/ 0 h 78"/>
                <a:gd name="T14" fmla="*/ 78 w 78"/>
                <a:gd name="T15" fmla="*/ 78 h 78"/>
              </a:gdLst>
              <a:ahLst/>
              <a:cxnLst>
                <a:cxn ang="T8">
                  <a:pos x="T0" y="T1"/>
                </a:cxn>
                <a:cxn ang="T9">
                  <a:pos x="T2" y="T3"/>
                </a:cxn>
                <a:cxn ang="T10">
                  <a:pos x="T4" y="T5"/>
                </a:cxn>
                <a:cxn ang="T11">
                  <a:pos x="T6" y="T7"/>
                </a:cxn>
              </a:cxnLst>
              <a:rect l="T12" t="T13" r="T14" b="T15"/>
              <a:pathLst>
                <a:path w="78" h="78">
                  <a:moveTo>
                    <a:pt x="0" y="0"/>
                  </a:moveTo>
                  <a:lnTo>
                    <a:pt x="78"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52" name="Freeform 24">
              <a:extLst>
                <a:ext uri="{FF2B5EF4-FFF2-40B4-BE49-F238E27FC236}">
                  <a16:creationId xmlns:a16="http://schemas.microsoft.com/office/drawing/2014/main" id="{5BE886A2-8AD9-4AAB-8003-F7533DEDDB53}"/>
                </a:ext>
              </a:extLst>
            </p:cNvPr>
            <p:cNvSpPr>
              <a:spLocks/>
            </p:cNvSpPr>
            <p:nvPr/>
          </p:nvSpPr>
          <p:spPr bwMode="auto">
            <a:xfrm>
              <a:off x="3494" y="1505"/>
              <a:ext cx="227" cy="211"/>
            </a:xfrm>
            <a:custGeom>
              <a:avLst/>
              <a:gdLst>
                <a:gd name="T0" fmla="*/ 0 w 227"/>
                <a:gd name="T1" fmla="*/ 211 h 211"/>
                <a:gd name="T2" fmla="*/ 0 w 227"/>
                <a:gd name="T3" fmla="*/ 0 h 211"/>
                <a:gd name="T4" fmla="*/ 227 w 227"/>
                <a:gd name="T5" fmla="*/ 0 h 211"/>
                <a:gd name="T6" fmla="*/ 0 60000 65536"/>
                <a:gd name="T7" fmla="*/ 0 60000 65536"/>
                <a:gd name="T8" fmla="*/ 0 60000 65536"/>
                <a:gd name="T9" fmla="*/ 0 w 227"/>
                <a:gd name="T10" fmla="*/ 0 h 211"/>
                <a:gd name="T11" fmla="*/ 227 w 227"/>
                <a:gd name="T12" fmla="*/ 211 h 211"/>
              </a:gdLst>
              <a:ahLst/>
              <a:cxnLst>
                <a:cxn ang="T6">
                  <a:pos x="T0" y="T1"/>
                </a:cxn>
                <a:cxn ang="T7">
                  <a:pos x="T2" y="T3"/>
                </a:cxn>
                <a:cxn ang="T8">
                  <a:pos x="T4" y="T5"/>
                </a:cxn>
              </a:cxnLst>
              <a:rect l="T9" t="T10" r="T11" b="T12"/>
              <a:pathLst>
                <a:path w="227" h="211">
                  <a:moveTo>
                    <a:pt x="0" y="211"/>
                  </a:moveTo>
                  <a:lnTo>
                    <a:pt x="0" y="0"/>
                  </a:lnTo>
                  <a:lnTo>
                    <a:pt x="227" y="0"/>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453" name="Freeform 25">
              <a:extLst>
                <a:ext uri="{FF2B5EF4-FFF2-40B4-BE49-F238E27FC236}">
                  <a16:creationId xmlns:a16="http://schemas.microsoft.com/office/drawing/2014/main" id="{BE66298C-3DFA-4342-8151-72D47C9E740D}"/>
                </a:ext>
              </a:extLst>
            </p:cNvPr>
            <p:cNvSpPr>
              <a:spLocks/>
            </p:cNvSpPr>
            <p:nvPr/>
          </p:nvSpPr>
          <p:spPr bwMode="auto">
            <a:xfrm>
              <a:off x="3711" y="1466"/>
              <a:ext cx="78" cy="77"/>
            </a:xfrm>
            <a:custGeom>
              <a:avLst/>
              <a:gdLst>
                <a:gd name="T0" fmla="*/ 0 w 78"/>
                <a:gd name="T1" fmla="*/ 0 h 77"/>
                <a:gd name="T2" fmla="*/ 78 w 78"/>
                <a:gd name="T3" fmla="*/ 39 h 77"/>
                <a:gd name="T4" fmla="*/ 0 w 78"/>
                <a:gd name="T5" fmla="*/ 77 h 77"/>
                <a:gd name="T6" fmla="*/ 0 w 78"/>
                <a:gd name="T7" fmla="*/ 0 h 77"/>
                <a:gd name="T8" fmla="*/ 0 60000 65536"/>
                <a:gd name="T9" fmla="*/ 0 60000 65536"/>
                <a:gd name="T10" fmla="*/ 0 60000 65536"/>
                <a:gd name="T11" fmla="*/ 0 60000 65536"/>
                <a:gd name="T12" fmla="*/ 0 w 78"/>
                <a:gd name="T13" fmla="*/ 0 h 77"/>
                <a:gd name="T14" fmla="*/ 78 w 78"/>
                <a:gd name="T15" fmla="*/ 77 h 77"/>
              </a:gdLst>
              <a:ahLst/>
              <a:cxnLst>
                <a:cxn ang="T8">
                  <a:pos x="T0" y="T1"/>
                </a:cxn>
                <a:cxn ang="T9">
                  <a:pos x="T2" y="T3"/>
                </a:cxn>
                <a:cxn ang="T10">
                  <a:pos x="T4" y="T5"/>
                </a:cxn>
                <a:cxn ang="T11">
                  <a:pos x="T6" y="T7"/>
                </a:cxn>
              </a:cxnLst>
              <a:rect l="T12" t="T13" r="T14" b="T15"/>
              <a:pathLst>
                <a:path w="78" h="77">
                  <a:moveTo>
                    <a:pt x="0" y="0"/>
                  </a:moveTo>
                  <a:lnTo>
                    <a:pt x="78" y="39"/>
                  </a:lnTo>
                  <a:lnTo>
                    <a:pt x="0" y="77"/>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54" name="Freeform 26">
              <a:extLst>
                <a:ext uri="{FF2B5EF4-FFF2-40B4-BE49-F238E27FC236}">
                  <a16:creationId xmlns:a16="http://schemas.microsoft.com/office/drawing/2014/main" id="{5964A65B-9A20-4266-9C21-EA6BF6A4D189}"/>
                </a:ext>
              </a:extLst>
            </p:cNvPr>
            <p:cNvSpPr>
              <a:spLocks/>
            </p:cNvSpPr>
            <p:nvPr/>
          </p:nvSpPr>
          <p:spPr bwMode="auto">
            <a:xfrm>
              <a:off x="3330" y="1716"/>
              <a:ext cx="391" cy="211"/>
            </a:xfrm>
            <a:custGeom>
              <a:avLst/>
              <a:gdLst>
                <a:gd name="T0" fmla="*/ 0 w 391"/>
                <a:gd name="T1" fmla="*/ 0 h 211"/>
                <a:gd name="T2" fmla="*/ 164 w 391"/>
                <a:gd name="T3" fmla="*/ 0 h 211"/>
                <a:gd name="T4" fmla="*/ 164 w 391"/>
                <a:gd name="T5" fmla="*/ 211 h 211"/>
                <a:gd name="T6" fmla="*/ 391 w 391"/>
                <a:gd name="T7" fmla="*/ 211 h 211"/>
                <a:gd name="T8" fmla="*/ 0 60000 65536"/>
                <a:gd name="T9" fmla="*/ 0 60000 65536"/>
                <a:gd name="T10" fmla="*/ 0 60000 65536"/>
                <a:gd name="T11" fmla="*/ 0 60000 65536"/>
                <a:gd name="T12" fmla="*/ 0 w 391"/>
                <a:gd name="T13" fmla="*/ 0 h 211"/>
                <a:gd name="T14" fmla="*/ 391 w 391"/>
                <a:gd name="T15" fmla="*/ 211 h 211"/>
              </a:gdLst>
              <a:ahLst/>
              <a:cxnLst>
                <a:cxn ang="T8">
                  <a:pos x="T0" y="T1"/>
                </a:cxn>
                <a:cxn ang="T9">
                  <a:pos x="T2" y="T3"/>
                </a:cxn>
                <a:cxn ang="T10">
                  <a:pos x="T4" y="T5"/>
                </a:cxn>
                <a:cxn ang="T11">
                  <a:pos x="T6" y="T7"/>
                </a:cxn>
              </a:cxnLst>
              <a:rect l="T12" t="T13" r="T14" b="T15"/>
              <a:pathLst>
                <a:path w="391" h="211">
                  <a:moveTo>
                    <a:pt x="0" y="0"/>
                  </a:moveTo>
                  <a:lnTo>
                    <a:pt x="164" y="0"/>
                  </a:lnTo>
                  <a:lnTo>
                    <a:pt x="164" y="211"/>
                  </a:lnTo>
                  <a:lnTo>
                    <a:pt x="391" y="211"/>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455" name="Freeform 27">
              <a:extLst>
                <a:ext uri="{FF2B5EF4-FFF2-40B4-BE49-F238E27FC236}">
                  <a16:creationId xmlns:a16="http://schemas.microsoft.com/office/drawing/2014/main" id="{20078938-16ED-4F47-9F6B-B03BF7866A3E}"/>
                </a:ext>
              </a:extLst>
            </p:cNvPr>
            <p:cNvSpPr>
              <a:spLocks/>
            </p:cNvSpPr>
            <p:nvPr/>
          </p:nvSpPr>
          <p:spPr bwMode="auto">
            <a:xfrm>
              <a:off x="3711" y="1888"/>
              <a:ext cx="78" cy="77"/>
            </a:xfrm>
            <a:custGeom>
              <a:avLst/>
              <a:gdLst>
                <a:gd name="T0" fmla="*/ 0 w 78"/>
                <a:gd name="T1" fmla="*/ 0 h 77"/>
                <a:gd name="T2" fmla="*/ 78 w 78"/>
                <a:gd name="T3" fmla="*/ 39 h 77"/>
                <a:gd name="T4" fmla="*/ 0 w 78"/>
                <a:gd name="T5" fmla="*/ 77 h 77"/>
                <a:gd name="T6" fmla="*/ 0 w 78"/>
                <a:gd name="T7" fmla="*/ 0 h 77"/>
                <a:gd name="T8" fmla="*/ 0 60000 65536"/>
                <a:gd name="T9" fmla="*/ 0 60000 65536"/>
                <a:gd name="T10" fmla="*/ 0 60000 65536"/>
                <a:gd name="T11" fmla="*/ 0 60000 65536"/>
                <a:gd name="T12" fmla="*/ 0 w 78"/>
                <a:gd name="T13" fmla="*/ 0 h 77"/>
                <a:gd name="T14" fmla="*/ 78 w 78"/>
                <a:gd name="T15" fmla="*/ 77 h 77"/>
              </a:gdLst>
              <a:ahLst/>
              <a:cxnLst>
                <a:cxn ang="T8">
                  <a:pos x="T0" y="T1"/>
                </a:cxn>
                <a:cxn ang="T9">
                  <a:pos x="T2" y="T3"/>
                </a:cxn>
                <a:cxn ang="T10">
                  <a:pos x="T4" y="T5"/>
                </a:cxn>
                <a:cxn ang="T11">
                  <a:pos x="T6" y="T7"/>
                </a:cxn>
              </a:cxnLst>
              <a:rect l="T12" t="T13" r="T14" b="T15"/>
              <a:pathLst>
                <a:path w="78" h="77">
                  <a:moveTo>
                    <a:pt x="0" y="0"/>
                  </a:moveTo>
                  <a:lnTo>
                    <a:pt x="78" y="39"/>
                  </a:lnTo>
                  <a:lnTo>
                    <a:pt x="0" y="77"/>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56" name="Line 28">
              <a:extLst>
                <a:ext uri="{FF2B5EF4-FFF2-40B4-BE49-F238E27FC236}">
                  <a16:creationId xmlns:a16="http://schemas.microsoft.com/office/drawing/2014/main" id="{BB1D70DF-605E-4519-8B50-B8EA6F406F6D}"/>
                </a:ext>
              </a:extLst>
            </p:cNvPr>
            <p:cNvSpPr>
              <a:spLocks noChangeShapeType="1"/>
            </p:cNvSpPr>
            <p:nvPr/>
          </p:nvSpPr>
          <p:spPr bwMode="auto">
            <a:xfrm>
              <a:off x="3330" y="1083"/>
              <a:ext cx="391" cy="0"/>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8457" name="Freeform 29">
              <a:extLst>
                <a:ext uri="{FF2B5EF4-FFF2-40B4-BE49-F238E27FC236}">
                  <a16:creationId xmlns:a16="http://schemas.microsoft.com/office/drawing/2014/main" id="{EFD183C3-0B2D-4500-BEE4-EEAC37963E59}"/>
                </a:ext>
              </a:extLst>
            </p:cNvPr>
            <p:cNvSpPr>
              <a:spLocks/>
            </p:cNvSpPr>
            <p:nvPr/>
          </p:nvSpPr>
          <p:spPr bwMode="auto">
            <a:xfrm>
              <a:off x="3711" y="1044"/>
              <a:ext cx="78" cy="78"/>
            </a:xfrm>
            <a:custGeom>
              <a:avLst/>
              <a:gdLst>
                <a:gd name="T0" fmla="*/ 0 w 78"/>
                <a:gd name="T1" fmla="*/ 0 h 78"/>
                <a:gd name="T2" fmla="*/ 78 w 78"/>
                <a:gd name="T3" fmla="*/ 39 h 78"/>
                <a:gd name="T4" fmla="*/ 0 w 78"/>
                <a:gd name="T5" fmla="*/ 78 h 78"/>
                <a:gd name="T6" fmla="*/ 0 w 78"/>
                <a:gd name="T7" fmla="*/ 0 h 78"/>
                <a:gd name="T8" fmla="*/ 0 60000 65536"/>
                <a:gd name="T9" fmla="*/ 0 60000 65536"/>
                <a:gd name="T10" fmla="*/ 0 60000 65536"/>
                <a:gd name="T11" fmla="*/ 0 60000 65536"/>
                <a:gd name="T12" fmla="*/ 0 w 78"/>
                <a:gd name="T13" fmla="*/ 0 h 78"/>
                <a:gd name="T14" fmla="*/ 78 w 78"/>
                <a:gd name="T15" fmla="*/ 78 h 78"/>
              </a:gdLst>
              <a:ahLst/>
              <a:cxnLst>
                <a:cxn ang="T8">
                  <a:pos x="T0" y="T1"/>
                </a:cxn>
                <a:cxn ang="T9">
                  <a:pos x="T2" y="T3"/>
                </a:cxn>
                <a:cxn ang="T10">
                  <a:pos x="T4" y="T5"/>
                </a:cxn>
                <a:cxn ang="T11">
                  <a:pos x="T6" y="T7"/>
                </a:cxn>
              </a:cxnLst>
              <a:rect l="T12" t="T13" r="T14" b="T15"/>
              <a:pathLst>
                <a:path w="78" h="78">
                  <a:moveTo>
                    <a:pt x="0" y="0"/>
                  </a:moveTo>
                  <a:lnTo>
                    <a:pt x="78"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58" name="Line 30">
              <a:extLst>
                <a:ext uri="{FF2B5EF4-FFF2-40B4-BE49-F238E27FC236}">
                  <a16:creationId xmlns:a16="http://schemas.microsoft.com/office/drawing/2014/main" id="{061CE933-2EFC-4483-8366-637350C3CB5D}"/>
                </a:ext>
              </a:extLst>
            </p:cNvPr>
            <p:cNvSpPr>
              <a:spLocks noChangeShapeType="1"/>
            </p:cNvSpPr>
            <p:nvPr/>
          </p:nvSpPr>
          <p:spPr bwMode="auto">
            <a:xfrm>
              <a:off x="1618" y="1083"/>
              <a:ext cx="238" cy="0"/>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8459" name="Freeform 31">
              <a:extLst>
                <a:ext uri="{FF2B5EF4-FFF2-40B4-BE49-F238E27FC236}">
                  <a16:creationId xmlns:a16="http://schemas.microsoft.com/office/drawing/2014/main" id="{EC75B0CB-4449-4453-9B65-1432A79117CA}"/>
                </a:ext>
              </a:extLst>
            </p:cNvPr>
            <p:cNvSpPr>
              <a:spLocks/>
            </p:cNvSpPr>
            <p:nvPr/>
          </p:nvSpPr>
          <p:spPr bwMode="auto">
            <a:xfrm>
              <a:off x="1847" y="1044"/>
              <a:ext cx="77" cy="78"/>
            </a:xfrm>
            <a:custGeom>
              <a:avLst/>
              <a:gdLst>
                <a:gd name="T0" fmla="*/ 0 w 77"/>
                <a:gd name="T1" fmla="*/ 0 h 78"/>
                <a:gd name="T2" fmla="*/ 77 w 77"/>
                <a:gd name="T3" fmla="*/ 39 h 78"/>
                <a:gd name="T4" fmla="*/ 0 w 77"/>
                <a:gd name="T5" fmla="*/ 78 h 78"/>
                <a:gd name="T6" fmla="*/ 0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0" y="0"/>
                  </a:moveTo>
                  <a:lnTo>
                    <a:pt x="77"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60" name="Line 32">
              <a:extLst>
                <a:ext uri="{FF2B5EF4-FFF2-40B4-BE49-F238E27FC236}">
                  <a16:creationId xmlns:a16="http://schemas.microsoft.com/office/drawing/2014/main" id="{D8F2FDD8-250E-44BE-BD21-C6E90E58287E}"/>
                </a:ext>
              </a:extLst>
            </p:cNvPr>
            <p:cNvSpPr>
              <a:spLocks noChangeShapeType="1"/>
            </p:cNvSpPr>
            <p:nvPr/>
          </p:nvSpPr>
          <p:spPr bwMode="auto">
            <a:xfrm>
              <a:off x="1618" y="1716"/>
              <a:ext cx="238" cy="0"/>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8461" name="Freeform 33">
              <a:extLst>
                <a:ext uri="{FF2B5EF4-FFF2-40B4-BE49-F238E27FC236}">
                  <a16:creationId xmlns:a16="http://schemas.microsoft.com/office/drawing/2014/main" id="{58D8297B-E771-43A6-8AC4-5A250C85885E}"/>
                </a:ext>
              </a:extLst>
            </p:cNvPr>
            <p:cNvSpPr>
              <a:spLocks/>
            </p:cNvSpPr>
            <p:nvPr/>
          </p:nvSpPr>
          <p:spPr bwMode="auto">
            <a:xfrm>
              <a:off x="1847" y="1677"/>
              <a:ext cx="77" cy="77"/>
            </a:xfrm>
            <a:custGeom>
              <a:avLst/>
              <a:gdLst>
                <a:gd name="T0" fmla="*/ 0 w 77"/>
                <a:gd name="T1" fmla="*/ 0 h 77"/>
                <a:gd name="T2" fmla="*/ 77 w 77"/>
                <a:gd name="T3" fmla="*/ 39 h 77"/>
                <a:gd name="T4" fmla="*/ 0 w 77"/>
                <a:gd name="T5" fmla="*/ 77 h 77"/>
                <a:gd name="T6" fmla="*/ 0 w 77"/>
                <a:gd name="T7" fmla="*/ 0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0" y="0"/>
                  </a:moveTo>
                  <a:lnTo>
                    <a:pt x="77" y="39"/>
                  </a:lnTo>
                  <a:lnTo>
                    <a:pt x="0" y="77"/>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62" name="Line 34">
              <a:extLst>
                <a:ext uri="{FF2B5EF4-FFF2-40B4-BE49-F238E27FC236}">
                  <a16:creationId xmlns:a16="http://schemas.microsoft.com/office/drawing/2014/main" id="{C8D6656C-D88A-454E-BAEB-168C9E324BB4}"/>
                </a:ext>
              </a:extLst>
            </p:cNvPr>
            <p:cNvSpPr>
              <a:spLocks noChangeShapeType="1"/>
            </p:cNvSpPr>
            <p:nvPr/>
          </p:nvSpPr>
          <p:spPr bwMode="auto">
            <a:xfrm>
              <a:off x="1618" y="2559"/>
              <a:ext cx="238" cy="0"/>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8463" name="Freeform 35">
              <a:extLst>
                <a:ext uri="{FF2B5EF4-FFF2-40B4-BE49-F238E27FC236}">
                  <a16:creationId xmlns:a16="http://schemas.microsoft.com/office/drawing/2014/main" id="{A0CA6006-E030-4411-9FE5-3B1A44DA0924}"/>
                </a:ext>
              </a:extLst>
            </p:cNvPr>
            <p:cNvSpPr>
              <a:spLocks/>
            </p:cNvSpPr>
            <p:nvPr/>
          </p:nvSpPr>
          <p:spPr bwMode="auto">
            <a:xfrm>
              <a:off x="1847" y="2520"/>
              <a:ext cx="77" cy="78"/>
            </a:xfrm>
            <a:custGeom>
              <a:avLst/>
              <a:gdLst>
                <a:gd name="T0" fmla="*/ 0 w 77"/>
                <a:gd name="T1" fmla="*/ 0 h 78"/>
                <a:gd name="T2" fmla="*/ 77 w 77"/>
                <a:gd name="T3" fmla="*/ 39 h 78"/>
                <a:gd name="T4" fmla="*/ 0 w 77"/>
                <a:gd name="T5" fmla="*/ 78 h 78"/>
                <a:gd name="T6" fmla="*/ 0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0" y="0"/>
                  </a:moveTo>
                  <a:lnTo>
                    <a:pt x="77"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64" name="Line 36">
              <a:extLst>
                <a:ext uri="{FF2B5EF4-FFF2-40B4-BE49-F238E27FC236}">
                  <a16:creationId xmlns:a16="http://schemas.microsoft.com/office/drawing/2014/main" id="{F4CD731B-EE9E-4AE2-8FC5-B0BDE1500DD8}"/>
                </a:ext>
              </a:extLst>
            </p:cNvPr>
            <p:cNvSpPr>
              <a:spLocks noChangeShapeType="1"/>
            </p:cNvSpPr>
            <p:nvPr/>
          </p:nvSpPr>
          <p:spPr bwMode="auto">
            <a:xfrm>
              <a:off x="915" y="2770"/>
              <a:ext cx="0" cy="354"/>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8465" name="Freeform 37">
              <a:extLst>
                <a:ext uri="{FF2B5EF4-FFF2-40B4-BE49-F238E27FC236}">
                  <a16:creationId xmlns:a16="http://schemas.microsoft.com/office/drawing/2014/main" id="{1FDF7BA9-66B9-4227-8646-D74BB56A8928}"/>
                </a:ext>
              </a:extLst>
            </p:cNvPr>
            <p:cNvSpPr>
              <a:spLocks/>
            </p:cNvSpPr>
            <p:nvPr/>
          </p:nvSpPr>
          <p:spPr bwMode="auto">
            <a:xfrm>
              <a:off x="876" y="3114"/>
              <a:ext cx="77" cy="78"/>
            </a:xfrm>
            <a:custGeom>
              <a:avLst/>
              <a:gdLst>
                <a:gd name="T0" fmla="*/ 77 w 77"/>
                <a:gd name="T1" fmla="*/ 0 h 78"/>
                <a:gd name="T2" fmla="*/ 39 w 77"/>
                <a:gd name="T3" fmla="*/ 78 h 78"/>
                <a:gd name="T4" fmla="*/ 0 w 77"/>
                <a:gd name="T5" fmla="*/ 0 h 78"/>
                <a:gd name="T6" fmla="*/ 77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77" y="0"/>
                  </a:moveTo>
                  <a:lnTo>
                    <a:pt x="39" y="78"/>
                  </a:lnTo>
                  <a:lnTo>
                    <a:pt x="0" y="0"/>
                  </a:lnTo>
                  <a:lnTo>
                    <a:pt x="77"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66" name="Line 38">
              <a:extLst>
                <a:ext uri="{FF2B5EF4-FFF2-40B4-BE49-F238E27FC236}">
                  <a16:creationId xmlns:a16="http://schemas.microsoft.com/office/drawing/2014/main" id="{6E4C9796-3B6D-4AB3-B355-85D616A8FFE0}"/>
                </a:ext>
              </a:extLst>
            </p:cNvPr>
            <p:cNvSpPr>
              <a:spLocks noChangeShapeType="1"/>
            </p:cNvSpPr>
            <p:nvPr/>
          </p:nvSpPr>
          <p:spPr bwMode="auto">
            <a:xfrm>
              <a:off x="915" y="1927"/>
              <a:ext cx="0" cy="354"/>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8467" name="Freeform 39">
              <a:extLst>
                <a:ext uri="{FF2B5EF4-FFF2-40B4-BE49-F238E27FC236}">
                  <a16:creationId xmlns:a16="http://schemas.microsoft.com/office/drawing/2014/main" id="{CF4AD190-9545-43FD-B3D4-F2BAE888221E}"/>
                </a:ext>
              </a:extLst>
            </p:cNvPr>
            <p:cNvSpPr>
              <a:spLocks/>
            </p:cNvSpPr>
            <p:nvPr/>
          </p:nvSpPr>
          <p:spPr bwMode="auto">
            <a:xfrm>
              <a:off x="876" y="2271"/>
              <a:ext cx="77" cy="77"/>
            </a:xfrm>
            <a:custGeom>
              <a:avLst/>
              <a:gdLst>
                <a:gd name="T0" fmla="*/ 77 w 77"/>
                <a:gd name="T1" fmla="*/ 0 h 77"/>
                <a:gd name="T2" fmla="*/ 39 w 77"/>
                <a:gd name="T3" fmla="*/ 77 h 77"/>
                <a:gd name="T4" fmla="*/ 0 w 77"/>
                <a:gd name="T5" fmla="*/ 0 h 77"/>
                <a:gd name="T6" fmla="*/ 77 w 77"/>
                <a:gd name="T7" fmla="*/ 0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77" y="0"/>
                  </a:moveTo>
                  <a:lnTo>
                    <a:pt x="39" y="77"/>
                  </a:lnTo>
                  <a:lnTo>
                    <a:pt x="0" y="0"/>
                  </a:lnTo>
                  <a:lnTo>
                    <a:pt x="77"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68" name="Freeform 40">
              <a:extLst>
                <a:ext uri="{FF2B5EF4-FFF2-40B4-BE49-F238E27FC236}">
                  <a16:creationId xmlns:a16="http://schemas.microsoft.com/office/drawing/2014/main" id="{23A0731C-FAA0-451E-92D1-ED258474BE5B}"/>
                </a:ext>
              </a:extLst>
            </p:cNvPr>
            <p:cNvSpPr>
              <a:spLocks/>
            </p:cNvSpPr>
            <p:nvPr/>
          </p:nvSpPr>
          <p:spPr bwMode="auto">
            <a:xfrm>
              <a:off x="915" y="383"/>
              <a:ext cx="1630" cy="422"/>
            </a:xfrm>
            <a:custGeom>
              <a:avLst/>
              <a:gdLst>
                <a:gd name="T0" fmla="*/ 1418 w 1630"/>
                <a:gd name="T1" fmla="*/ 0 h 422"/>
                <a:gd name="T2" fmla="*/ 1630 w 1630"/>
                <a:gd name="T3" fmla="*/ 0 h 422"/>
                <a:gd name="T4" fmla="*/ 1630 w 1630"/>
                <a:gd name="T5" fmla="*/ 278 h 422"/>
                <a:gd name="T6" fmla="*/ 0 w 1630"/>
                <a:gd name="T7" fmla="*/ 278 h 422"/>
                <a:gd name="T8" fmla="*/ 0 w 1630"/>
                <a:gd name="T9" fmla="*/ 422 h 422"/>
                <a:gd name="T10" fmla="*/ 0 60000 65536"/>
                <a:gd name="T11" fmla="*/ 0 60000 65536"/>
                <a:gd name="T12" fmla="*/ 0 60000 65536"/>
                <a:gd name="T13" fmla="*/ 0 60000 65536"/>
                <a:gd name="T14" fmla="*/ 0 60000 65536"/>
                <a:gd name="T15" fmla="*/ 0 w 1630"/>
                <a:gd name="T16" fmla="*/ 0 h 422"/>
                <a:gd name="T17" fmla="*/ 1630 w 1630"/>
                <a:gd name="T18" fmla="*/ 422 h 422"/>
              </a:gdLst>
              <a:ahLst/>
              <a:cxnLst>
                <a:cxn ang="T10">
                  <a:pos x="T0" y="T1"/>
                </a:cxn>
                <a:cxn ang="T11">
                  <a:pos x="T2" y="T3"/>
                </a:cxn>
                <a:cxn ang="T12">
                  <a:pos x="T4" y="T5"/>
                </a:cxn>
                <a:cxn ang="T13">
                  <a:pos x="T6" y="T7"/>
                </a:cxn>
                <a:cxn ang="T14">
                  <a:pos x="T8" y="T9"/>
                </a:cxn>
              </a:cxnLst>
              <a:rect l="T15" t="T16" r="T17" b="T18"/>
              <a:pathLst>
                <a:path w="1630" h="422">
                  <a:moveTo>
                    <a:pt x="1418" y="0"/>
                  </a:moveTo>
                  <a:lnTo>
                    <a:pt x="1630" y="0"/>
                  </a:lnTo>
                  <a:lnTo>
                    <a:pt x="1630" y="278"/>
                  </a:lnTo>
                  <a:lnTo>
                    <a:pt x="0" y="278"/>
                  </a:lnTo>
                  <a:lnTo>
                    <a:pt x="0" y="422"/>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469" name="Freeform 41">
              <a:extLst>
                <a:ext uri="{FF2B5EF4-FFF2-40B4-BE49-F238E27FC236}">
                  <a16:creationId xmlns:a16="http://schemas.microsoft.com/office/drawing/2014/main" id="{91EA0649-285F-47E6-9F69-76A18A2C7FB2}"/>
                </a:ext>
              </a:extLst>
            </p:cNvPr>
            <p:cNvSpPr>
              <a:spLocks/>
            </p:cNvSpPr>
            <p:nvPr/>
          </p:nvSpPr>
          <p:spPr bwMode="auto">
            <a:xfrm>
              <a:off x="876" y="795"/>
              <a:ext cx="77" cy="77"/>
            </a:xfrm>
            <a:custGeom>
              <a:avLst/>
              <a:gdLst>
                <a:gd name="T0" fmla="*/ 77 w 77"/>
                <a:gd name="T1" fmla="*/ 0 h 77"/>
                <a:gd name="T2" fmla="*/ 39 w 77"/>
                <a:gd name="T3" fmla="*/ 77 h 77"/>
                <a:gd name="T4" fmla="*/ 0 w 77"/>
                <a:gd name="T5" fmla="*/ 0 h 77"/>
                <a:gd name="T6" fmla="*/ 77 w 77"/>
                <a:gd name="T7" fmla="*/ 0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77" y="0"/>
                  </a:moveTo>
                  <a:lnTo>
                    <a:pt x="39" y="77"/>
                  </a:lnTo>
                  <a:lnTo>
                    <a:pt x="0" y="0"/>
                  </a:lnTo>
                  <a:lnTo>
                    <a:pt x="77"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70" name="Line 42">
              <a:extLst>
                <a:ext uri="{FF2B5EF4-FFF2-40B4-BE49-F238E27FC236}">
                  <a16:creationId xmlns:a16="http://schemas.microsoft.com/office/drawing/2014/main" id="{67BDA634-0403-4D41-B83C-2454E397D080}"/>
                </a:ext>
              </a:extLst>
            </p:cNvPr>
            <p:cNvSpPr>
              <a:spLocks noChangeShapeType="1"/>
            </p:cNvSpPr>
            <p:nvPr/>
          </p:nvSpPr>
          <p:spPr bwMode="auto">
            <a:xfrm>
              <a:off x="915" y="1294"/>
              <a:ext cx="0" cy="143"/>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8471" name="Freeform 43">
              <a:extLst>
                <a:ext uri="{FF2B5EF4-FFF2-40B4-BE49-F238E27FC236}">
                  <a16:creationId xmlns:a16="http://schemas.microsoft.com/office/drawing/2014/main" id="{93D34668-89B2-4431-947F-366BAA3E7F08}"/>
                </a:ext>
              </a:extLst>
            </p:cNvPr>
            <p:cNvSpPr>
              <a:spLocks/>
            </p:cNvSpPr>
            <p:nvPr/>
          </p:nvSpPr>
          <p:spPr bwMode="auto">
            <a:xfrm>
              <a:off x="876" y="1427"/>
              <a:ext cx="77" cy="78"/>
            </a:xfrm>
            <a:custGeom>
              <a:avLst/>
              <a:gdLst>
                <a:gd name="T0" fmla="*/ 77 w 77"/>
                <a:gd name="T1" fmla="*/ 0 h 78"/>
                <a:gd name="T2" fmla="*/ 39 w 77"/>
                <a:gd name="T3" fmla="*/ 78 h 78"/>
                <a:gd name="T4" fmla="*/ 0 w 77"/>
                <a:gd name="T5" fmla="*/ 0 h 78"/>
                <a:gd name="T6" fmla="*/ 77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77" y="0"/>
                  </a:moveTo>
                  <a:lnTo>
                    <a:pt x="39" y="78"/>
                  </a:lnTo>
                  <a:lnTo>
                    <a:pt x="0" y="0"/>
                  </a:lnTo>
                  <a:lnTo>
                    <a:pt x="77"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72" name="Rectangle 44">
              <a:extLst>
                <a:ext uri="{FF2B5EF4-FFF2-40B4-BE49-F238E27FC236}">
                  <a16:creationId xmlns:a16="http://schemas.microsoft.com/office/drawing/2014/main" id="{D680F8D8-0364-4C7C-8A27-1255DB7D7936}"/>
                </a:ext>
              </a:extLst>
            </p:cNvPr>
            <p:cNvSpPr>
              <a:spLocks noChangeArrowheads="1"/>
            </p:cNvSpPr>
            <p:nvPr/>
          </p:nvSpPr>
          <p:spPr bwMode="auto">
            <a:xfrm>
              <a:off x="3789" y="3438"/>
              <a:ext cx="1054" cy="35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473" name="Rectangle 45">
              <a:extLst>
                <a:ext uri="{FF2B5EF4-FFF2-40B4-BE49-F238E27FC236}">
                  <a16:creationId xmlns:a16="http://schemas.microsoft.com/office/drawing/2014/main" id="{136D8E6A-8152-4959-A8C3-BB206F76F6AE}"/>
                </a:ext>
              </a:extLst>
            </p:cNvPr>
            <p:cNvSpPr>
              <a:spLocks noChangeArrowheads="1"/>
            </p:cNvSpPr>
            <p:nvPr/>
          </p:nvSpPr>
          <p:spPr bwMode="auto">
            <a:xfrm>
              <a:off x="3789" y="3438"/>
              <a:ext cx="1054" cy="351"/>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474" name="Rectangle 46">
              <a:extLst>
                <a:ext uri="{FF2B5EF4-FFF2-40B4-BE49-F238E27FC236}">
                  <a16:creationId xmlns:a16="http://schemas.microsoft.com/office/drawing/2014/main" id="{78DFC5EB-9819-4E3F-9093-7E6E2DAD0BF0}"/>
                </a:ext>
              </a:extLst>
            </p:cNvPr>
            <p:cNvSpPr>
              <a:spLocks noChangeArrowheads="1"/>
            </p:cNvSpPr>
            <p:nvPr/>
          </p:nvSpPr>
          <p:spPr bwMode="auto">
            <a:xfrm>
              <a:off x="4005" y="3561"/>
              <a:ext cx="60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Blameless error</a:t>
              </a:r>
              <a:endParaRPr lang="en-US" altLang="en-US" sz="2800"/>
            </a:p>
          </p:txBody>
        </p:sp>
        <p:sp>
          <p:nvSpPr>
            <p:cNvPr id="18475" name="Rectangle 47">
              <a:extLst>
                <a:ext uri="{FF2B5EF4-FFF2-40B4-BE49-F238E27FC236}">
                  <a16:creationId xmlns:a16="http://schemas.microsoft.com/office/drawing/2014/main" id="{AAC1228F-4791-4316-855D-530D1089A809}"/>
                </a:ext>
              </a:extLst>
            </p:cNvPr>
            <p:cNvSpPr>
              <a:spLocks noChangeArrowheads="1"/>
            </p:cNvSpPr>
            <p:nvPr/>
          </p:nvSpPr>
          <p:spPr bwMode="auto">
            <a:xfrm>
              <a:off x="4604" y="3561"/>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18476" name="Rectangle 48">
              <a:extLst>
                <a:ext uri="{FF2B5EF4-FFF2-40B4-BE49-F238E27FC236}">
                  <a16:creationId xmlns:a16="http://schemas.microsoft.com/office/drawing/2014/main" id="{DA1D8715-3263-4EA6-8724-EA526F9EF117}"/>
                </a:ext>
              </a:extLst>
            </p:cNvPr>
            <p:cNvSpPr>
              <a:spLocks noChangeArrowheads="1"/>
            </p:cNvSpPr>
            <p:nvPr/>
          </p:nvSpPr>
          <p:spPr bwMode="auto">
            <a:xfrm>
              <a:off x="3789" y="3016"/>
              <a:ext cx="1054" cy="351"/>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477" name="Rectangle 49">
              <a:extLst>
                <a:ext uri="{FF2B5EF4-FFF2-40B4-BE49-F238E27FC236}">
                  <a16:creationId xmlns:a16="http://schemas.microsoft.com/office/drawing/2014/main" id="{F5350893-4865-4B15-807F-58A45C1344E4}"/>
                </a:ext>
              </a:extLst>
            </p:cNvPr>
            <p:cNvSpPr>
              <a:spLocks noChangeArrowheads="1"/>
            </p:cNvSpPr>
            <p:nvPr/>
          </p:nvSpPr>
          <p:spPr bwMode="auto">
            <a:xfrm>
              <a:off x="3789" y="3016"/>
              <a:ext cx="1054" cy="351"/>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478" name="Rectangle 50">
              <a:extLst>
                <a:ext uri="{FF2B5EF4-FFF2-40B4-BE49-F238E27FC236}">
                  <a16:creationId xmlns:a16="http://schemas.microsoft.com/office/drawing/2014/main" id="{20FEC739-71EC-4441-9441-F958AAFBBB60}"/>
                </a:ext>
              </a:extLst>
            </p:cNvPr>
            <p:cNvSpPr>
              <a:spLocks noChangeArrowheads="1"/>
            </p:cNvSpPr>
            <p:nvPr/>
          </p:nvSpPr>
          <p:spPr bwMode="auto">
            <a:xfrm>
              <a:off x="4005" y="3044"/>
              <a:ext cx="60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Blameless error</a:t>
              </a:r>
              <a:endParaRPr lang="en-US" altLang="en-US" sz="2800"/>
            </a:p>
          </p:txBody>
        </p:sp>
        <p:sp>
          <p:nvSpPr>
            <p:cNvPr id="18479" name="Rectangle 51">
              <a:extLst>
                <a:ext uri="{FF2B5EF4-FFF2-40B4-BE49-F238E27FC236}">
                  <a16:creationId xmlns:a16="http://schemas.microsoft.com/office/drawing/2014/main" id="{53F15114-6871-446A-91CF-93B65231EC44}"/>
                </a:ext>
              </a:extLst>
            </p:cNvPr>
            <p:cNvSpPr>
              <a:spLocks noChangeArrowheads="1"/>
            </p:cNvSpPr>
            <p:nvPr/>
          </p:nvSpPr>
          <p:spPr bwMode="auto">
            <a:xfrm>
              <a:off x="4604" y="3044"/>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18480" name="Rectangle 52">
              <a:extLst>
                <a:ext uri="{FF2B5EF4-FFF2-40B4-BE49-F238E27FC236}">
                  <a16:creationId xmlns:a16="http://schemas.microsoft.com/office/drawing/2014/main" id="{D4FB120D-A08B-4134-BEC3-C82DE4A0527A}"/>
                </a:ext>
              </a:extLst>
            </p:cNvPr>
            <p:cNvSpPr>
              <a:spLocks noChangeArrowheads="1"/>
            </p:cNvSpPr>
            <p:nvPr/>
          </p:nvSpPr>
          <p:spPr bwMode="auto">
            <a:xfrm>
              <a:off x="3905" y="3141"/>
              <a:ext cx="31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Training</a:t>
              </a:r>
              <a:endParaRPr lang="en-US" altLang="en-US" sz="2800"/>
            </a:p>
          </p:txBody>
        </p:sp>
        <p:sp>
          <p:nvSpPr>
            <p:cNvPr id="18481" name="Rectangle 53">
              <a:extLst>
                <a:ext uri="{FF2B5EF4-FFF2-40B4-BE49-F238E27FC236}">
                  <a16:creationId xmlns:a16="http://schemas.microsoft.com/office/drawing/2014/main" id="{8DA38300-0C31-4A27-A43C-4A1413EEE8D4}"/>
                </a:ext>
              </a:extLst>
            </p:cNvPr>
            <p:cNvSpPr>
              <a:spLocks noChangeArrowheads="1"/>
            </p:cNvSpPr>
            <p:nvPr/>
          </p:nvSpPr>
          <p:spPr bwMode="auto">
            <a:xfrm>
              <a:off x="4217" y="314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 </a:t>
              </a:r>
              <a:endParaRPr lang="en-US" altLang="en-US" sz="2800"/>
            </a:p>
          </p:txBody>
        </p:sp>
        <p:sp>
          <p:nvSpPr>
            <p:cNvPr id="18482" name="Rectangle 54">
              <a:extLst>
                <a:ext uri="{FF2B5EF4-FFF2-40B4-BE49-F238E27FC236}">
                  <a16:creationId xmlns:a16="http://schemas.microsoft.com/office/drawing/2014/main" id="{27B45164-DBE7-4940-A0A0-02AC49461911}"/>
                </a:ext>
              </a:extLst>
            </p:cNvPr>
            <p:cNvSpPr>
              <a:spLocks noChangeArrowheads="1"/>
            </p:cNvSpPr>
            <p:nvPr/>
          </p:nvSpPr>
          <p:spPr bwMode="auto">
            <a:xfrm>
              <a:off x="4262" y="3141"/>
              <a:ext cx="42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counseling</a:t>
              </a:r>
              <a:endParaRPr lang="en-US" altLang="en-US" sz="2800"/>
            </a:p>
          </p:txBody>
        </p:sp>
        <p:sp>
          <p:nvSpPr>
            <p:cNvPr id="18483" name="Rectangle 55">
              <a:extLst>
                <a:ext uri="{FF2B5EF4-FFF2-40B4-BE49-F238E27FC236}">
                  <a16:creationId xmlns:a16="http://schemas.microsoft.com/office/drawing/2014/main" id="{626CD426-7DFA-48DD-A743-93E90D843F49}"/>
                </a:ext>
              </a:extLst>
            </p:cNvPr>
            <p:cNvSpPr>
              <a:spLocks noChangeArrowheads="1"/>
            </p:cNvSpPr>
            <p:nvPr/>
          </p:nvSpPr>
          <p:spPr bwMode="auto">
            <a:xfrm>
              <a:off x="4704" y="314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 </a:t>
              </a:r>
              <a:endParaRPr lang="en-US" altLang="en-US" sz="2800"/>
            </a:p>
          </p:txBody>
        </p:sp>
        <p:sp>
          <p:nvSpPr>
            <p:cNvPr id="18484" name="Rectangle 56">
              <a:extLst>
                <a:ext uri="{FF2B5EF4-FFF2-40B4-BE49-F238E27FC236}">
                  <a16:creationId xmlns:a16="http://schemas.microsoft.com/office/drawing/2014/main" id="{F851B622-9C14-4AAF-AD62-9598455A86C0}"/>
                </a:ext>
              </a:extLst>
            </p:cNvPr>
            <p:cNvSpPr>
              <a:spLocks noChangeArrowheads="1"/>
            </p:cNvSpPr>
            <p:nvPr/>
          </p:nvSpPr>
          <p:spPr bwMode="auto">
            <a:xfrm>
              <a:off x="3808" y="3238"/>
              <a:ext cx="99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consider suitability for job</a:t>
              </a:r>
              <a:endParaRPr lang="en-US" altLang="en-US" sz="2800"/>
            </a:p>
          </p:txBody>
        </p:sp>
        <p:sp>
          <p:nvSpPr>
            <p:cNvPr id="18485" name="Rectangle 57">
              <a:extLst>
                <a:ext uri="{FF2B5EF4-FFF2-40B4-BE49-F238E27FC236}">
                  <a16:creationId xmlns:a16="http://schemas.microsoft.com/office/drawing/2014/main" id="{81DEEDE1-29A6-4233-B086-1DCD73D48FC3}"/>
                </a:ext>
              </a:extLst>
            </p:cNvPr>
            <p:cNvSpPr>
              <a:spLocks noChangeArrowheads="1"/>
            </p:cNvSpPr>
            <p:nvPr/>
          </p:nvSpPr>
          <p:spPr bwMode="auto">
            <a:xfrm>
              <a:off x="4801" y="3238"/>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18486" name="Rectangle 58">
              <a:extLst>
                <a:ext uri="{FF2B5EF4-FFF2-40B4-BE49-F238E27FC236}">
                  <a16:creationId xmlns:a16="http://schemas.microsoft.com/office/drawing/2014/main" id="{55D7AB89-5201-4D9E-BD82-D1D7CD2627CE}"/>
                </a:ext>
              </a:extLst>
            </p:cNvPr>
            <p:cNvSpPr>
              <a:spLocks noChangeArrowheads="1"/>
            </p:cNvSpPr>
            <p:nvPr/>
          </p:nvSpPr>
          <p:spPr bwMode="auto">
            <a:xfrm>
              <a:off x="3789" y="2594"/>
              <a:ext cx="1054" cy="352"/>
            </a:xfrm>
            <a:prstGeom prst="rect">
              <a:avLst/>
            </a:prstGeom>
            <a:solidFill>
              <a:srgbClr val="8C8C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487" name="Rectangle 59">
              <a:extLst>
                <a:ext uri="{FF2B5EF4-FFF2-40B4-BE49-F238E27FC236}">
                  <a16:creationId xmlns:a16="http://schemas.microsoft.com/office/drawing/2014/main" id="{87A12E37-5C2C-4FCD-8FD3-C7764A3E42D6}"/>
                </a:ext>
              </a:extLst>
            </p:cNvPr>
            <p:cNvSpPr>
              <a:spLocks noChangeArrowheads="1"/>
            </p:cNvSpPr>
            <p:nvPr/>
          </p:nvSpPr>
          <p:spPr bwMode="auto">
            <a:xfrm>
              <a:off x="3789" y="2594"/>
              <a:ext cx="1054" cy="35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488" name="Rectangle 60">
              <a:extLst>
                <a:ext uri="{FF2B5EF4-FFF2-40B4-BE49-F238E27FC236}">
                  <a16:creationId xmlns:a16="http://schemas.microsoft.com/office/drawing/2014/main" id="{60A799DE-27C7-4D3B-A807-A2696F02EDA4}"/>
                </a:ext>
              </a:extLst>
            </p:cNvPr>
            <p:cNvSpPr>
              <a:spLocks noChangeArrowheads="1"/>
            </p:cNvSpPr>
            <p:nvPr/>
          </p:nvSpPr>
          <p:spPr bwMode="auto">
            <a:xfrm>
              <a:off x="3897" y="2721"/>
              <a:ext cx="81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System induced error</a:t>
              </a:r>
              <a:endParaRPr lang="en-US" altLang="en-US" sz="2800"/>
            </a:p>
          </p:txBody>
        </p:sp>
        <p:sp>
          <p:nvSpPr>
            <p:cNvPr id="18489" name="Rectangle 61">
              <a:extLst>
                <a:ext uri="{FF2B5EF4-FFF2-40B4-BE49-F238E27FC236}">
                  <a16:creationId xmlns:a16="http://schemas.microsoft.com/office/drawing/2014/main" id="{0B32ADC0-3263-46BB-9BAD-7F566D15AD40}"/>
                </a:ext>
              </a:extLst>
            </p:cNvPr>
            <p:cNvSpPr>
              <a:spLocks noChangeArrowheads="1"/>
            </p:cNvSpPr>
            <p:nvPr/>
          </p:nvSpPr>
          <p:spPr bwMode="auto">
            <a:xfrm>
              <a:off x="4712" y="2721"/>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18490" name="Rectangle 62">
              <a:extLst>
                <a:ext uri="{FF2B5EF4-FFF2-40B4-BE49-F238E27FC236}">
                  <a16:creationId xmlns:a16="http://schemas.microsoft.com/office/drawing/2014/main" id="{60BBA680-BF2C-464F-A084-523CFFF65958}"/>
                </a:ext>
              </a:extLst>
            </p:cNvPr>
            <p:cNvSpPr>
              <a:spLocks noChangeArrowheads="1"/>
            </p:cNvSpPr>
            <p:nvPr/>
          </p:nvSpPr>
          <p:spPr bwMode="auto">
            <a:xfrm>
              <a:off x="3789" y="2172"/>
              <a:ext cx="1054" cy="352"/>
            </a:xfrm>
            <a:prstGeom prst="rect">
              <a:avLst/>
            </a:prstGeom>
            <a:solidFill>
              <a:srgbClr val="6969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491" name="Rectangle 63">
              <a:extLst>
                <a:ext uri="{FF2B5EF4-FFF2-40B4-BE49-F238E27FC236}">
                  <a16:creationId xmlns:a16="http://schemas.microsoft.com/office/drawing/2014/main" id="{B3BC3C89-B0B3-4410-92AF-94BCADB85081}"/>
                </a:ext>
              </a:extLst>
            </p:cNvPr>
            <p:cNvSpPr>
              <a:spLocks noChangeArrowheads="1"/>
            </p:cNvSpPr>
            <p:nvPr/>
          </p:nvSpPr>
          <p:spPr bwMode="auto">
            <a:xfrm>
              <a:off x="3789" y="2172"/>
              <a:ext cx="1054" cy="35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492" name="Rectangle 64">
              <a:extLst>
                <a:ext uri="{FF2B5EF4-FFF2-40B4-BE49-F238E27FC236}">
                  <a16:creationId xmlns:a16="http://schemas.microsoft.com/office/drawing/2014/main" id="{F42CD4E5-DD1A-44F8-BC4D-7689800CB7A0}"/>
                </a:ext>
              </a:extLst>
            </p:cNvPr>
            <p:cNvSpPr>
              <a:spLocks noChangeArrowheads="1"/>
            </p:cNvSpPr>
            <p:nvPr/>
          </p:nvSpPr>
          <p:spPr bwMode="auto">
            <a:xfrm>
              <a:off x="3849" y="2249"/>
              <a:ext cx="91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Possible negligent error</a:t>
              </a:r>
              <a:endParaRPr lang="en-US" altLang="en-US" sz="2800"/>
            </a:p>
          </p:txBody>
        </p:sp>
        <p:sp>
          <p:nvSpPr>
            <p:cNvPr id="18493" name="Rectangle 65">
              <a:extLst>
                <a:ext uri="{FF2B5EF4-FFF2-40B4-BE49-F238E27FC236}">
                  <a16:creationId xmlns:a16="http://schemas.microsoft.com/office/drawing/2014/main" id="{4081022C-34A3-486A-A3B2-7ABAE392B5E2}"/>
                </a:ext>
              </a:extLst>
            </p:cNvPr>
            <p:cNvSpPr>
              <a:spLocks noChangeArrowheads="1"/>
            </p:cNvSpPr>
            <p:nvPr/>
          </p:nvSpPr>
          <p:spPr bwMode="auto">
            <a:xfrm>
              <a:off x="4760" y="2249"/>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18494" name="Rectangle 66">
              <a:extLst>
                <a:ext uri="{FF2B5EF4-FFF2-40B4-BE49-F238E27FC236}">
                  <a16:creationId xmlns:a16="http://schemas.microsoft.com/office/drawing/2014/main" id="{DF59D05D-44F1-4E3A-A0C2-D081269BFC3D}"/>
                </a:ext>
              </a:extLst>
            </p:cNvPr>
            <p:cNvSpPr>
              <a:spLocks noChangeArrowheads="1"/>
            </p:cNvSpPr>
            <p:nvPr/>
          </p:nvSpPr>
          <p:spPr bwMode="auto">
            <a:xfrm>
              <a:off x="3823" y="234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e</a:t>
              </a:r>
              <a:endParaRPr lang="en-US" altLang="en-US" sz="2800"/>
            </a:p>
          </p:txBody>
        </p:sp>
        <p:sp>
          <p:nvSpPr>
            <p:cNvPr id="18495" name="Rectangle 67">
              <a:extLst>
                <a:ext uri="{FF2B5EF4-FFF2-40B4-BE49-F238E27FC236}">
                  <a16:creationId xmlns:a16="http://schemas.microsoft.com/office/drawing/2014/main" id="{206BE8D1-8865-4909-A844-C6A8B4AFDCCD}"/>
                </a:ext>
              </a:extLst>
            </p:cNvPr>
            <p:cNvSpPr>
              <a:spLocks noChangeArrowheads="1"/>
            </p:cNvSpPr>
            <p:nvPr/>
          </p:nvSpPr>
          <p:spPr bwMode="auto">
            <a:xfrm>
              <a:off x="3868" y="2345"/>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18496" name="Rectangle 68">
              <a:extLst>
                <a:ext uri="{FF2B5EF4-FFF2-40B4-BE49-F238E27FC236}">
                  <a16:creationId xmlns:a16="http://schemas.microsoft.com/office/drawing/2014/main" id="{96F07976-07C4-4582-8CF2-BB17C43C849E}"/>
                </a:ext>
              </a:extLst>
            </p:cNvPr>
            <p:cNvSpPr>
              <a:spLocks noChangeArrowheads="1"/>
            </p:cNvSpPr>
            <p:nvPr/>
          </p:nvSpPr>
          <p:spPr bwMode="auto">
            <a:xfrm>
              <a:off x="3890" y="2345"/>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g</a:t>
              </a:r>
              <a:endParaRPr lang="en-US" altLang="en-US" sz="2800"/>
            </a:p>
          </p:txBody>
        </p:sp>
        <p:sp>
          <p:nvSpPr>
            <p:cNvPr id="18497" name="Rectangle 69">
              <a:extLst>
                <a:ext uri="{FF2B5EF4-FFF2-40B4-BE49-F238E27FC236}">
                  <a16:creationId xmlns:a16="http://schemas.microsoft.com/office/drawing/2014/main" id="{4BE6AE7C-5392-4EA9-BB14-EF7A7F2B4B58}"/>
                </a:ext>
              </a:extLst>
            </p:cNvPr>
            <p:cNvSpPr>
              <a:spLocks noChangeArrowheads="1"/>
            </p:cNvSpPr>
            <p:nvPr/>
          </p:nvSpPr>
          <p:spPr bwMode="auto">
            <a:xfrm>
              <a:off x="3938" y="234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18498" name="Rectangle 70">
              <a:extLst>
                <a:ext uri="{FF2B5EF4-FFF2-40B4-BE49-F238E27FC236}">
                  <a16:creationId xmlns:a16="http://schemas.microsoft.com/office/drawing/2014/main" id="{804F2299-122B-4DEE-986E-E41D92CF6B83}"/>
                </a:ext>
              </a:extLst>
            </p:cNvPr>
            <p:cNvSpPr>
              <a:spLocks noChangeArrowheads="1"/>
            </p:cNvSpPr>
            <p:nvPr/>
          </p:nvSpPr>
          <p:spPr bwMode="auto">
            <a:xfrm>
              <a:off x="3983" y="2345"/>
              <a:ext cx="13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slip</a:t>
              </a:r>
              <a:endParaRPr lang="en-US" altLang="en-US" sz="2800"/>
            </a:p>
          </p:txBody>
        </p:sp>
        <p:sp>
          <p:nvSpPr>
            <p:cNvPr id="18499" name="Rectangle 71">
              <a:extLst>
                <a:ext uri="{FF2B5EF4-FFF2-40B4-BE49-F238E27FC236}">
                  <a16:creationId xmlns:a16="http://schemas.microsoft.com/office/drawing/2014/main" id="{8F8404FB-CE8A-46DE-9065-0C0929BD147A}"/>
                </a:ext>
              </a:extLst>
            </p:cNvPr>
            <p:cNvSpPr>
              <a:spLocks noChangeArrowheads="1"/>
            </p:cNvSpPr>
            <p:nvPr/>
          </p:nvSpPr>
          <p:spPr bwMode="auto">
            <a:xfrm>
              <a:off x="4120" y="234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18500" name="Rectangle 72">
              <a:extLst>
                <a:ext uri="{FF2B5EF4-FFF2-40B4-BE49-F238E27FC236}">
                  <a16:creationId xmlns:a16="http://schemas.microsoft.com/office/drawing/2014/main" id="{AD3B046F-E2D1-4544-B6BE-86EAE1C16EAE}"/>
                </a:ext>
              </a:extLst>
            </p:cNvPr>
            <p:cNvSpPr>
              <a:spLocks noChangeArrowheads="1"/>
            </p:cNvSpPr>
            <p:nvPr/>
          </p:nvSpPr>
          <p:spPr bwMode="auto">
            <a:xfrm>
              <a:off x="4165" y="2345"/>
              <a:ext cx="6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lapse or mistake</a:t>
              </a:r>
              <a:endParaRPr lang="en-US" altLang="en-US" sz="2800"/>
            </a:p>
          </p:txBody>
        </p:sp>
        <p:sp>
          <p:nvSpPr>
            <p:cNvPr id="18501" name="Rectangle 73">
              <a:extLst>
                <a:ext uri="{FF2B5EF4-FFF2-40B4-BE49-F238E27FC236}">
                  <a16:creationId xmlns:a16="http://schemas.microsoft.com/office/drawing/2014/main" id="{52B45890-DFC0-40BA-96CB-5FF2CF7399E4}"/>
                </a:ext>
              </a:extLst>
            </p:cNvPr>
            <p:cNvSpPr>
              <a:spLocks noChangeArrowheads="1"/>
            </p:cNvSpPr>
            <p:nvPr/>
          </p:nvSpPr>
          <p:spPr bwMode="auto">
            <a:xfrm>
              <a:off x="4786" y="2345"/>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18502" name="Rectangle 74">
              <a:extLst>
                <a:ext uri="{FF2B5EF4-FFF2-40B4-BE49-F238E27FC236}">
                  <a16:creationId xmlns:a16="http://schemas.microsoft.com/office/drawing/2014/main" id="{DC14678C-D0E2-48C3-8CC2-BED5B691A95D}"/>
                </a:ext>
              </a:extLst>
            </p:cNvPr>
            <p:cNvSpPr>
              <a:spLocks noChangeArrowheads="1"/>
            </p:cNvSpPr>
            <p:nvPr/>
          </p:nvSpPr>
          <p:spPr bwMode="auto">
            <a:xfrm>
              <a:off x="3789" y="1751"/>
              <a:ext cx="1054" cy="351"/>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503" name="Rectangle 75">
              <a:extLst>
                <a:ext uri="{FF2B5EF4-FFF2-40B4-BE49-F238E27FC236}">
                  <a16:creationId xmlns:a16="http://schemas.microsoft.com/office/drawing/2014/main" id="{B865124C-0853-4BA5-8468-64ACC27548F7}"/>
                </a:ext>
              </a:extLst>
            </p:cNvPr>
            <p:cNvSpPr>
              <a:spLocks noChangeArrowheads="1"/>
            </p:cNvSpPr>
            <p:nvPr/>
          </p:nvSpPr>
          <p:spPr bwMode="auto">
            <a:xfrm>
              <a:off x="3789" y="1751"/>
              <a:ext cx="1054" cy="351"/>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504" name="Rectangle 76">
              <a:extLst>
                <a:ext uri="{FF2B5EF4-FFF2-40B4-BE49-F238E27FC236}">
                  <a16:creationId xmlns:a16="http://schemas.microsoft.com/office/drawing/2014/main" id="{D40A08FB-93B2-4368-BE33-02B7D201CD92}"/>
                </a:ext>
              </a:extLst>
            </p:cNvPr>
            <p:cNvSpPr>
              <a:spLocks noChangeArrowheads="1"/>
            </p:cNvSpPr>
            <p:nvPr/>
          </p:nvSpPr>
          <p:spPr bwMode="auto">
            <a:xfrm>
              <a:off x="3827" y="1877"/>
              <a:ext cx="96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System induced violation</a:t>
              </a:r>
              <a:endParaRPr lang="en-US" altLang="en-US" sz="2800"/>
            </a:p>
          </p:txBody>
        </p:sp>
        <p:sp>
          <p:nvSpPr>
            <p:cNvPr id="18505" name="Rectangle 77">
              <a:extLst>
                <a:ext uri="{FF2B5EF4-FFF2-40B4-BE49-F238E27FC236}">
                  <a16:creationId xmlns:a16="http://schemas.microsoft.com/office/drawing/2014/main" id="{A2FA68D2-2E14-4872-9F2C-E10E90953DB1}"/>
                </a:ext>
              </a:extLst>
            </p:cNvPr>
            <p:cNvSpPr>
              <a:spLocks noChangeArrowheads="1"/>
            </p:cNvSpPr>
            <p:nvPr/>
          </p:nvSpPr>
          <p:spPr bwMode="auto">
            <a:xfrm>
              <a:off x="4782" y="1877"/>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18506" name="Rectangle 78">
              <a:extLst>
                <a:ext uri="{FF2B5EF4-FFF2-40B4-BE49-F238E27FC236}">
                  <a16:creationId xmlns:a16="http://schemas.microsoft.com/office/drawing/2014/main" id="{6CF611C4-34AE-4B16-984B-D4827E9B406A}"/>
                </a:ext>
              </a:extLst>
            </p:cNvPr>
            <p:cNvSpPr>
              <a:spLocks noChangeArrowheads="1"/>
            </p:cNvSpPr>
            <p:nvPr/>
          </p:nvSpPr>
          <p:spPr bwMode="auto">
            <a:xfrm>
              <a:off x="3789" y="1329"/>
              <a:ext cx="1054" cy="352"/>
            </a:xfrm>
            <a:prstGeom prst="rect">
              <a:avLst/>
            </a:prstGeom>
            <a:solidFill>
              <a:srgbClr val="2323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507" name="Rectangle 79">
              <a:extLst>
                <a:ext uri="{FF2B5EF4-FFF2-40B4-BE49-F238E27FC236}">
                  <a16:creationId xmlns:a16="http://schemas.microsoft.com/office/drawing/2014/main" id="{8654734F-B17B-4D20-A8C6-06C2EED11709}"/>
                </a:ext>
              </a:extLst>
            </p:cNvPr>
            <p:cNvSpPr>
              <a:spLocks noChangeArrowheads="1"/>
            </p:cNvSpPr>
            <p:nvPr/>
          </p:nvSpPr>
          <p:spPr bwMode="auto">
            <a:xfrm>
              <a:off x="3789" y="1329"/>
              <a:ext cx="1054" cy="35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508" name="Rectangle 80">
              <a:extLst>
                <a:ext uri="{FF2B5EF4-FFF2-40B4-BE49-F238E27FC236}">
                  <a16:creationId xmlns:a16="http://schemas.microsoft.com/office/drawing/2014/main" id="{E915627B-335E-4915-ACA0-B7C72BF6A457}"/>
                </a:ext>
              </a:extLst>
            </p:cNvPr>
            <p:cNvSpPr>
              <a:spLocks noChangeArrowheads="1"/>
            </p:cNvSpPr>
            <p:nvPr/>
          </p:nvSpPr>
          <p:spPr bwMode="auto">
            <a:xfrm>
              <a:off x="3983" y="1408"/>
              <a:ext cx="6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Possible reckless </a:t>
              </a:r>
              <a:endParaRPr lang="en-US" altLang="en-US" sz="2800"/>
            </a:p>
          </p:txBody>
        </p:sp>
        <p:sp>
          <p:nvSpPr>
            <p:cNvPr id="18509" name="Rectangle 81">
              <a:extLst>
                <a:ext uri="{FF2B5EF4-FFF2-40B4-BE49-F238E27FC236}">
                  <a16:creationId xmlns:a16="http://schemas.microsoft.com/office/drawing/2014/main" id="{AF4867E4-D648-449B-99D9-FC06C5F29E07}"/>
                </a:ext>
              </a:extLst>
            </p:cNvPr>
            <p:cNvSpPr>
              <a:spLocks noChangeArrowheads="1"/>
            </p:cNvSpPr>
            <p:nvPr/>
          </p:nvSpPr>
          <p:spPr bwMode="auto">
            <a:xfrm>
              <a:off x="4143" y="1501"/>
              <a:ext cx="32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violation</a:t>
              </a:r>
              <a:endParaRPr lang="en-US" altLang="en-US" sz="2800"/>
            </a:p>
          </p:txBody>
        </p:sp>
        <p:sp>
          <p:nvSpPr>
            <p:cNvPr id="18510" name="Rectangle 82">
              <a:extLst>
                <a:ext uri="{FF2B5EF4-FFF2-40B4-BE49-F238E27FC236}">
                  <a16:creationId xmlns:a16="http://schemas.microsoft.com/office/drawing/2014/main" id="{4009D199-F774-482D-BB2F-A5A795987D00}"/>
                </a:ext>
              </a:extLst>
            </p:cNvPr>
            <p:cNvSpPr>
              <a:spLocks noChangeArrowheads="1"/>
            </p:cNvSpPr>
            <p:nvPr/>
          </p:nvSpPr>
          <p:spPr bwMode="auto">
            <a:xfrm>
              <a:off x="4466" y="1501"/>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18511" name="Rectangle 83">
              <a:extLst>
                <a:ext uri="{FF2B5EF4-FFF2-40B4-BE49-F238E27FC236}">
                  <a16:creationId xmlns:a16="http://schemas.microsoft.com/office/drawing/2014/main" id="{55A42AD9-1A1C-4D03-ABB4-62AD0E38AC56}"/>
                </a:ext>
              </a:extLst>
            </p:cNvPr>
            <p:cNvSpPr>
              <a:spLocks noChangeArrowheads="1"/>
            </p:cNvSpPr>
            <p:nvPr/>
          </p:nvSpPr>
          <p:spPr bwMode="auto">
            <a:xfrm>
              <a:off x="3789" y="908"/>
              <a:ext cx="1054" cy="3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512" name="Rectangle 84">
              <a:extLst>
                <a:ext uri="{FF2B5EF4-FFF2-40B4-BE49-F238E27FC236}">
                  <a16:creationId xmlns:a16="http://schemas.microsoft.com/office/drawing/2014/main" id="{7285CA45-B841-4966-8B98-FCC9E4BFB126}"/>
                </a:ext>
              </a:extLst>
            </p:cNvPr>
            <p:cNvSpPr>
              <a:spLocks noChangeArrowheads="1"/>
            </p:cNvSpPr>
            <p:nvPr/>
          </p:nvSpPr>
          <p:spPr bwMode="auto">
            <a:xfrm>
              <a:off x="3789" y="908"/>
              <a:ext cx="1054" cy="351"/>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513" name="Rectangle 85">
              <a:extLst>
                <a:ext uri="{FF2B5EF4-FFF2-40B4-BE49-F238E27FC236}">
                  <a16:creationId xmlns:a16="http://schemas.microsoft.com/office/drawing/2014/main" id="{85292D9E-3EA5-4F41-82B0-22C34229AA18}"/>
                </a:ext>
              </a:extLst>
            </p:cNvPr>
            <p:cNvSpPr>
              <a:spLocks noChangeArrowheads="1"/>
            </p:cNvSpPr>
            <p:nvPr/>
          </p:nvSpPr>
          <p:spPr bwMode="auto">
            <a:xfrm>
              <a:off x="3909" y="984"/>
              <a:ext cx="35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Sabotage</a:t>
              </a:r>
              <a:endParaRPr lang="en-US" altLang="en-US" sz="2800"/>
            </a:p>
          </p:txBody>
        </p:sp>
        <p:sp>
          <p:nvSpPr>
            <p:cNvPr id="18514" name="Rectangle 86">
              <a:extLst>
                <a:ext uri="{FF2B5EF4-FFF2-40B4-BE49-F238E27FC236}">
                  <a16:creationId xmlns:a16="http://schemas.microsoft.com/office/drawing/2014/main" id="{E0873741-CA30-4E10-B08A-8DA5EBFF6582}"/>
                </a:ext>
              </a:extLst>
            </p:cNvPr>
            <p:cNvSpPr>
              <a:spLocks noChangeArrowheads="1"/>
            </p:cNvSpPr>
            <p:nvPr/>
          </p:nvSpPr>
          <p:spPr bwMode="auto">
            <a:xfrm>
              <a:off x="4266" y="984"/>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18515" name="Rectangle 87">
              <a:extLst>
                <a:ext uri="{FF2B5EF4-FFF2-40B4-BE49-F238E27FC236}">
                  <a16:creationId xmlns:a16="http://schemas.microsoft.com/office/drawing/2014/main" id="{856EAB23-27B6-4D59-A407-BD9842EABBF0}"/>
                </a:ext>
              </a:extLst>
            </p:cNvPr>
            <p:cNvSpPr>
              <a:spLocks noChangeArrowheads="1"/>
            </p:cNvSpPr>
            <p:nvPr/>
          </p:nvSpPr>
          <p:spPr bwMode="auto">
            <a:xfrm>
              <a:off x="4310" y="984"/>
              <a:ext cx="43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malevolent </a:t>
              </a:r>
              <a:endParaRPr lang="en-US" altLang="en-US" sz="2800"/>
            </a:p>
          </p:txBody>
        </p:sp>
        <p:sp>
          <p:nvSpPr>
            <p:cNvPr id="18516" name="Rectangle 88">
              <a:extLst>
                <a:ext uri="{FF2B5EF4-FFF2-40B4-BE49-F238E27FC236}">
                  <a16:creationId xmlns:a16="http://schemas.microsoft.com/office/drawing/2014/main" id="{A7F3F298-7FCE-461D-849D-04349F98A316}"/>
                </a:ext>
              </a:extLst>
            </p:cNvPr>
            <p:cNvSpPr>
              <a:spLocks noChangeArrowheads="1"/>
            </p:cNvSpPr>
            <p:nvPr/>
          </p:nvSpPr>
          <p:spPr bwMode="auto">
            <a:xfrm>
              <a:off x="3916" y="1081"/>
              <a:ext cx="30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damage</a:t>
              </a:r>
              <a:endParaRPr lang="en-US" altLang="en-US" sz="2800"/>
            </a:p>
          </p:txBody>
        </p:sp>
        <p:sp>
          <p:nvSpPr>
            <p:cNvPr id="18517" name="Rectangle 89">
              <a:extLst>
                <a:ext uri="{FF2B5EF4-FFF2-40B4-BE49-F238E27FC236}">
                  <a16:creationId xmlns:a16="http://schemas.microsoft.com/office/drawing/2014/main" id="{83216370-584A-4B54-9C78-FFF175B22582}"/>
                </a:ext>
              </a:extLst>
            </p:cNvPr>
            <p:cNvSpPr>
              <a:spLocks noChangeArrowheads="1"/>
            </p:cNvSpPr>
            <p:nvPr/>
          </p:nvSpPr>
          <p:spPr bwMode="auto">
            <a:xfrm>
              <a:off x="4217" y="108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18518" name="Rectangle 90">
              <a:extLst>
                <a:ext uri="{FF2B5EF4-FFF2-40B4-BE49-F238E27FC236}">
                  <a16:creationId xmlns:a16="http://schemas.microsoft.com/office/drawing/2014/main" id="{689434E2-332C-4238-9F98-1AFB0A9D27CF}"/>
                </a:ext>
              </a:extLst>
            </p:cNvPr>
            <p:cNvSpPr>
              <a:spLocks noChangeArrowheads="1"/>
            </p:cNvSpPr>
            <p:nvPr/>
          </p:nvSpPr>
          <p:spPr bwMode="auto">
            <a:xfrm>
              <a:off x="4262" y="1081"/>
              <a:ext cx="27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suicide</a:t>
              </a:r>
              <a:endParaRPr lang="en-US" altLang="en-US" sz="2800"/>
            </a:p>
          </p:txBody>
        </p:sp>
        <p:sp>
          <p:nvSpPr>
            <p:cNvPr id="18519" name="Rectangle 91">
              <a:extLst>
                <a:ext uri="{FF2B5EF4-FFF2-40B4-BE49-F238E27FC236}">
                  <a16:creationId xmlns:a16="http://schemas.microsoft.com/office/drawing/2014/main" id="{E2FF2BF0-F57A-4B4C-B041-9ECE789CA314}"/>
                </a:ext>
              </a:extLst>
            </p:cNvPr>
            <p:cNvSpPr>
              <a:spLocks noChangeArrowheads="1"/>
            </p:cNvSpPr>
            <p:nvPr/>
          </p:nvSpPr>
          <p:spPr bwMode="auto">
            <a:xfrm>
              <a:off x="4533" y="108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18520" name="Rectangle 92">
              <a:extLst>
                <a:ext uri="{FF2B5EF4-FFF2-40B4-BE49-F238E27FC236}">
                  <a16:creationId xmlns:a16="http://schemas.microsoft.com/office/drawing/2014/main" id="{31B3A754-F6BD-4B7E-A13F-69C65BF86957}"/>
                </a:ext>
              </a:extLst>
            </p:cNvPr>
            <p:cNvSpPr>
              <a:spLocks noChangeArrowheads="1"/>
            </p:cNvSpPr>
            <p:nvPr/>
          </p:nvSpPr>
          <p:spPr bwMode="auto">
            <a:xfrm>
              <a:off x="4578" y="1081"/>
              <a:ext cx="11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etc</a:t>
              </a:r>
              <a:endParaRPr lang="en-US" altLang="en-US" sz="2800"/>
            </a:p>
          </p:txBody>
        </p:sp>
        <p:sp>
          <p:nvSpPr>
            <p:cNvPr id="18521" name="Rectangle 93">
              <a:extLst>
                <a:ext uri="{FF2B5EF4-FFF2-40B4-BE49-F238E27FC236}">
                  <a16:creationId xmlns:a16="http://schemas.microsoft.com/office/drawing/2014/main" id="{8D79E217-0113-4ADC-BBB5-B91BD96C9D7C}"/>
                </a:ext>
              </a:extLst>
            </p:cNvPr>
            <p:cNvSpPr>
              <a:spLocks noChangeArrowheads="1"/>
            </p:cNvSpPr>
            <p:nvPr/>
          </p:nvSpPr>
          <p:spPr bwMode="auto">
            <a:xfrm>
              <a:off x="4693" y="1081"/>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18522" name="Rectangle 94">
              <a:extLst>
                <a:ext uri="{FF2B5EF4-FFF2-40B4-BE49-F238E27FC236}">
                  <a16:creationId xmlns:a16="http://schemas.microsoft.com/office/drawing/2014/main" id="{1B15EEDD-A1B5-40E0-8FC6-A0128BD8FE56}"/>
                </a:ext>
              </a:extLst>
            </p:cNvPr>
            <p:cNvSpPr>
              <a:spLocks noChangeArrowheads="1"/>
            </p:cNvSpPr>
            <p:nvPr/>
          </p:nvSpPr>
          <p:spPr bwMode="auto">
            <a:xfrm>
              <a:off x="1242" y="278"/>
              <a:ext cx="1091" cy="210"/>
            </a:xfrm>
            <a:prstGeom prst="rect">
              <a:avLst/>
            </a:prstGeom>
            <a:solidFill>
              <a:srgbClr val="E8EE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523" name="Rectangle 95">
              <a:extLst>
                <a:ext uri="{FF2B5EF4-FFF2-40B4-BE49-F238E27FC236}">
                  <a16:creationId xmlns:a16="http://schemas.microsoft.com/office/drawing/2014/main" id="{81D025E8-31FB-4F68-80F1-4355046AE761}"/>
                </a:ext>
              </a:extLst>
            </p:cNvPr>
            <p:cNvSpPr>
              <a:spLocks noChangeArrowheads="1"/>
            </p:cNvSpPr>
            <p:nvPr/>
          </p:nvSpPr>
          <p:spPr bwMode="auto">
            <a:xfrm>
              <a:off x="1242" y="278"/>
              <a:ext cx="1091" cy="210"/>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524" name="Rectangle 96">
              <a:extLst>
                <a:ext uri="{FF2B5EF4-FFF2-40B4-BE49-F238E27FC236}">
                  <a16:creationId xmlns:a16="http://schemas.microsoft.com/office/drawing/2014/main" id="{A35337A8-75B8-4723-90E9-F7F5606170E0}"/>
                </a:ext>
              </a:extLst>
            </p:cNvPr>
            <p:cNvSpPr>
              <a:spLocks noChangeArrowheads="1"/>
            </p:cNvSpPr>
            <p:nvPr/>
          </p:nvSpPr>
          <p:spPr bwMode="auto">
            <a:xfrm>
              <a:off x="1294" y="315"/>
              <a:ext cx="95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000000"/>
                  </a:solidFill>
                </a:rPr>
                <a:t>Individual actions</a:t>
              </a:r>
              <a:endParaRPr lang="en-US" altLang="en-US" sz="2800"/>
            </a:p>
          </p:txBody>
        </p:sp>
        <p:sp>
          <p:nvSpPr>
            <p:cNvPr id="18525" name="Rectangle 97">
              <a:extLst>
                <a:ext uri="{FF2B5EF4-FFF2-40B4-BE49-F238E27FC236}">
                  <a16:creationId xmlns:a16="http://schemas.microsoft.com/office/drawing/2014/main" id="{1654BA7B-4A52-4DF9-9534-C75F71A27EB7}"/>
                </a:ext>
              </a:extLst>
            </p:cNvPr>
            <p:cNvSpPr>
              <a:spLocks noChangeArrowheads="1"/>
            </p:cNvSpPr>
            <p:nvPr/>
          </p:nvSpPr>
          <p:spPr bwMode="auto">
            <a:xfrm>
              <a:off x="2216" y="315"/>
              <a:ext cx="6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000000"/>
                  </a:solidFill>
                </a:rPr>
                <a:t>?</a:t>
              </a:r>
              <a:endParaRPr lang="en-US" altLang="en-US" sz="2800"/>
            </a:p>
          </p:txBody>
        </p:sp>
        <p:sp>
          <p:nvSpPr>
            <p:cNvPr id="18526" name="Rectangle 98">
              <a:extLst>
                <a:ext uri="{FF2B5EF4-FFF2-40B4-BE49-F238E27FC236}">
                  <a16:creationId xmlns:a16="http://schemas.microsoft.com/office/drawing/2014/main" id="{49A28B40-0C37-43A1-BE8A-23D60233B74B}"/>
                </a:ext>
              </a:extLst>
            </p:cNvPr>
            <p:cNvSpPr>
              <a:spLocks noChangeArrowheads="1"/>
            </p:cNvSpPr>
            <p:nvPr/>
          </p:nvSpPr>
          <p:spPr bwMode="auto">
            <a:xfrm>
              <a:off x="2805" y="242"/>
              <a:ext cx="809" cy="282"/>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527" name="Rectangle 99">
              <a:extLst>
                <a:ext uri="{FF2B5EF4-FFF2-40B4-BE49-F238E27FC236}">
                  <a16:creationId xmlns:a16="http://schemas.microsoft.com/office/drawing/2014/main" id="{523063F4-34F2-4165-B58E-45586DEA5AEC}"/>
                </a:ext>
              </a:extLst>
            </p:cNvPr>
            <p:cNvSpPr>
              <a:spLocks noChangeArrowheads="1"/>
            </p:cNvSpPr>
            <p:nvPr/>
          </p:nvSpPr>
          <p:spPr bwMode="auto">
            <a:xfrm>
              <a:off x="2805" y="242"/>
              <a:ext cx="809" cy="28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528" name="Rectangle 100">
              <a:extLst>
                <a:ext uri="{FF2B5EF4-FFF2-40B4-BE49-F238E27FC236}">
                  <a16:creationId xmlns:a16="http://schemas.microsoft.com/office/drawing/2014/main" id="{29649B5C-7120-4EA5-BFBF-59DC8A7C2AB1}"/>
                </a:ext>
              </a:extLst>
            </p:cNvPr>
            <p:cNvSpPr>
              <a:spLocks noChangeArrowheads="1"/>
            </p:cNvSpPr>
            <p:nvPr/>
          </p:nvSpPr>
          <p:spPr bwMode="auto">
            <a:xfrm>
              <a:off x="2863" y="285"/>
              <a:ext cx="71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Drugs and alcohol </a:t>
              </a:r>
              <a:endParaRPr lang="en-US" altLang="en-US" sz="2800"/>
            </a:p>
          </p:txBody>
        </p:sp>
        <p:sp>
          <p:nvSpPr>
            <p:cNvPr id="18529" name="Rectangle 101">
              <a:extLst>
                <a:ext uri="{FF2B5EF4-FFF2-40B4-BE49-F238E27FC236}">
                  <a16:creationId xmlns:a16="http://schemas.microsoft.com/office/drawing/2014/main" id="{7CC93704-03BF-4C53-8C88-2543301BB4BC}"/>
                </a:ext>
              </a:extLst>
            </p:cNvPr>
            <p:cNvSpPr>
              <a:spLocks noChangeArrowheads="1"/>
            </p:cNvSpPr>
            <p:nvPr/>
          </p:nvSpPr>
          <p:spPr bwMode="auto">
            <a:xfrm>
              <a:off x="2953" y="382"/>
              <a:ext cx="46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test positive</a:t>
              </a:r>
              <a:endParaRPr lang="en-US" altLang="en-US" sz="2800"/>
            </a:p>
          </p:txBody>
        </p:sp>
        <p:sp>
          <p:nvSpPr>
            <p:cNvPr id="18530" name="Rectangle 102">
              <a:extLst>
                <a:ext uri="{FF2B5EF4-FFF2-40B4-BE49-F238E27FC236}">
                  <a16:creationId xmlns:a16="http://schemas.microsoft.com/office/drawing/2014/main" id="{47E65BEF-67C0-481E-8EFD-7A85E00C56D8}"/>
                </a:ext>
              </a:extLst>
            </p:cNvPr>
            <p:cNvSpPr>
              <a:spLocks noChangeArrowheads="1"/>
            </p:cNvSpPr>
            <p:nvPr/>
          </p:nvSpPr>
          <p:spPr bwMode="auto">
            <a:xfrm>
              <a:off x="3418" y="382"/>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18531" name="Rectangle 103">
              <a:extLst>
                <a:ext uri="{FF2B5EF4-FFF2-40B4-BE49-F238E27FC236}">
                  <a16:creationId xmlns:a16="http://schemas.microsoft.com/office/drawing/2014/main" id="{3D757150-870E-4D08-9E99-5C42558E08EF}"/>
                </a:ext>
              </a:extLst>
            </p:cNvPr>
            <p:cNvSpPr>
              <a:spLocks noChangeArrowheads="1"/>
            </p:cNvSpPr>
            <p:nvPr/>
          </p:nvSpPr>
          <p:spPr bwMode="auto">
            <a:xfrm>
              <a:off x="3891" y="242"/>
              <a:ext cx="977" cy="28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532" name="Rectangle 104">
              <a:extLst>
                <a:ext uri="{FF2B5EF4-FFF2-40B4-BE49-F238E27FC236}">
                  <a16:creationId xmlns:a16="http://schemas.microsoft.com/office/drawing/2014/main" id="{65F29654-5A83-4487-A252-15647863B3B9}"/>
                </a:ext>
              </a:extLst>
            </p:cNvPr>
            <p:cNvSpPr>
              <a:spLocks noChangeArrowheads="1"/>
            </p:cNvSpPr>
            <p:nvPr/>
          </p:nvSpPr>
          <p:spPr bwMode="auto">
            <a:xfrm>
              <a:off x="3891" y="242"/>
              <a:ext cx="977" cy="28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533" name="Rectangle 105">
              <a:extLst>
                <a:ext uri="{FF2B5EF4-FFF2-40B4-BE49-F238E27FC236}">
                  <a16:creationId xmlns:a16="http://schemas.microsoft.com/office/drawing/2014/main" id="{BC804179-A63C-4524-8589-3F6CFA6D18C6}"/>
                </a:ext>
              </a:extLst>
            </p:cNvPr>
            <p:cNvSpPr>
              <a:spLocks noChangeArrowheads="1"/>
            </p:cNvSpPr>
            <p:nvPr/>
          </p:nvSpPr>
          <p:spPr bwMode="auto">
            <a:xfrm>
              <a:off x="4005" y="273"/>
              <a:ext cx="76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100" b="1">
                  <a:solidFill>
                    <a:srgbClr val="FFFFFF"/>
                  </a:solidFill>
                </a:rPr>
                <a:t>Follow Drugs and </a:t>
              </a:r>
              <a:endParaRPr lang="en-US" altLang="en-US" sz="2800"/>
            </a:p>
          </p:txBody>
        </p:sp>
        <p:sp>
          <p:nvSpPr>
            <p:cNvPr id="18534" name="Rectangle 106">
              <a:extLst>
                <a:ext uri="{FF2B5EF4-FFF2-40B4-BE49-F238E27FC236}">
                  <a16:creationId xmlns:a16="http://schemas.microsoft.com/office/drawing/2014/main" id="{0263FF79-F0CF-46C4-9F95-6519B30D83E6}"/>
                </a:ext>
              </a:extLst>
            </p:cNvPr>
            <p:cNvSpPr>
              <a:spLocks noChangeArrowheads="1"/>
            </p:cNvSpPr>
            <p:nvPr/>
          </p:nvSpPr>
          <p:spPr bwMode="auto">
            <a:xfrm>
              <a:off x="4072" y="381"/>
              <a:ext cx="60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100" b="1">
                  <a:solidFill>
                    <a:srgbClr val="FFFFFF"/>
                  </a:solidFill>
                </a:rPr>
                <a:t>Alcohol Policy</a:t>
              </a:r>
              <a:endParaRPr lang="en-US" altLang="en-US" sz="2800"/>
            </a:p>
          </p:txBody>
        </p:sp>
        <p:sp>
          <p:nvSpPr>
            <p:cNvPr id="18535" name="Rectangle 107">
              <a:extLst>
                <a:ext uri="{FF2B5EF4-FFF2-40B4-BE49-F238E27FC236}">
                  <a16:creationId xmlns:a16="http://schemas.microsoft.com/office/drawing/2014/main" id="{3B2C937C-827C-4CB0-B2CF-402D657ADF59}"/>
                </a:ext>
              </a:extLst>
            </p:cNvPr>
            <p:cNvSpPr>
              <a:spLocks noChangeArrowheads="1"/>
            </p:cNvSpPr>
            <p:nvPr/>
          </p:nvSpPr>
          <p:spPr bwMode="auto">
            <a:xfrm>
              <a:off x="212" y="872"/>
              <a:ext cx="1406" cy="422"/>
            </a:xfrm>
            <a:prstGeom prst="rect">
              <a:avLst/>
            </a:prstGeom>
            <a:solidFill>
              <a:srgbClr val="B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536" name="Rectangle 108">
              <a:extLst>
                <a:ext uri="{FF2B5EF4-FFF2-40B4-BE49-F238E27FC236}">
                  <a16:creationId xmlns:a16="http://schemas.microsoft.com/office/drawing/2014/main" id="{F2ED9098-482B-411B-81D7-C71B066B6934}"/>
                </a:ext>
              </a:extLst>
            </p:cNvPr>
            <p:cNvSpPr>
              <a:spLocks noChangeArrowheads="1"/>
            </p:cNvSpPr>
            <p:nvPr/>
          </p:nvSpPr>
          <p:spPr bwMode="auto">
            <a:xfrm>
              <a:off x="212" y="872"/>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537" name="Rectangle 109">
              <a:extLst>
                <a:ext uri="{FF2B5EF4-FFF2-40B4-BE49-F238E27FC236}">
                  <a16:creationId xmlns:a16="http://schemas.microsoft.com/office/drawing/2014/main" id="{BA35945A-112A-4D5B-94EC-06CFD1A94255}"/>
                </a:ext>
              </a:extLst>
            </p:cNvPr>
            <p:cNvSpPr>
              <a:spLocks noChangeArrowheads="1"/>
            </p:cNvSpPr>
            <p:nvPr/>
          </p:nvSpPr>
          <p:spPr bwMode="auto">
            <a:xfrm>
              <a:off x="398" y="1032"/>
              <a:ext cx="99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Were the actions intended</a:t>
              </a:r>
              <a:endParaRPr lang="en-US" altLang="en-US" sz="2800"/>
            </a:p>
          </p:txBody>
        </p:sp>
        <p:sp>
          <p:nvSpPr>
            <p:cNvPr id="18538" name="Rectangle 110">
              <a:extLst>
                <a:ext uri="{FF2B5EF4-FFF2-40B4-BE49-F238E27FC236}">
                  <a16:creationId xmlns:a16="http://schemas.microsoft.com/office/drawing/2014/main" id="{61D3E4F8-874C-48D9-BA20-509D3EA5DEB5}"/>
                </a:ext>
              </a:extLst>
            </p:cNvPr>
            <p:cNvSpPr>
              <a:spLocks noChangeArrowheads="1"/>
            </p:cNvSpPr>
            <p:nvPr/>
          </p:nvSpPr>
          <p:spPr bwMode="auto">
            <a:xfrm>
              <a:off x="1383" y="1032"/>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18539" name="Rectangle 111">
              <a:extLst>
                <a:ext uri="{FF2B5EF4-FFF2-40B4-BE49-F238E27FC236}">
                  <a16:creationId xmlns:a16="http://schemas.microsoft.com/office/drawing/2014/main" id="{7E1A27C5-23DC-4DE8-B0DC-CDB6B61CDC98}"/>
                </a:ext>
              </a:extLst>
            </p:cNvPr>
            <p:cNvSpPr>
              <a:spLocks noChangeArrowheads="1"/>
            </p:cNvSpPr>
            <p:nvPr/>
          </p:nvSpPr>
          <p:spPr bwMode="auto">
            <a:xfrm>
              <a:off x="1924" y="872"/>
              <a:ext cx="1406" cy="422"/>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540" name="Rectangle 112">
              <a:extLst>
                <a:ext uri="{FF2B5EF4-FFF2-40B4-BE49-F238E27FC236}">
                  <a16:creationId xmlns:a16="http://schemas.microsoft.com/office/drawing/2014/main" id="{99F52EF0-F2AA-4D80-81E1-B600DECFAF21}"/>
                </a:ext>
              </a:extLst>
            </p:cNvPr>
            <p:cNvSpPr>
              <a:spLocks noChangeArrowheads="1"/>
            </p:cNvSpPr>
            <p:nvPr/>
          </p:nvSpPr>
          <p:spPr bwMode="auto">
            <a:xfrm>
              <a:off x="1924" y="872"/>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541" name="Rectangle 113">
              <a:extLst>
                <a:ext uri="{FF2B5EF4-FFF2-40B4-BE49-F238E27FC236}">
                  <a16:creationId xmlns:a16="http://schemas.microsoft.com/office/drawing/2014/main" id="{1078C16F-5546-4D3A-B1A2-1F7685F5719E}"/>
                </a:ext>
              </a:extLst>
            </p:cNvPr>
            <p:cNvSpPr>
              <a:spLocks noChangeArrowheads="1"/>
            </p:cNvSpPr>
            <p:nvPr/>
          </p:nvSpPr>
          <p:spPr bwMode="auto">
            <a:xfrm>
              <a:off x="1971" y="940"/>
              <a:ext cx="126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Were the consequences intended</a:t>
              </a:r>
              <a:endParaRPr lang="en-US" altLang="en-US" sz="2800"/>
            </a:p>
          </p:txBody>
        </p:sp>
        <p:sp>
          <p:nvSpPr>
            <p:cNvPr id="18542" name="Rectangle 114">
              <a:extLst>
                <a:ext uri="{FF2B5EF4-FFF2-40B4-BE49-F238E27FC236}">
                  <a16:creationId xmlns:a16="http://schemas.microsoft.com/office/drawing/2014/main" id="{1C28889D-BD1D-4356-8345-AE2DD5E9DCC5}"/>
                </a:ext>
              </a:extLst>
            </p:cNvPr>
            <p:cNvSpPr>
              <a:spLocks noChangeArrowheads="1"/>
            </p:cNvSpPr>
            <p:nvPr/>
          </p:nvSpPr>
          <p:spPr bwMode="auto">
            <a:xfrm>
              <a:off x="3232" y="940"/>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18543" name="Rectangle 115">
              <a:extLst>
                <a:ext uri="{FF2B5EF4-FFF2-40B4-BE49-F238E27FC236}">
                  <a16:creationId xmlns:a16="http://schemas.microsoft.com/office/drawing/2014/main" id="{61F19EFF-C75A-4C66-9B69-46C08F6F3118}"/>
                </a:ext>
              </a:extLst>
            </p:cNvPr>
            <p:cNvSpPr>
              <a:spLocks noChangeArrowheads="1"/>
            </p:cNvSpPr>
            <p:nvPr/>
          </p:nvSpPr>
          <p:spPr bwMode="auto">
            <a:xfrm>
              <a:off x="1993" y="1032"/>
              <a:ext cx="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18544" name="Rectangle 116">
              <a:extLst>
                <a:ext uri="{FF2B5EF4-FFF2-40B4-BE49-F238E27FC236}">
                  <a16:creationId xmlns:a16="http://schemas.microsoft.com/office/drawing/2014/main" id="{5E69B328-DF9F-4A27-91CA-E3C7F2F5391D}"/>
                </a:ext>
              </a:extLst>
            </p:cNvPr>
            <p:cNvSpPr>
              <a:spLocks noChangeArrowheads="1"/>
            </p:cNvSpPr>
            <p:nvPr/>
          </p:nvSpPr>
          <p:spPr bwMode="auto">
            <a:xfrm>
              <a:off x="2019" y="1032"/>
              <a:ext cx="126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Potential or actual injury or plant </a:t>
              </a:r>
              <a:endParaRPr lang="en-US" altLang="en-US" sz="2800"/>
            </a:p>
          </p:txBody>
        </p:sp>
        <p:sp>
          <p:nvSpPr>
            <p:cNvPr id="18545" name="Rectangle 117">
              <a:extLst>
                <a:ext uri="{FF2B5EF4-FFF2-40B4-BE49-F238E27FC236}">
                  <a16:creationId xmlns:a16="http://schemas.microsoft.com/office/drawing/2014/main" id="{3A773AD9-00A6-465C-B62A-06C714BADA60}"/>
                </a:ext>
              </a:extLst>
            </p:cNvPr>
            <p:cNvSpPr>
              <a:spLocks noChangeArrowheads="1"/>
            </p:cNvSpPr>
            <p:nvPr/>
          </p:nvSpPr>
          <p:spPr bwMode="auto">
            <a:xfrm>
              <a:off x="2120" y="1129"/>
              <a:ext cx="14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and</a:t>
              </a:r>
              <a:endParaRPr lang="en-US" altLang="en-US" sz="2800"/>
            </a:p>
          </p:txBody>
        </p:sp>
        <p:sp>
          <p:nvSpPr>
            <p:cNvPr id="18546" name="Rectangle 118">
              <a:extLst>
                <a:ext uri="{FF2B5EF4-FFF2-40B4-BE49-F238E27FC236}">
                  <a16:creationId xmlns:a16="http://schemas.microsoft.com/office/drawing/2014/main" id="{3C022017-F59C-4593-B636-FC61FEACDC96}"/>
                </a:ext>
              </a:extLst>
            </p:cNvPr>
            <p:cNvSpPr>
              <a:spLocks noChangeArrowheads="1"/>
            </p:cNvSpPr>
            <p:nvPr/>
          </p:nvSpPr>
          <p:spPr bwMode="auto">
            <a:xfrm>
              <a:off x="2261" y="1129"/>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18547" name="Rectangle 119">
              <a:extLst>
                <a:ext uri="{FF2B5EF4-FFF2-40B4-BE49-F238E27FC236}">
                  <a16:creationId xmlns:a16="http://schemas.microsoft.com/office/drawing/2014/main" id="{E7267AC1-464D-4303-B2FD-517C78668182}"/>
                </a:ext>
              </a:extLst>
            </p:cNvPr>
            <p:cNvSpPr>
              <a:spLocks noChangeArrowheads="1"/>
            </p:cNvSpPr>
            <p:nvPr/>
          </p:nvSpPr>
          <p:spPr bwMode="auto">
            <a:xfrm>
              <a:off x="2283" y="1129"/>
              <a:ext cx="82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or equipment damage</a:t>
              </a:r>
              <a:endParaRPr lang="en-US" altLang="en-US" sz="2800"/>
            </a:p>
          </p:txBody>
        </p:sp>
        <p:sp>
          <p:nvSpPr>
            <p:cNvPr id="18548" name="Rectangle 120">
              <a:extLst>
                <a:ext uri="{FF2B5EF4-FFF2-40B4-BE49-F238E27FC236}">
                  <a16:creationId xmlns:a16="http://schemas.microsoft.com/office/drawing/2014/main" id="{0E4278AD-FD85-40E0-B5EF-A4AFC190556D}"/>
                </a:ext>
              </a:extLst>
            </p:cNvPr>
            <p:cNvSpPr>
              <a:spLocks noChangeArrowheads="1"/>
            </p:cNvSpPr>
            <p:nvPr/>
          </p:nvSpPr>
          <p:spPr bwMode="auto">
            <a:xfrm>
              <a:off x="3109" y="1129"/>
              <a:ext cx="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18549" name="Rectangle 121">
              <a:extLst>
                <a:ext uri="{FF2B5EF4-FFF2-40B4-BE49-F238E27FC236}">
                  <a16:creationId xmlns:a16="http://schemas.microsoft.com/office/drawing/2014/main" id="{9BAE3B2B-BFD1-409E-9C36-E0E19E65520B}"/>
                </a:ext>
              </a:extLst>
            </p:cNvPr>
            <p:cNvSpPr>
              <a:spLocks noChangeArrowheads="1"/>
            </p:cNvSpPr>
            <p:nvPr/>
          </p:nvSpPr>
          <p:spPr bwMode="auto">
            <a:xfrm>
              <a:off x="212" y="1505"/>
              <a:ext cx="1406" cy="422"/>
            </a:xfrm>
            <a:prstGeom prst="rect">
              <a:avLst/>
            </a:prstGeom>
            <a:solidFill>
              <a:srgbClr val="FF4A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550" name="Rectangle 122">
              <a:extLst>
                <a:ext uri="{FF2B5EF4-FFF2-40B4-BE49-F238E27FC236}">
                  <a16:creationId xmlns:a16="http://schemas.microsoft.com/office/drawing/2014/main" id="{EF449FEC-8BC4-4430-8E3E-65B156953DF0}"/>
                </a:ext>
              </a:extLst>
            </p:cNvPr>
            <p:cNvSpPr>
              <a:spLocks noChangeArrowheads="1"/>
            </p:cNvSpPr>
            <p:nvPr/>
          </p:nvSpPr>
          <p:spPr bwMode="auto">
            <a:xfrm>
              <a:off x="212" y="1505"/>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551" name="Rectangle 123">
              <a:extLst>
                <a:ext uri="{FF2B5EF4-FFF2-40B4-BE49-F238E27FC236}">
                  <a16:creationId xmlns:a16="http://schemas.microsoft.com/office/drawing/2014/main" id="{27E21937-439C-4C17-9EF5-DEE87E8580FC}"/>
                </a:ext>
              </a:extLst>
            </p:cNvPr>
            <p:cNvSpPr>
              <a:spLocks noChangeArrowheads="1"/>
            </p:cNvSpPr>
            <p:nvPr/>
          </p:nvSpPr>
          <p:spPr bwMode="auto">
            <a:xfrm>
              <a:off x="554" y="1616"/>
              <a:ext cx="7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Knowingly violated</a:t>
              </a:r>
              <a:endParaRPr lang="en-US" altLang="en-US" sz="2800"/>
            </a:p>
          </p:txBody>
        </p:sp>
        <p:sp>
          <p:nvSpPr>
            <p:cNvPr id="18552" name="Rectangle 124">
              <a:extLst>
                <a:ext uri="{FF2B5EF4-FFF2-40B4-BE49-F238E27FC236}">
                  <a16:creationId xmlns:a16="http://schemas.microsoft.com/office/drawing/2014/main" id="{08097668-E7D0-4488-A959-6BD492841594}"/>
                </a:ext>
              </a:extLst>
            </p:cNvPr>
            <p:cNvSpPr>
              <a:spLocks noChangeArrowheads="1"/>
            </p:cNvSpPr>
            <p:nvPr/>
          </p:nvSpPr>
          <p:spPr bwMode="auto">
            <a:xfrm>
              <a:off x="390" y="1713"/>
              <a:ext cx="100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safe operating procedures</a:t>
              </a:r>
              <a:endParaRPr lang="en-US" altLang="en-US" sz="2800"/>
            </a:p>
          </p:txBody>
        </p:sp>
        <p:sp>
          <p:nvSpPr>
            <p:cNvPr id="18553" name="Rectangle 125">
              <a:extLst>
                <a:ext uri="{FF2B5EF4-FFF2-40B4-BE49-F238E27FC236}">
                  <a16:creationId xmlns:a16="http://schemas.microsoft.com/office/drawing/2014/main" id="{B94E5474-AFE2-439A-A8C1-25E7E460456D}"/>
                </a:ext>
              </a:extLst>
            </p:cNvPr>
            <p:cNvSpPr>
              <a:spLocks noChangeArrowheads="1"/>
            </p:cNvSpPr>
            <p:nvPr/>
          </p:nvSpPr>
          <p:spPr bwMode="auto">
            <a:xfrm>
              <a:off x="1387" y="1713"/>
              <a:ext cx="7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18554" name="Rectangle 126">
              <a:extLst>
                <a:ext uri="{FF2B5EF4-FFF2-40B4-BE49-F238E27FC236}">
                  <a16:creationId xmlns:a16="http://schemas.microsoft.com/office/drawing/2014/main" id="{68D8B2AF-4B26-4C96-83BE-C0D1C65D97D3}"/>
                </a:ext>
              </a:extLst>
            </p:cNvPr>
            <p:cNvSpPr>
              <a:spLocks noChangeArrowheads="1"/>
            </p:cNvSpPr>
            <p:nvPr/>
          </p:nvSpPr>
          <p:spPr bwMode="auto">
            <a:xfrm>
              <a:off x="1924" y="1505"/>
              <a:ext cx="1406" cy="42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555" name="Rectangle 127">
              <a:extLst>
                <a:ext uri="{FF2B5EF4-FFF2-40B4-BE49-F238E27FC236}">
                  <a16:creationId xmlns:a16="http://schemas.microsoft.com/office/drawing/2014/main" id="{972FA64C-CF77-45F9-A15E-3ECE07FA0193}"/>
                </a:ext>
              </a:extLst>
            </p:cNvPr>
            <p:cNvSpPr>
              <a:spLocks noChangeArrowheads="1"/>
            </p:cNvSpPr>
            <p:nvPr/>
          </p:nvSpPr>
          <p:spPr bwMode="auto">
            <a:xfrm>
              <a:off x="1924" y="1505"/>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556" name="Rectangle 128">
              <a:extLst>
                <a:ext uri="{FF2B5EF4-FFF2-40B4-BE49-F238E27FC236}">
                  <a16:creationId xmlns:a16="http://schemas.microsoft.com/office/drawing/2014/main" id="{320F6F3F-D6F9-4EEC-8869-542302C0E33F}"/>
                </a:ext>
              </a:extLst>
            </p:cNvPr>
            <p:cNvSpPr>
              <a:spLocks noChangeArrowheads="1"/>
            </p:cNvSpPr>
            <p:nvPr/>
          </p:nvSpPr>
          <p:spPr bwMode="auto">
            <a:xfrm>
              <a:off x="2012" y="1572"/>
              <a:ext cx="79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Procedures available</a:t>
              </a:r>
              <a:endParaRPr lang="en-US" altLang="en-US" sz="2800"/>
            </a:p>
          </p:txBody>
        </p:sp>
        <p:sp>
          <p:nvSpPr>
            <p:cNvPr id="18557" name="Rectangle 129">
              <a:extLst>
                <a:ext uri="{FF2B5EF4-FFF2-40B4-BE49-F238E27FC236}">
                  <a16:creationId xmlns:a16="http://schemas.microsoft.com/office/drawing/2014/main" id="{27F26478-628F-4CDE-93EF-59038146C94B}"/>
                </a:ext>
              </a:extLst>
            </p:cNvPr>
            <p:cNvSpPr>
              <a:spLocks noChangeArrowheads="1"/>
            </p:cNvSpPr>
            <p:nvPr/>
          </p:nvSpPr>
          <p:spPr bwMode="auto">
            <a:xfrm>
              <a:off x="2804" y="1572"/>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18558" name="Rectangle 130">
              <a:extLst>
                <a:ext uri="{FF2B5EF4-FFF2-40B4-BE49-F238E27FC236}">
                  <a16:creationId xmlns:a16="http://schemas.microsoft.com/office/drawing/2014/main" id="{DE1C97AE-DD3F-4017-B96B-F177EE4482C6}"/>
                </a:ext>
              </a:extLst>
            </p:cNvPr>
            <p:cNvSpPr>
              <a:spLocks noChangeArrowheads="1"/>
            </p:cNvSpPr>
            <p:nvPr/>
          </p:nvSpPr>
          <p:spPr bwMode="auto">
            <a:xfrm>
              <a:off x="2849" y="1572"/>
              <a:ext cx="41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intelligible </a:t>
              </a:r>
              <a:endParaRPr lang="en-US" altLang="en-US" sz="2800"/>
            </a:p>
          </p:txBody>
        </p:sp>
        <p:sp>
          <p:nvSpPr>
            <p:cNvPr id="18559" name="Rectangle 131">
              <a:extLst>
                <a:ext uri="{FF2B5EF4-FFF2-40B4-BE49-F238E27FC236}">
                  <a16:creationId xmlns:a16="http://schemas.microsoft.com/office/drawing/2014/main" id="{8476CB41-E138-4868-A851-37E9F202A243}"/>
                </a:ext>
              </a:extLst>
            </p:cNvPr>
            <p:cNvSpPr>
              <a:spLocks noChangeArrowheads="1"/>
            </p:cNvSpPr>
            <p:nvPr/>
          </p:nvSpPr>
          <p:spPr bwMode="auto">
            <a:xfrm>
              <a:off x="2153" y="1665"/>
              <a:ext cx="89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and well communicated</a:t>
              </a:r>
              <a:endParaRPr lang="en-US" altLang="en-US" sz="2800"/>
            </a:p>
          </p:txBody>
        </p:sp>
        <p:sp>
          <p:nvSpPr>
            <p:cNvPr id="18560" name="Rectangle 132">
              <a:extLst>
                <a:ext uri="{FF2B5EF4-FFF2-40B4-BE49-F238E27FC236}">
                  <a16:creationId xmlns:a16="http://schemas.microsoft.com/office/drawing/2014/main" id="{12BDD034-08A7-4EE0-B116-870A8D56EE5D}"/>
                </a:ext>
              </a:extLst>
            </p:cNvPr>
            <p:cNvSpPr>
              <a:spLocks noChangeArrowheads="1"/>
            </p:cNvSpPr>
            <p:nvPr/>
          </p:nvSpPr>
          <p:spPr bwMode="auto">
            <a:xfrm>
              <a:off x="3049" y="1665"/>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18561" name="Rectangle 133">
              <a:extLst>
                <a:ext uri="{FF2B5EF4-FFF2-40B4-BE49-F238E27FC236}">
                  <a16:creationId xmlns:a16="http://schemas.microsoft.com/office/drawing/2014/main" id="{21B98B53-DE40-4565-AD65-0C30430347C3}"/>
                </a:ext>
              </a:extLst>
            </p:cNvPr>
            <p:cNvSpPr>
              <a:spLocks noChangeArrowheads="1"/>
            </p:cNvSpPr>
            <p:nvPr/>
          </p:nvSpPr>
          <p:spPr bwMode="auto">
            <a:xfrm>
              <a:off x="2038" y="1761"/>
              <a:ext cx="113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Employee trained and audited</a:t>
              </a:r>
              <a:endParaRPr lang="en-US" altLang="en-US" sz="2800"/>
            </a:p>
          </p:txBody>
        </p:sp>
        <p:sp>
          <p:nvSpPr>
            <p:cNvPr id="18562" name="Rectangle 134">
              <a:extLst>
                <a:ext uri="{FF2B5EF4-FFF2-40B4-BE49-F238E27FC236}">
                  <a16:creationId xmlns:a16="http://schemas.microsoft.com/office/drawing/2014/main" id="{87B8C2DC-7884-4CF3-8E32-B2402BD49FC9}"/>
                </a:ext>
              </a:extLst>
            </p:cNvPr>
            <p:cNvSpPr>
              <a:spLocks noChangeArrowheads="1"/>
            </p:cNvSpPr>
            <p:nvPr/>
          </p:nvSpPr>
          <p:spPr bwMode="auto">
            <a:xfrm>
              <a:off x="3168" y="1761"/>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18563" name="Rectangle 135">
              <a:extLst>
                <a:ext uri="{FF2B5EF4-FFF2-40B4-BE49-F238E27FC236}">
                  <a16:creationId xmlns:a16="http://schemas.microsoft.com/office/drawing/2014/main" id="{47F1D15D-ACA9-4EF9-A2CD-346D834D6590}"/>
                </a:ext>
              </a:extLst>
            </p:cNvPr>
            <p:cNvSpPr>
              <a:spLocks noChangeArrowheads="1"/>
            </p:cNvSpPr>
            <p:nvPr/>
          </p:nvSpPr>
          <p:spPr bwMode="auto">
            <a:xfrm>
              <a:off x="212" y="2348"/>
              <a:ext cx="1406" cy="422"/>
            </a:xfrm>
            <a:prstGeom prst="rect">
              <a:avLst/>
            </a:prstGeom>
            <a:solidFill>
              <a:srgbClr val="FFFF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564" name="Rectangle 136">
              <a:extLst>
                <a:ext uri="{FF2B5EF4-FFF2-40B4-BE49-F238E27FC236}">
                  <a16:creationId xmlns:a16="http://schemas.microsoft.com/office/drawing/2014/main" id="{3B783BDF-A4DE-4582-AE13-1EA77085347F}"/>
                </a:ext>
              </a:extLst>
            </p:cNvPr>
            <p:cNvSpPr>
              <a:spLocks noChangeArrowheads="1"/>
            </p:cNvSpPr>
            <p:nvPr/>
          </p:nvSpPr>
          <p:spPr bwMode="auto">
            <a:xfrm>
              <a:off x="212" y="2348"/>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565" name="Rectangle 137">
              <a:extLst>
                <a:ext uri="{FF2B5EF4-FFF2-40B4-BE49-F238E27FC236}">
                  <a16:creationId xmlns:a16="http://schemas.microsoft.com/office/drawing/2014/main" id="{1E71C6C7-BECF-4A8A-82E2-8CEFDFB52653}"/>
                </a:ext>
              </a:extLst>
            </p:cNvPr>
            <p:cNvSpPr>
              <a:spLocks noChangeArrowheads="1"/>
            </p:cNvSpPr>
            <p:nvPr/>
          </p:nvSpPr>
          <p:spPr bwMode="auto">
            <a:xfrm>
              <a:off x="260" y="2408"/>
              <a:ext cx="69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100" b="1">
                  <a:solidFill>
                    <a:srgbClr val="000000"/>
                  </a:solidFill>
                </a:rPr>
                <a:t>Substitution test</a:t>
              </a:r>
              <a:endParaRPr lang="en-US" altLang="en-US" sz="2800"/>
            </a:p>
          </p:txBody>
        </p:sp>
        <p:sp>
          <p:nvSpPr>
            <p:cNvPr id="18566" name="Rectangle 138">
              <a:extLst>
                <a:ext uri="{FF2B5EF4-FFF2-40B4-BE49-F238E27FC236}">
                  <a16:creationId xmlns:a16="http://schemas.microsoft.com/office/drawing/2014/main" id="{808B9EAE-A1A0-4D81-9E1D-044605BBE5DB}"/>
                </a:ext>
              </a:extLst>
            </p:cNvPr>
            <p:cNvSpPr>
              <a:spLocks noChangeArrowheads="1"/>
            </p:cNvSpPr>
            <p:nvPr/>
          </p:nvSpPr>
          <p:spPr bwMode="auto">
            <a:xfrm>
              <a:off x="963" y="2416"/>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 </a:t>
              </a:r>
              <a:endParaRPr lang="en-US" altLang="en-US" sz="2800"/>
            </a:p>
          </p:txBody>
        </p:sp>
        <p:sp>
          <p:nvSpPr>
            <p:cNvPr id="18567" name="Rectangle 139">
              <a:extLst>
                <a:ext uri="{FF2B5EF4-FFF2-40B4-BE49-F238E27FC236}">
                  <a16:creationId xmlns:a16="http://schemas.microsoft.com/office/drawing/2014/main" id="{8C202C5D-B429-4A15-8BB4-80B0D10EC4F1}"/>
                </a:ext>
              </a:extLst>
            </p:cNvPr>
            <p:cNvSpPr>
              <a:spLocks noChangeArrowheads="1"/>
            </p:cNvSpPr>
            <p:nvPr/>
          </p:nvSpPr>
          <p:spPr bwMode="auto">
            <a:xfrm>
              <a:off x="1011" y="2416"/>
              <a:ext cx="58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Would another </a:t>
              </a:r>
              <a:endParaRPr lang="en-US" altLang="en-US" sz="2800"/>
            </a:p>
          </p:txBody>
        </p:sp>
        <p:sp>
          <p:nvSpPr>
            <p:cNvPr id="18568" name="Rectangle 140">
              <a:extLst>
                <a:ext uri="{FF2B5EF4-FFF2-40B4-BE49-F238E27FC236}">
                  <a16:creationId xmlns:a16="http://schemas.microsoft.com/office/drawing/2014/main" id="{1FF2CC8A-CC40-45C1-BCB0-2638FC8DAC94}"/>
                </a:ext>
              </a:extLst>
            </p:cNvPr>
            <p:cNvSpPr>
              <a:spLocks noChangeArrowheads="1"/>
            </p:cNvSpPr>
            <p:nvPr/>
          </p:nvSpPr>
          <p:spPr bwMode="auto">
            <a:xfrm>
              <a:off x="290" y="2516"/>
              <a:ext cx="127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dirty="0">
                  <a:solidFill>
                    <a:srgbClr val="000000"/>
                  </a:solidFill>
                </a:rPr>
                <a:t>employee with same training and </a:t>
              </a:r>
              <a:endParaRPr lang="en-US" altLang="en-US" sz="2800" dirty="0"/>
            </a:p>
          </p:txBody>
        </p:sp>
        <p:sp>
          <p:nvSpPr>
            <p:cNvPr id="18569" name="Rectangle 141">
              <a:extLst>
                <a:ext uri="{FF2B5EF4-FFF2-40B4-BE49-F238E27FC236}">
                  <a16:creationId xmlns:a16="http://schemas.microsoft.com/office/drawing/2014/main" id="{CC2B6FBF-A0CE-46D5-8064-BCA620569BE3}"/>
                </a:ext>
              </a:extLst>
            </p:cNvPr>
            <p:cNvSpPr>
              <a:spLocks noChangeArrowheads="1"/>
            </p:cNvSpPr>
            <p:nvPr/>
          </p:nvSpPr>
          <p:spPr bwMode="auto">
            <a:xfrm>
              <a:off x="294" y="2609"/>
              <a:ext cx="119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experience have done the same</a:t>
              </a:r>
              <a:endParaRPr lang="en-US" altLang="en-US" sz="2800"/>
            </a:p>
          </p:txBody>
        </p:sp>
        <p:sp>
          <p:nvSpPr>
            <p:cNvPr id="18570" name="Rectangle 142">
              <a:extLst>
                <a:ext uri="{FF2B5EF4-FFF2-40B4-BE49-F238E27FC236}">
                  <a16:creationId xmlns:a16="http://schemas.microsoft.com/office/drawing/2014/main" id="{4C691811-8478-4EC9-AC56-F401A6299A09}"/>
                </a:ext>
              </a:extLst>
            </p:cNvPr>
            <p:cNvSpPr>
              <a:spLocks noChangeArrowheads="1"/>
            </p:cNvSpPr>
            <p:nvPr/>
          </p:nvSpPr>
          <p:spPr bwMode="auto">
            <a:xfrm>
              <a:off x="1487" y="2609"/>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18571" name="Rectangle 143">
              <a:extLst>
                <a:ext uri="{FF2B5EF4-FFF2-40B4-BE49-F238E27FC236}">
                  <a16:creationId xmlns:a16="http://schemas.microsoft.com/office/drawing/2014/main" id="{20D25126-487C-44CB-BD65-C72FC2A4F5A7}"/>
                </a:ext>
              </a:extLst>
            </p:cNvPr>
            <p:cNvSpPr>
              <a:spLocks noChangeArrowheads="1"/>
            </p:cNvSpPr>
            <p:nvPr/>
          </p:nvSpPr>
          <p:spPr bwMode="auto">
            <a:xfrm>
              <a:off x="1924" y="2348"/>
              <a:ext cx="1406" cy="42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572" name="Rectangle 144">
              <a:extLst>
                <a:ext uri="{FF2B5EF4-FFF2-40B4-BE49-F238E27FC236}">
                  <a16:creationId xmlns:a16="http://schemas.microsoft.com/office/drawing/2014/main" id="{460F22D9-7C99-4C3B-A6DD-67D757A6A8A8}"/>
                </a:ext>
              </a:extLst>
            </p:cNvPr>
            <p:cNvSpPr>
              <a:spLocks noChangeArrowheads="1"/>
            </p:cNvSpPr>
            <p:nvPr/>
          </p:nvSpPr>
          <p:spPr bwMode="auto">
            <a:xfrm>
              <a:off x="1924" y="2348"/>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573" name="Rectangle 145">
              <a:extLst>
                <a:ext uri="{FF2B5EF4-FFF2-40B4-BE49-F238E27FC236}">
                  <a16:creationId xmlns:a16="http://schemas.microsoft.com/office/drawing/2014/main" id="{A3D52799-D447-4B05-935D-09A398E8EC25}"/>
                </a:ext>
              </a:extLst>
            </p:cNvPr>
            <p:cNvSpPr>
              <a:spLocks noChangeArrowheads="1"/>
            </p:cNvSpPr>
            <p:nvPr/>
          </p:nvSpPr>
          <p:spPr bwMode="auto">
            <a:xfrm>
              <a:off x="1997" y="2461"/>
              <a:ext cx="87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Deficiencies in training</a:t>
              </a:r>
              <a:endParaRPr lang="en-US" altLang="en-US" sz="2800"/>
            </a:p>
          </p:txBody>
        </p:sp>
        <p:sp>
          <p:nvSpPr>
            <p:cNvPr id="18574" name="Rectangle 146">
              <a:extLst>
                <a:ext uri="{FF2B5EF4-FFF2-40B4-BE49-F238E27FC236}">
                  <a16:creationId xmlns:a16="http://schemas.microsoft.com/office/drawing/2014/main" id="{D10E9A3B-6988-4B31-88DB-1A2638AE9F15}"/>
                </a:ext>
              </a:extLst>
            </p:cNvPr>
            <p:cNvSpPr>
              <a:spLocks noChangeArrowheads="1"/>
            </p:cNvSpPr>
            <p:nvPr/>
          </p:nvSpPr>
          <p:spPr bwMode="auto">
            <a:xfrm>
              <a:off x="2867" y="246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 </a:t>
              </a:r>
              <a:endParaRPr lang="en-US" altLang="en-US" sz="2800"/>
            </a:p>
          </p:txBody>
        </p:sp>
        <p:sp>
          <p:nvSpPr>
            <p:cNvPr id="18575" name="Rectangle 147">
              <a:extLst>
                <a:ext uri="{FF2B5EF4-FFF2-40B4-BE49-F238E27FC236}">
                  <a16:creationId xmlns:a16="http://schemas.microsoft.com/office/drawing/2014/main" id="{FBFDB27A-920D-42B6-96F7-35E4FD46F281}"/>
                </a:ext>
              </a:extLst>
            </p:cNvPr>
            <p:cNvSpPr>
              <a:spLocks noChangeArrowheads="1"/>
            </p:cNvSpPr>
            <p:nvPr/>
          </p:nvSpPr>
          <p:spPr bwMode="auto">
            <a:xfrm>
              <a:off x="2912" y="2461"/>
              <a:ext cx="36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selection </a:t>
              </a:r>
              <a:endParaRPr lang="en-US" altLang="en-US" sz="2800"/>
            </a:p>
          </p:txBody>
        </p:sp>
        <p:sp>
          <p:nvSpPr>
            <p:cNvPr id="18576" name="Rectangle 148">
              <a:extLst>
                <a:ext uri="{FF2B5EF4-FFF2-40B4-BE49-F238E27FC236}">
                  <a16:creationId xmlns:a16="http://schemas.microsoft.com/office/drawing/2014/main" id="{839AAAA8-F172-4628-80B8-D875CAE9CDF4}"/>
                </a:ext>
              </a:extLst>
            </p:cNvPr>
            <p:cNvSpPr>
              <a:spLocks noChangeArrowheads="1"/>
            </p:cNvSpPr>
            <p:nvPr/>
          </p:nvSpPr>
          <p:spPr bwMode="auto">
            <a:xfrm>
              <a:off x="2261" y="2557"/>
              <a:ext cx="68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and or experience</a:t>
              </a:r>
              <a:endParaRPr lang="en-US" altLang="en-US" sz="2800"/>
            </a:p>
          </p:txBody>
        </p:sp>
        <p:sp>
          <p:nvSpPr>
            <p:cNvPr id="18577" name="Rectangle 149">
              <a:extLst>
                <a:ext uri="{FF2B5EF4-FFF2-40B4-BE49-F238E27FC236}">
                  <a16:creationId xmlns:a16="http://schemas.microsoft.com/office/drawing/2014/main" id="{97BA5B99-3FF7-45D4-8F3B-35D665964E75}"/>
                </a:ext>
              </a:extLst>
            </p:cNvPr>
            <p:cNvSpPr>
              <a:spLocks noChangeArrowheads="1"/>
            </p:cNvSpPr>
            <p:nvPr/>
          </p:nvSpPr>
          <p:spPr bwMode="auto">
            <a:xfrm>
              <a:off x="2942" y="2557"/>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18578" name="Rectangle 150">
              <a:extLst>
                <a:ext uri="{FF2B5EF4-FFF2-40B4-BE49-F238E27FC236}">
                  <a16:creationId xmlns:a16="http://schemas.microsoft.com/office/drawing/2014/main" id="{9910C004-A1AB-4814-B977-600B62C3D0A4}"/>
                </a:ext>
              </a:extLst>
            </p:cNvPr>
            <p:cNvSpPr>
              <a:spLocks noChangeArrowheads="1"/>
            </p:cNvSpPr>
            <p:nvPr/>
          </p:nvSpPr>
          <p:spPr bwMode="auto">
            <a:xfrm>
              <a:off x="212" y="3192"/>
              <a:ext cx="1406" cy="421"/>
            </a:xfrm>
            <a:prstGeom prst="rect">
              <a:avLst/>
            </a:prstGeom>
            <a:solidFill>
              <a:srgbClr val="D3FE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579" name="Rectangle 151">
              <a:extLst>
                <a:ext uri="{FF2B5EF4-FFF2-40B4-BE49-F238E27FC236}">
                  <a16:creationId xmlns:a16="http://schemas.microsoft.com/office/drawing/2014/main" id="{76D35222-1C81-40F1-BA48-FB4A7A49B56C}"/>
                </a:ext>
              </a:extLst>
            </p:cNvPr>
            <p:cNvSpPr>
              <a:spLocks noChangeArrowheads="1"/>
            </p:cNvSpPr>
            <p:nvPr/>
          </p:nvSpPr>
          <p:spPr bwMode="auto">
            <a:xfrm>
              <a:off x="212" y="3192"/>
              <a:ext cx="1406" cy="421"/>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580" name="Rectangle 152">
              <a:extLst>
                <a:ext uri="{FF2B5EF4-FFF2-40B4-BE49-F238E27FC236}">
                  <a16:creationId xmlns:a16="http://schemas.microsoft.com/office/drawing/2014/main" id="{1F793391-2687-4769-BE99-7B7113825C9C}"/>
                </a:ext>
              </a:extLst>
            </p:cNvPr>
            <p:cNvSpPr>
              <a:spLocks noChangeArrowheads="1"/>
            </p:cNvSpPr>
            <p:nvPr/>
          </p:nvSpPr>
          <p:spPr bwMode="auto">
            <a:xfrm>
              <a:off x="476" y="3353"/>
              <a:ext cx="83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History of unsafe acts</a:t>
              </a:r>
              <a:endParaRPr lang="en-US" altLang="en-US" sz="2800"/>
            </a:p>
          </p:txBody>
        </p:sp>
        <p:sp>
          <p:nvSpPr>
            <p:cNvPr id="18581" name="Rectangle 153">
              <a:extLst>
                <a:ext uri="{FF2B5EF4-FFF2-40B4-BE49-F238E27FC236}">
                  <a16:creationId xmlns:a16="http://schemas.microsoft.com/office/drawing/2014/main" id="{DFAD27DE-46CA-49C4-8704-F4CE5810832E}"/>
                </a:ext>
              </a:extLst>
            </p:cNvPr>
            <p:cNvSpPr>
              <a:spLocks noChangeArrowheads="1"/>
            </p:cNvSpPr>
            <p:nvPr/>
          </p:nvSpPr>
          <p:spPr bwMode="auto">
            <a:xfrm>
              <a:off x="1305" y="3353"/>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18582" name="Freeform 154">
              <a:extLst>
                <a:ext uri="{FF2B5EF4-FFF2-40B4-BE49-F238E27FC236}">
                  <a16:creationId xmlns:a16="http://schemas.microsoft.com/office/drawing/2014/main" id="{FDCD057C-323F-43DD-A2EF-8D0B807C43D8}"/>
                </a:ext>
              </a:extLst>
            </p:cNvPr>
            <p:cNvSpPr>
              <a:spLocks noEditPoints="1"/>
            </p:cNvSpPr>
            <p:nvPr/>
          </p:nvSpPr>
          <p:spPr bwMode="auto">
            <a:xfrm>
              <a:off x="2545" y="368"/>
              <a:ext cx="193" cy="30"/>
            </a:xfrm>
            <a:custGeom>
              <a:avLst/>
              <a:gdLst>
                <a:gd name="T0" fmla="*/ 0 w 193"/>
                <a:gd name="T1" fmla="*/ 0 h 30"/>
                <a:gd name="T2" fmla="*/ 60 w 193"/>
                <a:gd name="T3" fmla="*/ 0 h 30"/>
                <a:gd name="T4" fmla="*/ 60 w 193"/>
                <a:gd name="T5" fmla="*/ 30 h 30"/>
                <a:gd name="T6" fmla="*/ 0 w 193"/>
                <a:gd name="T7" fmla="*/ 30 h 30"/>
                <a:gd name="T8" fmla="*/ 0 w 193"/>
                <a:gd name="T9" fmla="*/ 0 h 30"/>
                <a:gd name="T10" fmla="*/ 90 w 193"/>
                <a:gd name="T11" fmla="*/ 0 h 30"/>
                <a:gd name="T12" fmla="*/ 149 w 193"/>
                <a:gd name="T13" fmla="*/ 0 h 30"/>
                <a:gd name="T14" fmla="*/ 149 w 193"/>
                <a:gd name="T15" fmla="*/ 30 h 30"/>
                <a:gd name="T16" fmla="*/ 90 w 193"/>
                <a:gd name="T17" fmla="*/ 30 h 30"/>
                <a:gd name="T18" fmla="*/ 90 w 193"/>
                <a:gd name="T19" fmla="*/ 0 h 30"/>
                <a:gd name="T20" fmla="*/ 179 w 193"/>
                <a:gd name="T21" fmla="*/ 0 h 30"/>
                <a:gd name="T22" fmla="*/ 193 w 193"/>
                <a:gd name="T23" fmla="*/ 0 h 30"/>
                <a:gd name="T24" fmla="*/ 193 w 193"/>
                <a:gd name="T25" fmla="*/ 30 h 30"/>
                <a:gd name="T26" fmla="*/ 179 w 193"/>
                <a:gd name="T27" fmla="*/ 30 h 30"/>
                <a:gd name="T28" fmla="*/ 179 w 193"/>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3"/>
                <a:gd name="T46" fmla="*/ 0 h 30"/>
                <a:gd name="T47" fmla="*/ 193 w 193"/>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3" h="30">
                  <a:moveTo>
                    <a:pt x="0" y="0"/>
                  </a:moveTo>
                  <a:lnTo>
                    <a:pt x="60" y="0"/>
                  </a:lnTo>
                  <a:lnTo>
                    <a:pt x="60" y="30"/>
                  </a:lnTo>
                  <a:lnTo>
                    <a:pt x="0" y="30"/>
                  </a:lnTo>
                  <a:lnTo>
                    <a:pt x="0" y="0"/>
                  </a:lnTo>
                  <a:close/>
                  <a:moveTo>
                    <a:pt x="90" y="0"/>
                  </a:moveTo>
                  <a:lnTo>
                    <a:pt x="149" y="0"/>
                  </a:lnTo>
                  <a:lnTo>
                    <a:pt x="149" y="30"/>
                  </a:lnTo>
                  <a:lnTo>
                    <a:pt x="90" y="30"/>
                  </a:lnTo>
                  <a:lnTo>
                    <a:pt x="90" y="0"/>
                  </a:lnTo>
                  <a:close/>
                  <a:moveTo>
                    <a:pt x="179" y="0"/>
                  </a:moveTo>
                  <a:lnTo>
                    <a:pt x="193" y="0"/>
                  </a:lnTo>
                  <a:lnTo>
                    <a:pt x="193" y="30"/>
                  </a:lnTo>
                  <a:lnTo>
                    <a:pt x="179" y="30"/>
                  </a:lnTo>
                  <a:lnTo>
                    <a:pt x="179" y="0"/>
                  </a:lnTo>
                  <a:close/>
                </a:path>
              </a:pathLst>
            </a:custGeom>
            <a:solidFill>
              <a:srgbClr val="800000"/>
            </a:solidFill>
            <a:ln w="6350" cap="flat">
              <a:solidFill>
                <a:srgbClr val="800000"/>
              </a:solidFill>
              <a:prstDash val="solid"/>
              <a:bevel/>
              <a:headEnd/>
              <a:tailEnd/>
            </a:ln>
          </p:spPr>
          <p:txBody>
            <a:bodyPr/>
            <a:lstStyle/>
            <a:p>
              <a:endParaRPr lang="en-GB"/>
            </a:p>
          </p:txBody>
        </p:sp>
        <p:sp>
          <p:nvSpPr>
            <p:cNvPr id="18583" name="Freeform 155">
              <a:extLst>
                <a:ext uri="{FF2B5EF4-FFF2-40B4-BE49-F238E27FC236}">
                  <a16:creationId xmlns:a16="http://schemas.microsoft.com/office/drawing/2014/main" id="{8015E309-B13E-4E76-AEA3-B9E2E9789B46}"/>
                </a:ext>
              </a:extLst>
            </p:cNvPr>
            <p:cNvSpPr>
              <a:spLocks/>
            </p:cNvSpPr>
            <p:nvPr/>
          </p:nvSpPr>
          <p:spPr bwMode="auto">
            <a:xfrm>
              <a:off x="2728" y="344"/>
              <a:ext cx="77" cy="78"/>
            </a:xfrm>
            <a:custGeom>
              <a:avLst/>
              <a:gdLst>
                <a:gd name="T0" fmla="*/ 0 w 77"/>
                <a:gd name="T1" fmla="*/ 0 h 78"/>
                <a:gd name="T2" fmla="*/ 77 w 77"/>
                <a:gd name="T3" fmla="*/ 39 h 78"/>
                <a:gd name="T4" fmla="*/ 0 w 77"/>
                <a:gd name="T5" fmla="*/ 78 h 78"/>
                <a:gd name="T6" fmla="*/ 0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0" y="0"/>
                  </a:moveTo>
                  <a:lnTo>
                    <a:pt x="77" y="39"/>
                  </a:lnTo>
                  <a:lnTo>
                    <a:pt x="0" y="78"/>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84" name="Freeform 156">
              <a:extLst>
                <a:ext uri="{FF2B5EF4-FFF2-40B4-BE49-F238E27FC236}">
                  <a16:creationId xmlns:a16="http://schemas.microsoft.com/office/drawing/2014/main" id="{716703F1-CB37-42DD-820F-A90AF1AFF156}"/>
                </a:ext>
              </a:extLst>
            </p:cNvPr>
            <p:cNvSpPr>
              <a:spLocks noEditPoints="1"/>
            </p:cNvSpPr>
            <p:nvPr/>
          </p:nvSpPr>
          <p:spPr bwMode="auto">
            <a:xfrm>
              <a:off x="2613" y="524"/>
              <a:ext cx="611" cy="152"/>
            </a:xfrm>
            <a:custGeom>
              <a:avLst/>
              <a:gdLst>
                <a:gd name="T0" fmla="*/ 611 w 611"/>
                <a:gd name="T1" fmla="*/ 0 h 152"/>
                <a:gd name="T2" fmla="*/ 611 w 611"/>
                <a:gd name="T3" fmla="*/ 59 h 152"/>
                <a:gd name="T4" fmla="*/ 581 w 611"/>
                <a:gd name="T5" fmla="*/ 59 h 152"/>
                <a:gd name="T6" fmla="*/ 581 w 611"/>
                <a:gd name="T7" fmla="*/ 0 h 152"/>
                <a:gd name="T8" fmla="*/ 611 w 611"/>
                <a:gd name="T9" fmla="*/ 0 h 152"/>
                <a:gd name="T10" fmla="*/ 611 w 611"/>
                <a:gd name="T11" fmla="*/ 89 h 152"/>
                <a:gd name="T12" fmla="*/ 611 w 611"/>
                <a:gd name="T13" fmla="*/ 152 h 152"/>
                <a:gd name="T14" fmla="*/ 585 w 611"/>
                <a:gd name="T15" fmla="*/ 152 h 152"/>
                <a:gd name="T16" fmla="*/ 585 w 611"/>
                <a:gd name="T17" fmla="*/ 122 h 152"/>
                <a:gd name="T18" fmla="*/ 596 w 611"/>
                <a:gd name="T19" fmla="*/ 122 h 152"/>
                <a:gd name="T20" fmla="*/ 581 w 611"/>
                <a:gd name="T21" fmla="*/ 137 h 152"/>
                <a:gd name="T22" fmla="*/ 581 w 611"/>
                <a:gd name="T23" fmla="*/ 89 h 152"/>
                <a:gd name="T24" fmla="*/ 611 w 611"/>
                <a:gd name="T25" fmla="*/ 89 h 152"/>
                <a:gd name="T26" fmla="*/ 556 w 611"/>
                <a:gd name="T27" fmla="*/ 152 h 152"/>
                <a:gd name="T28" fmla="*/ 496 w 611"/>
                <a:gd name="T29" fmla="*/ 152 h 152"/>
                <a:gd name="T30" fmla="*/ 496 w 611"/>
                <a:gd name="T31" fmla="*/ 122 h 152"/>
                <a:gd name="T32" fmla="*/ 556 w 611"/>
                <a:gd name="T33" fmla="*/ 122 h 152"/>
                <a:gd name="T34" fmla="*/ 556 w 611"/>
                <a:gd name="T35" fmla="*/ 152 h 152"/>
                <a:gd name="T36" fmla="*/ 466 w 611"/>
                <a:gd name="T37" fmla="*/ 152 h 152"/>
                <a:gd name="T38" fmla="*/ 407 w 611"/>
                <a:gd name="T39" fmla="*/ 152 h 152"/>
                <a:gd name="T40" fmla="*/ 407 w 611"/>
                <a:gd name="T41" fmla="*/ 122 h 152"/>
                <a:gd name="T42" fmla="*/ 466 w 611"/>
                <a:gd name="T43" fmla="*/ 122 h 152"/>
                <a:gd name="T44" fmla="*/ 466 w 611"/>
                <a:gd name="T45" fmla="*/ 152 h 152"/>
                <a:gd name="T46" fmla="*/ 377 w 611"/>
                <a:gd name="T47" fmla="*/ 152 h 152"/>
                <a:gd name="T48" fmla="*/ 318 w 611"/>
                <a:gd name="T49" fmla="*/ 152 h 152"/>
                <a:gd name="T50" fmla="*/ 318 w 611"/>
                <a:gd name="T51" fmla="*/ 122 h 152"/>
                <a:gd name="T52" fmla="*/ 377 w 611"/>
                <a:gd name="T53" fmla="*/ 122 h 152"/>
                <a:gd name="T54" fmla="*/ 377 w 611"/>
                <a:gd name="T55" fmla="*/ 152 h 152"/>
                <a:gd name="T56" fmla="*/ 288 w 611"/>
                <a:gd name="T57" fmla="*/ 152 h 152"/>
                <a:gd name="T58" fmla="*/ 228 w 611"/>
                <a:gd name="T59" fmla="*/ 152 h 152"/>
                <a:gd name="T60" fmla="*/ 228 w 611"/>
                <a:gd name="T61" fmla="*/ 122 h 152"/>
                <a:gd name="T62" fmla="*/ 288 w 611"/>
                <a:gd name="T63" fmla="*/ 122 h 152"/>
                <a:gd name="T64" fmla="*/ 288 w 611"/>
                <a:gd name="T65" fmla="*/ 152 h 152"/>
                <a:gd name="T66" fmla="*/ 199 w 611"/>
                <a:gd name="T67" fmla="*/ 152 h 152"/>
                <a:gd name="T68" fmla="*/ 139 w 611"/>
                <a:gd name="T69" fmla="*/ 152 h 152"/>
                <a:gd name="T70" fmla="*/ 139 w 611"/>
                <a:gd name="T71" fmla="*/ 122 h 152"/>
                <a:gd name="T72" fmla="*/ 199 w 611"/>
                <a:gd name="T73" fmla="*/ 122 h 152"/>
                <a:gd name="T74" fmla="*/ 199 w 611"/>
                <a:gd name="T75" fmla="*/ 152 h 152"/>
                <a:gd name="T76" fmla="*/ 109 w 611"/>
                <a:gd name="T77" fmla="*/ 152 h 152"/>
                <a:gd name="T78" fmla="*/ 50 w 611"/>
                <a:gd name="T79" fmla="*/ 152 h 152"/>
                <a:gd name="T80" fmla="*/ 50 w 611"/>
                <a:gd name="T81" fmla="*/ 122 h 152"/>
                <a:gd name="T82" fmla="*/ 109 w 611"/>
                <a:gd name="T83" fmla="*/ 122 h 152"/>
                <a:gd name="T84" fmla="*/ 109 w 611"/>
                <a:gd name="T85" fmla="*/ 152 h 152"/>
                <a:gd name="T86" fmla="*/ 20 w 611"/>
                <a:gd name="T87" fmla="*/ 152 h 152"/>
                <a:gd name="T88" fmla="*/ 0 w 611"/>
                <a:gd name="T89" fmla="*/ 152 h 152"/>
                <a:gd name="T90" fmla="*/ 0 w 611"/>
                <a:gd name="T91" fmla="*/ 122 h 152"/>
                <a:gd name="T92" fmla="*/ 20 w 611"/>
                <a:gd name="T93" fmla="*/ 122 h 152"/>
                <a:gd name="T94" fmla="*/ 20 w 611"/>
                <a:gd name="T95" fmla="*/ 152 h 1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1"/>
                <a:gd name="T145" fmla="*/ 0 h 152"/>
                <a:gd name="T146" fmla="*/ 611 w 611"/>
                <a:gd name="T147" fmla="*/ 152 h 1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1" h="152">
                  <a:moveTo>
                    <a:pt x="611" y="0"/>
                  </a:moveTo>
                  <a:lnTo>
                    <a:pt x="611" y="59"/>
                  </a:lnTo>
                  <a:lnTo>
                    <a:pt x="581" y="59"/>
                  </a:lnTo>
                  <a:lnTo>
                    <a:pt x="581" y="0"/>
                  </a:lnTo>
                  <a:lnTo>
                    <a:pt x="611" y="0"/>
                  </a:lnTo>
                  <a:close/>
                  <a:moveTo>
                    <a:pt x="611" y="89"/>
                  </a:moveTo>
                  <a:lnTo>
                    <a:pt x="611" y="152"/>
                  </a:lnTo>
                  <a:lnTo>
                    <a:pt x="585" y="152"/>
                  </a:lnTo>
                  <a:lnTo>
                    <a:pt x="585" y="122"/>
                  </a:lnTo>
                  <a:lnTo>
                    <a:pt x="596" y="122"/>
                  </a:lnTo>
                  <a:lnTo>
                    <a:pt x="581" y="137"/>
                  </a:lnTo>
                  <a:lnTo>
                    <a:pt x="581" y="89"/>
                  </a:lnTo>
                  <a:lnTo>
                    <a:pt x="611" y="89"/>
                  </a:lnTo>
                  <a:close/>
                  <a:moveTo>
                    <a:pt x="556" y="152"/>
                  </a:moveTo>
                  <a:lnTo>
                    <a:pt x="496" y="152"/>
                  </a:lnTo>
                  <a:lnTo>
                    <a:pt x="496" y="122"/>
                  </a:lnTo>
                  <a:lnTo>
                    <a:pt x="556" y="122"/>
                  </a:lnTo>
                  <a:lnTo>
                    <a:pt x="556" y="152"/>
                  </a:lnTo>
                  <a:close/>
                  <a:moveTo>
                    <a:pt x="466" y="152"/>
                  </a:moveTo>
                  <a:lnTo>
                    <a:pt x="407" y="152"/>
                  </a:lnTo>
                  <a:lnTo>
                    <a:pt x="407" y="122"/>
                  </a:lnTo>
                  <a:lnTo>
                    <a:pt x="466" y="122"/>
                  </a:lnTo>
                  <a:lnTo>
                    <a:pt x="466" y="152"/>
                  </a:lnTo>
                  <a:close/>
                  <a:moveTo>
                    <a:pt x="377" y="152"/>
                  </a:moveTo>
                  <a:lnTo>
                    <a:pt x="318" y="152"/>
                  </a:lnTo>
                  <a:lnTo>
                    <a:pt x="318" y="122"/>
                  </a:lnTo>
                  <a:lnTo>
                    <a:pt x="377" y="122"/>
                  </a:lnTo>
                  <a:lnTo>
                    <a:pt x="377" y="152"/>
                  </a:lnTo>
                  <a:close/>
                  <a:moveTo>
                    <a:pt x="288" y="152"/>
                  </a:moveTo>
                  <a:lnTo>
                    <a:pt x="228" y="152"/>
                  </a:lnTo>
                  <a:lnTo>
                    <a:pt x="228" y="122"/>
                  </a:lnTo>
                  <a:lnTo>
                    <a:pt x="288" y="122"/>
                  </a:lnTo>
                  <a:lnTo>
                    <a:pt x="288" y="152"/>
                  </a:lnTo>
                  <a:close/>
                  <a:moveTo>
                    <a:pt x="199" y="152"/>
                  </a:moveTo>
                  <a:lnTo>
                    <a:pt x="139" y="152"/>
                  </a:lnTo>
                  <a:lnTo>
                    <a:pt x="139" y="122"/>
                  </a:lnTo>
                  <a:lnTo>
                    <a:pt x="199" y="122"/>
                  </a:lnTo>
                  <a:lnTo>
                    <a:pt x="199" y="152"/>
                  </a:lnTo>
                  <a:close/>
                  <a:moveTo>
                    <a:pt x="109" y="152"/>
                  </a:moveTo>
                  <a:lnTo>
                    <a:pt x="50" y="152"/>
                  </a:lnTo>
                  <a:lnTo>
                    <a:pt x="50" y="122"/>
                  </a:lnTo>
                  <a:lnTo>
                    <a:pt x="109" y="122"/>
                  </a:lnTo>
                  <a:lnTo>
                    <a:pt x="109" y="152"/>
                  </a:lnTo>
                  <a:close/>
                  <a:moveTo>
                    <a:pt x="20" y="152"/>
                  </a:moveTo>
                  <a:lnTo>
                    <a:pt x="0" y="152"/>
                  </a:lnTo>
                  <a:lnTo>
                    <a:pt x="0" y="122"/>
                  </a:lnTo>
                  <a:lnTo>
                    <a:pt x="20" y="122"/>
                  </a:lnTo>
                  <a:lnTo>
                    <a:pt x="20" y="152"/>
                  </a:lnTo>
                  <a:close/>
                </a:path>
              </a:pathLst>
            </a:custGeom>
            <a:solidFill>
              <a:srgbClr val="800000"/>
            </a:solidFill>
            <a:ln w="6350" cap="flat">
              <a:solidFill>
                <a:srgbClr val="800000"/>
              </a:solidFill>
              <a:prstDash val="solid"/>
              <a:bevel/>
              <a:headEnd/>
              <a:tailEnd/>
            </a:ln>
          </p:spPr>
          <p:txBody>
            <a:bodyPr/>
            <a:lstStyle/>
            <a:p>
              <a:endParaRPr lang="en-GB"/>
            </a:p>
          </p:txBody>
        </p:sp>
        <p:sp>
          <p:nvSpPr>
            <p:cNvPr id="18585" name="Freeform 157">
              <a:extLst>
                <a:ext uri="{FF2B5EF4-FFF2-40B4-BE49-F238E27FC236}">
                  <a16:creationId xmlns:a16="http://schemas.microsoft.com/office/drawing/2014/main" id="{E58F2AF2-DBD3-4EDC-BEBB-B6E3EAC82CD7}"/>
                </a:ext>
              </a:extLst>
            </p:cNvPr>
            <p:cNvSpPr>
              <a:spLocks/>
            </p:cNvSpPr>
            <p:nvPr/>
          </p:nvSpPr>
          <p:spPr bwMode="auto">
            <a:xfrm>
              <a:off x="2545" y="623"/>
              <a:ext cx="78" cy="77"/>
            </a:xfrm>
            <a:custGeom>
              <a:avLst/>
              <a:gdLst>
                <a:gd name="T0" fmla="*/ 78 w 78"/>
                <a:gd name="T1" fmla="*/ 77 h 77"/>
                <a:gd name="T2" fmla="*/ 0 w 78"/>
                <a:gd name="T3" fmla="*/ 38 h 77"/>
                <a:gd name="T4" fmla="*/ 78 w 78"/>
                <a:gd name="T5" fmla="*/ 0 h 77"/>
                <a:gd name="T6" fmla="*/ 78 w 78"/>
                <a:gd name="T7" fmla="*/ 77 h 77"/>
                <a:gd name="T8" fmla="*/ 0 60000 65536"/>
                <a:gd name="T9" fmla="*/ 0 60000 65536"/>
                <a:gd name="T10" fmla="*/ 0 60000 65536"/>
                <a:gd name="T11" fmla="*/ 0 60000 65536"/>
                <a:gd name="T12" fmla="*/ 0 w 78"/>
                <a:gd name="T13" fmla="*/ 0 h 77"/>
                <a:gd name="T14" fmla="*/ 78 w 78"/>
                <a:gd name="T15" fmla="*/ 77 h 77"/>
              </a:gdLst>
              <a:ahLst/>
              <a:cxnLst>
                <a:cxn ang="T8">
                  <a:pos x="T0" y="T1"/>
                </a:cxn>
                <a:cxn ang="T9">
                  <a:pos x="T2" y="T3"/>
                </a:cxn>
                <a:cxn ang="T10">
                  <a:pos x="T4" y="T5"/>
                </a:cxn>
                <a:cxn ang="T11">
                  <a:pos x="T6" y="T7"/>
                </a:cxn>
              </a:cxnLst>
              <a:rect l="T12" t="T13" r="T14" b="T15"/>
              <a:pathLst>
                <a:path w="78" h="77">
                  <a:moveTo>
                    <a:pt x="78" y="77"/>
                  </a:moveTo>
                  <a:lnTo>
                    <a:pt x="0" y="38"/>
                  </a:lnTo>
                  <a:lnTo>
                    <a:pt x="78" y="0"/>
                  </a:lnTo>
                  <a:lnTo>
                    <a:pt x="78" y="77"/>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86" name="Line 158">
              <a:extLst>
                <a:ext uri="{FF2B5EF4-FFF2-40B4-BE49-F238E27FC236}">
                  <a16:creationId xmlns:a16="http://schemas.microsoft.com/office/drawing/2014/main" id="{F00348D3-6995-4F35-B69B-C4C24F5A1C46}"/>
                </a:ext>
              </a:extLst>
            </p:cNvPr>
            <p:cNvSpPr>
              <a:spLocks noChangeShapeType="1"/>
            </p:cNvSpPr>
            <p:nvPr/>
          </p:nvSpPr>
          <p:spPr bwMode="auto">
            <a:xfrm>
              <a:off x="3614" y="383"/>
              <a:ext cx="209" cy="0"/>
            </a:xfrm>
            <a:prstGeom prst="line">
              <a:avLst/>
            </a:prstGeom>
            <a:noFill/>
            <a:ln w="47625">
              <a:solidFill>
                <a:srgbClr val="8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8587" name="Freeform 159">
              <a:extLst>
                <a:ext uri="{FF2B5EF4-FFF2-40B4-BE49-F238E27FC236}">
                  <a16:creationId xmlns:a16="http://schemas.microsoft.com/office/drawing/2014/main" id="{2F85D0B5-EA39-4CDF-9D4B-5D9D773C296E}"/>
                </a:ext>
              </a:extLst>
            </p:cNvPr>
            <p:cNvSpPr>
              <a:spLocks/>
            </p:cNvSpPr>
            <p:nvPr/>
          </p:nvSpPr>
          <p:spPr bwMode="auto">
            <a:xfrm>
              <a:off x="3814" y="344"/>
              <a:ext cx="77" cy="78"/>
            </a:xfrm>
            <a:custGeom>
              <a:avLst/>
              <a:gdLst>
                <a:gd name="T0" fmla="*/ 0 w 77"/>
                <a:gd name="T1" fmla="*/ 0 h 78"/>
                <a:gd name="T2" fmla="*/ 77 w 77"/>
                <a:gd name="T3" fmla="*/ 39 h 78"/>
                <a:gd name="T4" fmla="*/ 0 w 77"/>
                <a:gd name="T5" fmla="*/ 78 h 78"/>
                <a:gd name="T6" fmla="*/ 0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0" y="0"/>
                  </a:moveTo>
                  <a:lnTo>
                    <a:pt x="77" y="39"/>
                  </a:lnTo>
                  <a:lnTo>
                    <a:pt x="0" y="78"/>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88" name="Line 160">
              <a:extLst>
                <a:ext uri="{FF2B5EF4-FFF2-40B4-BE49-F238E27FC236}">
                  <a16:creationId xmlns:a16="http://schemas.microsoft.com/office/drawing/2014/main" id="{D1CCD63A-5211-4867-8C4A-35E18A2B231C}"/>
                </a:ext>
              </a:extLst>
            </p:cNvPr>
            <p:cNvSpPr>
              <a:spLocks noChangeShapeType="1"/>
            </p:cNvSpPr>
            <p:nvPr/>
          </p:nvSpPr>
          <p:spPr bwMode="auto">
            <a:xfrm>
              <a:off x="1069" y="383"/>
              <a:ext cx="105" cy="0"/>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8589" name="Freeform 161">
              <a:extLst>
                <a:ext uri="{FF2B5EF4-FFF2-40B4-BE49-F238E27FC236}">
                  <a16:creationId xmlns:a16="http://schemas.microsoft.com/office/drawing/2014/main" id="{90DAC146-DAEF-4857-A78D-A5F211690457}"/>
                </a:ext>
              </a:extLst>
            </p:cNvPr>
            <p:cNvSpPr>
              <a:spLocks/>
            </p:cNvSpPr>
            <p:nvPr/>
          </p:nvSpPr>
          <p:spPr bwMode="auto">
            <a:xfrm>
              <a:off x="1164" y="344"/>
              <a:ext cx="78" cy="78"/>
            </a:xfrm>
            <a:custGeom>
              <a:avLst/>
              <a:gdLst>
                <a:gd name="T0" fmla="*/ 0 w 78"/>
                <a:gd name="T1" fmla="*/ 0 h 78"/>
                <a:gd name="T2" fmla="*/ 78 w 78"/>
                <a:gd name="T3" fmla="*/ 39 h 78"/>
                <a:gd name="T4" fmla="*/ 0 w 78"/>
                <a:gd name="T5" fmla="*/ 78 h 78"/>
                <a:gd name="T6" fmla="*/ 0 w 78"/>
                <a:gd name="T7" fmla="*/ 0 h 78"/>
                <a:gd name="T8" fmla="*/ 0 60000 65536"/>
                <a:gd name="T9" fmla="*/ 0 60000 65536"/>
                <a:gd name="T10" fmla="*/ 0 60000 65536"/>
                <a:gd name="T11" fmla="*/ 0 60000 65536"/>
                <a:gd name="T12" fmla="*/ 0 w 78"/>
                <a:gd name="T13" fmla="*/ 0 h 78"/>
                <a:gd name="T14" fmla="*/ 78 w 78"/>
                <a:gd name="T15" fmla="*/ 78 h 78"/>
              </a:gdLst>
              <a:ahLst/>
              <a:cxnLst>
                <a:cxn ang="T8">
                  <a:pos x="T0" y="T1"/>
                </a:cxn>
                <a:cxn ang="T9">
                  <a:pos x="T2" y="T3"/>
                </a:cxn>
                <a:cxn ang="T10">
                  <a:pos x="T4" y="T5"/>
                </a:cxn>
                <a:cxn ang="T11">
                  <a:pos x="T6" y="T7"/>
                </a:cxn>
              </a:cxnLst>
              <a:rect l="T12" t="T13" r="T14" b="T15"/>
              <a:pathLst>
                <a:path w="78" h="78">
                  <a:moveTo>
                    <a:pt x="0" y="0"/>
                  </a:moveTo>
                  <a:lnTo>
                    <a:pt x="78"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90" name="Rectangle 162">
              <a:extLst>
                <a:ext uri="{FF2B5EF4-FFF2-40B4-BE49-F238E27FC236}">
                  <a16:creationId xmlns:a16="http://schemas.microsoft.com/office/drawing/2014/main" id="{CB5B81E2-74F0-4075-A300-B40AA204FA38}"/>
                </a:ext>
              </a:extLst>
            </p:cNvPr>
            <p:cNvSpPr>
              <a:spLocks noChangeArrowheads="1"/>
            </p:cNvSpPr>
            <p:nvPr/>
          </p:nvSpPr>
          <p:spPr bwMode="auto">
            <a:xfrm>
              <a:off x="3674" y="270"/>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18591" name="Rectangle 163">
              <a:extLst>
                <a:ext uri="{FF2B5EF4-FFF2-40B4-BE49-F238E27FC236}">
                  <a16:creationId xmlns:a16="http://schemas.microsoft.com/office/drawing/2014/main" id="{55EC0A1A-9F4A-4226-985D-D2E69FCBC363}"/>
                </a:ext>
              </a:extLst>
            </p:cNvPr>
            <p:cNvSpPr>
              <a:spLocks noChangeArrowheads="1"/>
            </p:cNvSpPr>
            <p:nvPr/>
          </p:nvSpPr>
          <p:spPr bwMode="auto">
            <a:xfrm>
              <a:off x="2373" y="270"/>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18592" name="Rectangle 164">
              <a:extLst>
                <a:ext uri="{FF2B5EF4-FFF2-40B4-BE49-F238E27FC236}">
                  <a16:creationId xmlns:a16="http://schemas.microsoft.com/office/drawing/2014/main" id="{DA69FC17-3CE1-408D-AE61-7A9124F0AB4E}"/>
                </a:ext>
              </a:extLst>
            </p:cNvPr>
            <p:cNvSpPr>
              <a:spLocks noChangeArrowheads="1"/>
            </p:cNvSpPr>
            <p:nvPr/>
          </p:nvSpPr>
          <p:spPr bwMode="auto">
            <a:xfrm>
              <a:off x="1699" y="965"/>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18593" name="Rectangle 165">
              <a:extLst>
                <a:ext uri="{FF2B5EF4-FFF2-40B4-BE49-F238E27FC236}">
                  <a16:creationId xmlns:a16="http://schemas.microsoft.com/office/drawing/2014/main" id="{F49064AC-181F-47CA-9E52-642ADECAB487}"/>
                </a:ext>
              </a:extLst>
            </p:cNvPr>
            <p:cNvSpPr>
              <a:spLocks noChangeArrowheads="1"/>
            </p:cNvSpPr>
            <p:nvPr/>
          </p:nvSpPr>
          <p:spPr bwMode="auto">
            <a:xfrm>
              <a:off x="1699" y="1598"/>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18594" name="Rectangle 166">
              <a:extLst>
                <a:ext uri="{FF2B5EF4-FFF2-40B4-BE49-F238E27FC236}">
                  <a16:creationId xmlns:a16="http://schemas.microsoft.com/office/drawing/2014/main" id="{1DD1AD2A-6B46-403F-94A3-9E74FD3B6CBC}"/>
                </a:ext>
              </a:extLst>
            </p:cNvPr>
            <p:cNvSpPr>
              <a:spLocks noChangeArrowheads="1"/>
            </p:cNvSpPr>
            <p:nvPr/>
          </p:nvSpPr>
          <p:spPr bwMode="auto">
            <a:xfrm>
              <a:off x="725" y="3037"/>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18595" name="Rectangle 167">
              <a:extLst>
                <a:ext uri="{FF2B5EF4-FFF2-40B4-BE49-F238E27FC236}">
                  <a16:creationId xmlns:a16="http://schemas.microsoft.com/office/drawing/2014/main" id="{3675BE3D-7EE3-4522-BEE5-E60F736C4FA6}"/>
                </a:ext>
              </a:extLst>
            </p:cNvPr>
            <p:cNvSpPr>
              <a:spLocks noChangeArrowheads="1"/>
            </p:cNvSpPr>
            <p:nvPr/>
          </p:nvSpPr>
          <p:spPr bwMode="auto">
            <a:xfrm>
              <a:off x="3566" y="965"/>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18596" name="Rectangle 168">
              <a:extLst>
                <a:ext uri="{FF2B5EF4-FFF2-40B4-BE49-F238E27FC236}">
                  <a16:creationId xmlns:a16="http://schemas.microsoft.com/office/drawing/2014/main" id="{E30AEB1C-2DB3-46EC-803B-9C7C0ED2FAC8}"/>
                </a:ext>
              </a:extLst>
            </p:cNvPr>
            <p:cNvSpPr>
              <a:spLocks noChangeArrowheads="1"/>
            </p:cNvSpPr>
            <p:nvPr/>
          </p:nvSpPr>
          <p:spPr bwMode="auto">
            <a:xfrm>
              <a:off x="3551" y="1386"/>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18597" name="Rectangle 169">
              <a:extLst>
                <a:ext uri="{FF2B5EF4-FFF2-40B4-BE49-F238E27FC236}">
                  <a16:creationId xmlns:a16="http://schemas.microsoft.com/office/drawing/2014/main" id="{73D467FD-5C62-4039-A358-545B00D05DF7}"/>
                </a:ext>
              </a:extLst>
            </p:cNvPr>
            <p:cNvSpPr>
              <a:spLocks noChangeArrowheads="1"/>
            </p:cNvSpPr>
            <p:nvPr/>
          </p:nvSpPr>
          <p:spPr bwMode="auto">
            <a:xfrm>
              <a:off x="3555" y="2650"/>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18598" name="Rectangle 170">
              <a:extLst>
                <a:ext uri="{FF2B5EF4-FFF2-40B4-BE49-F238E27FC236}">
                  <a16:creationId xmlns:a16="http://schemas.microsoft.com/office/drawing/2014/main" id="{7072B7E2-DD67-4B84-88A4-FFA70B5AA1BA}"/>
                </a:ext>
              </a:extLst>
            </p:cNvPr>
            <p:cNvSpPr>
              <a:spLocks noChangeArrowheads="1"/>
            </p:cNvSpPr>
            <p:nvPr/>
          </p:nvSpPr>
          <p:spPr bwMode="auto">
            <a:xfrm>
              <a:off x="3570" y="1806"/>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18599" name="Rectangle 171">
              <a:extLst>
                <a:ext uri="{FF2B5EF4-FFF2-40B4-BE49-F238E27FC236}">
                  <a16:creationId xmlns:a16="http://schemas.microsoft.com/office/drawing/2014/main" id="{27164AC9-4B14-463A-BA3D-8672B8B23A48}"/>
                </a:ext>
              </a:extLst>
            </p:cNvPr>
            <p:cNvSpPr>
              <a:spLocks noChangeArrowheads="1"/>
            </p:cNvSpPr>
            <p:nvPr/>
          </p:nvSpPr>
          <p:spPr bwMode="auto">
            <a:xfrm>
              <a:off x="3570" y="2230"/>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18600" name="Rectangle 172">
              <a:extLst>
                <a:ext uri="{FF2B5EF4-FFF2-40B4-BE49-F238E27FC236}">
                  <a16:creationId xmlns:a16="http://schemas.microsoft.com/office/drawing/2014/main" id="{0A5E961E-8A36-449B-8828-F6D014E48BFE}"/>
                </a:ext>
              </a:extLst>
            </p:cNvPr>
            <p:cNvSpPr>
              <a:spLocks noChangeArrowheads="1"/>
            </p:cNvSpPr>
            <p:nvPr/>
          </p:nvSpPr>
          <p:spPr bwMode="auto">
            <a:xfrm>
              <a:off x="3551" y="3070"/>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18601" name="Rectangle 173">
              <a:extLst>
                <a:ext uri="{FF2B5EF4-FFF2-40B4-BE49-F238E27FC236}">
                  <a16:creationId xmlns:a16="http://schemas.microsoft.com/office/drawing/2014/main" id="{F4221A5E-87D2-42F1-8D6C-16C068E8F4ED}"/>
                </a:ext>
              </a:extLst>
            </p:cNvPr>
            <p:cNvSpPr>
              <a:spLocks noChangeArrowheads="1"/>
            </p:cNvSpPr>
            <p:nvPr/>
          </p:nvSpPr>
          <p:spPr bwMode="auto">
            <a:xfrm>
              <a:off x="3570" y="3494"/>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18602" name="Rectangle 174">
              <a:extLst>
                <a:ext uri="{FF2B5EF4-FFF2-40B4-BE49-F238E27FC236}">
                  <a16:creationId xmlns:a16="http://schemas.microsoft.com/office/drawing/2014/main" id="{3D47F0B5-DFAE-4CBA-9875-F7CF4EAA8A22}"/>
                </a:ext>
              </a:extLst>
            </p:cNvPr>
            <p:cNvSpPr>
              <a:spLocks noChangeArrowheads="1"/>
            </p:cNvSpPr>
            <p:nvPr/>
          </p:nvSpPr>
          <p:spPr bwMode="auto">
            <a:xfrm>
              <a:off x="744" y="1356"/>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18603" name="Rectangle 175">
              <a:extLst>
                <a:ext uri="{FF2B5EF4-FFF2-40B4-BE49-F238E27FC236}">
                  <a16:creationId xmlns:a16="http://schemas.microsoft.com/office/drawing/2014/main" id="{97DBF2DD-AFEA-49AC-873E-1854597F88D1}"/>
                </a:ext>
              </a:extLst>
            </p:cNvPr>
            <p:cNvSpPr>
              <a:spLocks noChangeArrowheads="1"/>
            </p:cNvSpPr>
            <p:nvPr/>
          </p:nvSpPr>
          <p:spPr bwMode="auto">
            <a:xfrm>
              <a:off x="740" y="2193"/>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18604" name="Rectangle 176">
              <a:extLst>
                <a:ext uri="{FF2B5EF4-FFF2-40B4-BE49-F238E27FC236}">
                  <a16:creationId xmlns:a16="http://schemas.microsoft.com/office/drawing/2014/main" id="{872A9CAC-D912-4C45-96D3-EE79DA751685}"/>
                </a:ext>
              </a:extLst>
            </p:cNvPr>
            <p:cNvSpPr>
              <a:spLocks noChangeArrowheads="1"/>
            </p:cNvSpPr>
            <p:nvPr/>
          </p:nvSpPr>
          <p:spPr bwMode="auto">
            <a:xfrm>
              <a:off x="1718" y="2438"/>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18605" name="Freeform 177">
              <a:extLst>
                <a:ext uri="{FF2B5EF4-FFF2-40B4-BE49-F238E27FC236}">
                  <a16:creationId xmlns:a16="http://schemas.microsoft.com/office/drawing/2014/main" id="{90A3F49C-3A47-4CB7-B30F-61E1A7014736}"/>
                </a:ext>
              </a:extLst>
            </p:cNvPr>
            <p:cNvSpPr>
              <a:spLocks/>
            </p:cNvSpPr>
            <p:nvPr/>
          </p:nvSpPr>
          <p:spPr bwMode="auto">
            <a:xfrm>
              <a:off x="4994" y="575"/>
              <a:ext cx="675" cy="492"/>
            </a:xfrm>
            <a:custGeom>
              <a:avLst/>
              <a:gdLst>
                <a:gd name="T0" fmla="*/ 0 w 2903"/>
                <a:gd name="T1" fmla="*/ 1 h 2117"/>
                <a:gd name="T2" fmla="*/ 2 w 2903"/>
                <a:gd name="T3" fmla="*/ 1 h 2117"/>
                <a:gd name="T4" fmla="*/ 2 w 2903"/>
                <a:gd name="T5" fmla="*/ 1 h 2117"/>
                <a:gd name="T6" fmla="*/ 2 w 2903"/>
                <a:gd name="T7" fmla="*/ 1 h 2117"/>
                <a:gd name="T8" fmla="*/ 2 w 2903"/>
                <a:gd name="T9" fmla="*/ 1 h 2117"/>
                <a:gd name="T10" fmla="*/ 2 w 2903"/>
                <a:gd name="T11" fmla="*/ 0 h 2117"/>
                <a:gd name="T12" fmla="*/ 2 w 2903"/>
                <a:gd name="T13" fmla="*/ 0 h 2117"/>
                <a:gd name="T14" fmla="*/ 2 w 2903"/>
                <a:gd name="T15" fmla="*/ 0 h 2117"/>
                <a:gd name="T16" fmla="*/ 0 w 2903"/>
                <a:gd name="T17" fmla="*/ 0 h 2117"/>
                <a:gd name="T18" fmla="*/ 0 w 2903"/>
                <a:gd name="T19" fmla="*/ 0 h 2117"/>
                <a:gd name="T20" fmla="*/ 0 w 2903"/>
                <a:gd name="T21" fmla="*/ 1 h 2117"/>
                <a:gd name="T22" fmla="*/ 0 w 2903"/>
                <a:gd name="T23" fmla="*/ 1 h 21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03"/>
                <a:gd name="T37" fmla="*/ 0 h 2117"/>
                <a:gd name="T38" fmla="*/ 2903 w 2903"/>
                <a:gd name="T39" fmla="*/ 2117 h 21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03" h="2117">
                  <a:moveTo>
                    <a:pt x="303" y="2117"/>
                  </a:moveTo>
                  <a:lnTo>
                    <a:pt x="2601" y="2117"/>
                  </a:lnTo>
                  <a:cubicBezTo>
                    <a:pt x="2768" y="2117"/>
                    <a:pt x="2903" y="1981"/>
                    <a:pt x="2903" y="1814"/>
                  </a:cubicBezTo>
                  <a:cubicBezTo>
                    <a:pt x="2903" y="1814"/>
                    <a:pt x="2903" y="1814"/>
                    <a:pt x="2903" y="1814"/>
                  </a:cubicBezTo>
                  <a:lnTo>
                    <a:pt x="2903" y="302"/>
                  </a:lnTo>
                  <a:cubicBezTo>
                    <a:pt x="2903" y="135"/>
                    <a:pt x="2768" y="0"/>
                    <a:pt x="2601" y="0"/>
                  </a:cubicBezTo>
                  <a:lnTo>
                    <a:pt x="303" y="0"/>
                  </a:lnTo>
                  <a:cubicBezTo>
                    <a:pt x="136" y="0"/>
                    <a:pt x="0" y="135"/>
                    <a:pt x="0" y="302"/>
                  </a:cubicBezTo>
                  <a:lnTo>
                    <a:pt x="0" y="1814"/>
                  </a:lnTo>
                  <a:cubicBezTo>
                    <a:pt x="0" y="1981"/>
                    <a:pt x="136" y="2117"/>
                    <a:pt x="303" y="2117"/>
                  </a:cubicBezTo>
                  <a:close/>
                </a:path>
              </a:pathLst>
            </a:custGeom>
            <a:solidFill>
              <a:srgbClr val="FF00FF"/>
            </a:solidFill>
            <a:ln w="0">
              <a:solidFill>
                <a:srgbClr val="000000"/>
              </a:solidFill>
              <a:prstDash val="solid"/>
              <a:round/>
              <a:headEnd/>
              <a:tailEnd/>
            </a:ln>
          </p:spPr>
          <p:txBody>
            <a:bodyPr/>
            <a:lstStyle/>
            <a:p>
              <a:endParaRPr lang="en-GB"/>
            </a:p>
          </p:txBody>
        </p:sp>
        <p:sp>
          <p:nvSpPr>
            <p:cNvPr id="18606" name="Freeform 178">
              <a:extLst>
                <a:ext uri="{FF2B5EF4-FFF2-40B4-BE49-F238E27FC236}">
                  <a16:creationId xmlns:a16="http://schemas.microsoft.com/office/drawing/2014/main" id="{4F28500B-7EA8-4ABE-A66C-82C923869BCF}"/>
                </a:ext>
              </a:extLst>
            </p:cNvPr>
            <p:cNvSpPr>
              <a:spLocks/>
            </p:cNvSpPr>
            <p:nvPr/>
          </p:nvSpPr>
          <p:spPr bwMode="auto">
            <a:xfrm>
              <a:off x="4994" y="575"/>
              <a:ext cx="675" cy="492"/>
            </a:xfrm>
            <a:custGeom>
              <a:avLst/>
              <a:gdLst>
                <a:gd name="T0" fmla="*/ 0 w 2903"/>
                <a:gd name="T1" fmla="*/ 1 h 2117"/>
                <a:gd name="T2" fmla="*/ 2 w 2903"/>
                <a:gd name="T3" fmla="*/ 1 h 2117"/>
                <a:gd name="T4" fmla="*/ 2 w 2903"/>
                <a:gd name="T5" fmla="*/ 1 h 2117"/>
                <a:gd name="T6" fmla="*/ 2 w 2903"/>
                <a:gd name="T7" fmla="*/ 1 h 2117"/>
                <a:gd name="T8" fmla="*/ 2 w 2903"/>
                <a:gd name="T9" fmla="*/ 1 h 2117"/>
                <a:gd name="T10" fmla="*/ 2 w 2903"/>
                <a:gd name="T11" fmla="*/ 0 h 2117"/>
                <a:gd name="T12" fmla="*/ 2 w 2903"/>
                <a:gd name="T13" fmla="*/ 0 h 2117"/>
                <a:gd name="T14" fmla="*/ 2 w 2903"/>
                <a:gd name="T15" fmla="*/ 0 h 2117"/>
                <a:gd name="T16" fmla="*/ 0 w 2903"/>
                <a:gd name="T17" fmla="*/ 0 h 2117"/>
                <a:gd name="T18" fmla="*/ 0 w 2903"/>
                <a:gd name="T19" fmla="*/ 0 h 2117"/>
                <a:gd name="T20" fmla="*/ 0 w 2903"/>
                <a:gd name="T21" fmla="*/ 1 h 2117"/>
                <a:gd name="T22" fmla="*/ 0 w 2903"/>
                <a:gd name="T23" fmla="*/ 1 h 21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03"/>
                <a:gd name="T37" fmla="*/ 0 h 2117"/>
                <a:gd name="T38" fmla="*/ 2903 w 2903"/>
                <a:gd name="T39" fmla="*/ 2117 h 21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03" h="2117">
                  <a:moveTo>
                    <a:pt x="303" y="2117"/>
                  </a:moveTo>
                  <a:lnTo>
                    <a:pt x="2601" y="2117"/>
                  </a:lnTo>
                  <a:cubicBezTo>
                    <a:pt x="2768" y="2117"/>
                    <a:pt x="2903" y="1981"/>
                    <a:pt x="2903" y="1814"/>
                  </a:cubicBezTo>
                  <a:cubicBezTo>
                    <a:pt x="2903" y="1814"/>
                    <a:pt x="2903" y="1814"/>
                    <a:pt x="2903" y="1814"/>
                  </a:cubicBezTo>
                  <a:lnTo>
                    <a:pt x="2903" y="302"/>
                  </a:lnTo>
                  <a:cubicBezTo>
                    <a:pt x="2903" y="135"/>
                    <a:pt x="2768" y="0"/>
                    <a:pt x="2601" y="0"/>
                  </a:cubicBezTo>
                  <a:lnTo>
                    <a:pt x="303" y="0"/>
                  </a:lnTo>
                  <a:cubicBezTo>
                    <a:pt x="136" y="0"/>
                    <a:pt x="0" y="135"/>
                    <a:pt x="0" y="302"/>
                  </a:cubicBezTo>
                  <a:lnTo>
                    <a:pt x="0" y="1814"/>
                  </a:lnTo>
                  <a:cubicBezTo>
                    <a:pt x="0" y="1981"/>
                    <a:pt x="136" y="2117"/>
                    <a:pt x="303" y="2117"/>
                  </a:cubicBezTo>
                  <a:close/>
                </a:path>
              </a:pathLst>
            </a:custGeom>
            <a:noFill/>
            <a:ln w="254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607" name="Rectangle 179">
              <a:extLst>
                <a:ext uri="{FF2B5EF4-FFF2-40B4-BE49-F238E27FC236}">
                  <a16:creationId xmlns:a16="http://schemas.microsoft.com/office/drawing/2014/main" id="{0C03F278-6A87-4008-AC8B-5902460A1F69}"/>
                </a:ext>
              </a:extLst>
            </p:cNvPr>
            <p:cNvSpPr>
              <a:spLocks noChangeArrowheads="1"/>
            </p:cNvSpPr>
            <p:nvPr/>
          </p:nvSpPr>
          <p:spPr bwMode="auto">
            <a:xfrm>
              <a:off x="5180" y="623"/>
              <a:ext cx="34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Apply </a:t>
              </a:r>
              <a:endParaRPr lang="en-US" altLang="en-US" sz="2800"/>
            </a:p>
          </p:txBody>
        </p:sp>
        <p:sp>
          <p:nvSpPr>
            <p:cNvPr id="18608" name="Rectangle 180">
              <a:extLst>
                <a:ext uri="{FF2B5EF4-FFF2-40B4-BE49-F238E27FC236}">
                  <a16:creationId xmlns:a16="http://schemas.microsoft.com/office/drawing/2014/main" id="{BA78C2EE-3A13-4C00-B901-2C73DB440215}"/>
                </a:ext>
              </a:extLst>
            </p:cNvPr>
            <p:cNvSpPr>
              <a:spLocks noChangeArrowheads="1"/>
            </p:cNvSpPr>
            <p:nvPr/>
          </p:nvSpPr>
          <p:spPr bwMode="auto">
            <a:xfrm>
              <a:off x="5028" y="754"/>
              <a:ext cx="6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disciplinary </a:t>
              </a:r>
              <a:endParaRPr lang="en-US" altLang="en-US" sz="2800"/>
            </a:p>
          </p:txBody>
        </p:sp>
        <p:sp>
          <p:nvSpPr>
            <p:cNvPr id="18609" name="Rectangle 181">
              <a:extLst>
                <a:ext uri="{FF2B5EF4-FFF2-40B4-BE49-F238E27FC236}">
                  <a16:creationId xmlns:a16="http://schemas.microsoft.com/office/drawing/2014/main" id="{8DBF29EF-4F56-452C-A371-1266A0500562}"/>
                </a:ext>
              </a:extLst>
            </p:cNvPr>
            <p:cNvSpPr>
              <a:spLocks noChangeArrowheads="1"/>
            </p:cNvSpPr>
            <p:nvPr/>
          </p:nvSpPr>
          <p:spPr bwMode="auto">
            <a:xfrm>
              <a:off x="5173" y="884"/>
              <a:ext cx="3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policy</a:t>
              </a:r>
              <a:endParaRPr lang="en-US" altLang="en-US" sz="2800"/>
            </a:p>
          </p:txBody>
        </p:sp>
        <p:sp>
          <p:nvSpPr>
            <p:cNvPr id="18610" name="Freeform 182">
              <a:extLst>
                <a:ext uri="{FF2B5EF4-FFF2-40B4-BE49-F238E27FC236}">
                  <a16:creationId xmlns:a16="http://schemas.microsoft.com/office/drawing/2014/main" id="{7519D337-624E-4C94-B95E-DDC8308D7007}"/>
                </a:ext>
              </a:extLst>
            </p:cNvPr>
            <p:cNvSpPr>
              <a:spLocks/>
            </p:cNvSpPr>
            <p:nvPr/>
          </p:nvSpPr>
          <p:spPr bwMode="auto">
            <a:xfrm>
              <a:off x="4993" y="3668"/>
              <a:ext cx="675" cy="492"/>
            </a:xfrm>
            <a:custGeom>
              <a:avLst/>
              <a:gdLst>
                <a:gd name="T0" fmla="*/ 0 w 2903"/>
                <a:gd name="T1" fmla="*/ 1 h 2116"/>
                <a:gd name="T2" fmla="*/ 2 w 2903"/>
                <a:gd name="T3" fmla="*/ 1 h 2116"/>
                <a:gd name="T4" fmla="*/ 2 w 2903"/>
                <a:gd name="T5" fmla="*/ 1 h 2116"/>
                <a:gd name="T6" fmla="*/ 2 w 2903"/>
                <a:gd name="T7" fmla="*/ 1 h 2116"/>
                <a:gd name="T8" fmla="*/ 2 w 2903"/>
                <a:gd name="T9" fmla="*/ 1 h 2116"/>
                <a:gd name="T10" fmla="*/ 2 w 2903"/>
                <a:gd name="T11" fmla="*/ 0 h 2116"/>
                <a:gd name="T12" fmla="*/ 2 w 2903"/>
                <a:gd name="T13" fmla="*/ 0 h 2116"/>
                <a:gd name="T14" fmla="*/ 0 w 2903"/>
                <a:gd name="T15" fmla="*/ 0 h 2116"/>
                <a:gd name="T16" fmla="*/ 0 w 2903"/>
                <a:gd name="T17" fmla="*/ 0 h 2116"/>
                <a:gd name="T18" fmla="*/ 0 w 2903"/>
                <a:gd name="T19" fmla="*/ 1 h 2116"/>
                <a:gd name="T20" fmla="*/ 0 w 2903"/>
                <a:gd name="T21" fmla="*/ 1 h 2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3"/>
                <a:gd name="T34" fmla="*/ 0 h 2116"/>
                <a:gd name="T35" fmla="*/ 2903 w 2903"/>
                <a:gd name="T36" fmla="*/ 2116 h 2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3" h="2116">
                  <a:moveTo>
                    <a:pt x="303" y="2116"/>
                  </a:moveTo>
                  <a:lnTo>
                    <a:pt x="2601" y="2116"/>
                  </a:lnTo>
                  <a:cubicBezTo>
                    <a:pt x="2768" y="2116"/>
                    <a:pt x="2903" y="1981"/>
                    <a:pt x="2903" y="1814"/>
                  </a:cubicBezTo>
                  <a:cubicBezTo>
                    <a:pt x="2903" y="1814"/>
                    <a:pt x="2903" y="1814"/>
                    <a:pt x="2903" y="1814"/>
                  </a:cubicBezTo>
                  <a:lnTo>
                    <a:pt x="2903" y="302"/>
                  </a:lnTo>
                  <a:cubicBezTo>
                    <a:pt x="2903" y="135"/>
                    <a:pt x="2768" y="0"/>
                    <a:pt x="2601" y="0"/>
                  </a:cubicBezTo>
                  <a:lnTo>
                    <a:pt x="303" y="0"/>
                  </a:lnTo>
                  <a:cubicBezTo>
                    <a:pt x="136" y="0"/>
                    <a:pt x="0" y="135"/>
                    <a:pt x="0" y="302"/>
                  </a:cubicBezTo>
                  <a:lnTo>
                    <a:pt x="0" y="1814"/>
                  </a:lnTo>
                  <a:cubicBezTo>
                    <a:pt x="0" y="1981"/>
                    <a:pt x="136" y="2116"/>
                    <a:pt x="303" y="2116"/>
                  </a:cubicBezTo>
                  <a:close/>
                </a:path>
              </a:pathLst>
            </a:custGeom>
            <a:solidFill>
              <a:srgbClr val="FF00FF"/>
            </a:solidFill>
            <a:ln w="0">
              <a:solidFill>
                <a:srgbClr val="000000"/>
              </a:solidFill>
              <a:prstDash val="solid"/>
              <a:round/>
              <a:headEnd/>
              <a:tailEnd/>
            </a:ln>
          </p:spPr>
          <p:txBody>
            <a:bodyPr/>
            <a:lstStyle/>
            <a:p>
              <a:endParaRPr lang="en-GB"/>
            </a:p>
          </p:txBody>
        </p:sp>
        <p:sp>
          <p:nvSpPr>
            <p:cNvPr id="18611" name="Freeform 183">
              <a:extLst>
                <a:ext uri="{FF2B5EF4-FFF2-40B4-BE49-F238E27FC236}">
                  <a16:creationId xmlns:a16="http://schemas.microsoft.com/office/drawing/2014/main" id="{2971D76A-5DB4-4ECA-93B7-9E50662B734B}"/>
                </a:ext>
              </a:extLst>
            </p:cNvPr>
            <p:cNvSpPr>
              <a:spLocks/>
            </p:cNvSpPr>
            <p:nvPr/>
          </p:nvSpPr>
          <p:spPr bwMode="auto">
            <a:xfrm>
              <a:off x="4993" y="3668"/>
              <a:ext cx="675" cy="492"/>
            </a:xfrm>
            <a:custGeom>
              <a:avLst/>
              <a:gdLst>
                <a:gd name="T0" fmla="*/ 0 w 2903"/>
                <a:gd name="T1" fmla="*/ 1 h 2116"/>
                <a:gd name="T2" fmla="*/ 2 w 2903"/>
                <a:gd name="T3" fmla="*/ 1 h 2116"/>
                <a:gd name="T4" fmla="*/ 2 w 2903"/>
                <a:gd name="T5" fmla="*/ 1 h 2116"/>
                <a:gd name="T6" fmla="*/ 2 w 2903"/>
                <a:gd name="T7" fmla="*/ 1 h 2116"/>
                <a:gd name="T8" fmla="*/ 2 w 2903"/>
                <a:gd name="T9" fmla="*/ 1 h 2116"/>
                <a:gd name="T10" fmla="*/ 2 w 2903"/>
                <a:gd name="T11" fmla="*/ 0 h 2116"/>
                <a:gd name="T12" fmla="*/ 2 w 2903"/>
                <a:gd name="T13" fmla="*/ 0 h 2116"/>
                <a:gd name="T14" fmla="*/ 0 w 2903"/>
                <a:gd name="T15" fmla="*/ 0 h 2116"/>
                <a:gd name="T16" fmla="*/ 0 w 2903"/>
                <a:gd name="T17" fmla="*/ 0 h 2116"/>
                <a:gd name="T18" fmla="*/ 0 w 2903"/>
                <a:gd name="T19" fmla="*/ 1 h 2116"/>
                <a:gd name="T20" fmla="*/ 0 w 2903"/>
                <a:gd name="T21" fmla="*/ 1 h 2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3"/>
                <a:gd name="T34" fmla="*/ 0 h 2116"/>
                <a:gd name="T35" fmla="*/ 2903 w 2903"/>
                <a:gd name="T36" fmla="*/ 2116 h 2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3" h="2116">
                  <a:moveTo>
                    <a:pt x="303" y="2116"/>
                  </a:moveTo>
                  <a:lnTo>
                    <a:pt x="2601" y="2116"/>
                  </a:lnTo>
                  <a:cubicBezTo>
                    <a:pt x="2768" y="2116"/>
                    <a:pt x="2903" y="1981"/>
                    <a:pt x="2903" y="1814"/>
                  </a:cubicBezTo>
                  <a:cubicBezTo>
                    <a:pt x="2903" y="1814"/>
                    <a:pt x="2903" y="1814"/>
                    <a:pt x="2903" y="1814"/>
                  </a:cubicBezTo>
                  <a:lnTo>
                    <a:pt x="2903" y="302"/>
                  </a:lnTo>
                  <a:cubicBezTo>
                    <a:pt x="2903" y="135"/>
                    <a:pt x="2768" y="0"/>
                    <a:pt x="2601" y="0"/>
                  </a:cubicBezTo>
                  <a:lnTo>
                    <a:pt x="303" y="0"/>
                  </a:lnTo>
                  <a:cubicBezTo>
                    <a:pt x="136" y="0"/>
                    <a:pt x="0" y="135"/>
                    <a:pt x="0" y="302"/>
                  </a:cubicBezTo>
                  <a:lnTo>
                    <a:pt x="0" y="1814"/>
                  </a:lnTo>
                  <a:cubicBezTo>
                    <a:pt x="0" y="1981"/>
                    <a:pt x="136" y="2116"/>
                    <a:pt x="303" y="2116"/>
                  </a:cubicBezTo>
                  <a:close/>
                </a:path>
              </a:pathLst>
            </a:custGeom>
            <a:noFill/>
            <a:ln w="254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612" name="Rectangle 184">
              <a:extLst>
                <a:ext uri="{FF2B5EF4-FFF2-40B4-BE49-F238E27FC236}">
                  <a16:creationId xmlns:a16="http://schemas.microsoft.com/office/drawing/2014/main" id="{7F44D21D-88A2-493A-88F6-4B0A717E554A}"/>
                </a:ext>
              </a:extLst>
            </p:cNvPr>
            <p:cNvSpPr>
              <a:spLocks noChangeArrowheads="1"/>
            </p:cNvSpPr>
            <p:nvPr/>
          </p:nvSpPr>
          <p:spPr bwMode="auto">
            <a:xfrm>
              <a:off x="5136" y="3714"/>
              <a:ext cx="43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Identify </a:t>
              </a:r>
              <a:endParaRPr lang="en-US" altLang="en-US" sz="2800"/>
            </a:p>
          </p:txBody>
        </p:sp>
        <p:sp>
          <p:nvSpPr>
            <p:cNvPr id="18613" name="Rectangle 185">
              <a:extLst>
                <a:ext uri="{FF2B5EF4-FFF2-40B4-BE49-F238E27FC236}">
                  <a16:creationId xmlns:a16="http://schemas.microsoft.com/office/drawing/2014/main" id="{79763749-9588-4C9F-934D-1605F4DDF72D}"/>
                </a:ext>
              </a:extLst>
            </p:cNvPr>
            <p:cNvSpPr>
              <a:spLocks noChangeArrowheads="1"/>
            </p:cNvSpPr>
            <p:nvPr/>
          </p:nvSpPr>
          <p:spPr bwMode="auto">
            <a:xfrm>
              <a:off x="5106" y="3848"/>
              <a:ext cx="49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SYSTEM </a:t>
              </a:r>
              <a:endParaRPr lang="en-US" altLang="en-US" sz="2800"/>
            </a:p>
          </p:txBody>
        </p:sp>
        <p:sp>
          <p:nvSpPr>
            <p:cNvPr id="18614" name="Rectangle 186">
              <a:extLst>
                <a:ext uri="{FF2B5EF4-FFF2-40B4-BE49-F238E27FC236}">
                  <a16:creationId xmlns:a16="http://schemas.microsoft.com/office/drawing/2014/main" id="{E1260505-4CCB-422F-B44B-77BA52461F79}"/>
                </a:ext>
              </a:extLst>
            </p:cNvPr>
            <p:cNvSpPr>
              <a:spLocks noChangeArrowheads="1"/>
            </p:cNvSpPr>
            <p:nvPr/>
          </p:nvSpPr>
          <p:spPr bwMode="auto">
            <a:xfrm>
              <a:off x="5136" y="3978"/>
              <a:ext cx="40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failures</a:t>
              </a:r>
              <a:endParaRPr lang="en-US" altLang="en-US" sz="2800"/>
            </a:p>
          </p:txBody>
        </p:sp>
        <p:sp>
          <p:nvSpPr>
            <p:cNvPr id="18615" name="Freeform 187">
              <a:extLst>
                <a:ext uri="{FF2B5EF4-FFF2-40B4-BE49-F238E27FC236}">
                  <a16:creationId xmlns:a16="http://schemas.microsoft.com/office/drawing/2014/main" id="{7C7336C0-D3CD-4401-AC66-3FD332F27EE0}"/>
                </a:ext>
              </a:extLst>
            </p:cNvPr>
            <p:cNvSpPr>
              <a:spLocks/>
            </p:cNvSpPr>
            <p:nvPr/>
          </p:nvSpPr>
          <p:spPr bwMode="auto">
            <a:xfrm>
              <a:off x="976" y="1927"/>
              <a:ext cx="3959" cy="204"/>
            </a:xfrm>
            <a:custGeom>
              <a:avLst/>
              <a:gdLst>
                <a:gd name="T0" fmla="*/ 3867 w 3959"/>
                <a:gd name="T1" fmla="*/ 0 h 204"/>
                <a:gd name="T2" fmla="*/ 3959 w 3959"/>
                <a:gd name="T3" fmla="*/ 0 h 204"/>
                <a:gd name="T4" fmla="*/ 3959 w 3959"/>
                <a:gd name="T5" fmla="*/ 204 h 204"/>
                <a:gd name="T6" fmla="*/ 0 w 3959"/>
                <a:gd name="T7" fmla="*/ 204 h 204"/>
                <a:gd name="T8" fmla="*/ 0 60000 65536"/>
                <a:gd name="T9" fmla="*/ 0 60000 65536"/>
                <a:gd name="T10" fmla="*/ 0 60000 65536"/>
                <a:gd name="T11" fmla="*/ 0 60000 65536"/>
                <a:gd name="T12" fmla="*/ 0 w 3959"/>
                <a:gd name="T13" fmla="*/ 0 h 204"/>
                <a:gd name="T14" fmla="*/ 3959 w 3959"/>
                <a:gd name="T15" fmla="*/ 204 h 204"/>
              </a:gdLst>
              <a:ahLst/>
              <a:cxnLst>
                <a:cxn ang="T8">
                  <a:pos x="T0" y="T1"/>
                </a:cxn>
                <a:cxn ang="T9">
                  <a:pos x="T2" y="T3"/>
                </a:cxn>
                <a:cxn ang="T10">
                  <a:pos x="T4" y="T5"/>
                </a:cxn>
                <a:cxn ang="T11">
                  <a:pos x="T6" y="T7"/>
                </a:cxn>
              </a:cxnLst>
              <a:rect l="T12" t="T13" r="T14" b="T15"/>
              <a:pathLst>
                <a:path w="3959" h="204">
                  <a:moveTo>
                    <a:pt x="3867" y="0"/>
                  </a:moveTo>
                  <a:lnTo>
                    <a:pt x="3959" y="0"/>
                  </a:lnTo>
                  <a:lnTo>
                    <a:pt x="3959" y="204"/>
                  </a:lnTo>
                  <a:lnTo>
                    <a:pt x="0" y="204"/>
                  </a:lnTo>
                </a:path>
              </a:pathLst>
            </a:custGeom>
            <a:noFill/>
            <a:ln w="25400"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616" name="Freeform 188">
              <a:extLst>
                <a:ext uri="{FF2B5EF4-FFF2-40B4-BE49-F238E27FC236}">
                  <a16:creationId xmlns:a16="http://schemas.microsoft.com/office/drawing/2014/main" id="{6D869A5C-CAB9-4769-BC09-D682CBE046FC}"/>
                </a:ext>
              </a:extLst>
            </p:cNvPr>
            <p:cNvSpPr>
              <a:spLocks/>
            </p:cNvSpPr>
            <p:nvPr/>
          </p:nvSpPr>
          <p:spPr bwMode="auto">
            <a:xfrm>
              <a:off x="915" y="2096"/>
              <a:ext cx="70" cy="70"/>
            </a:xfrm>
            <a:custGeom>
              <a:avLst/>
              <a:gdLst>
                <a:gd name="T0" fmla="*/ 70 w 70"/>
                <a:gd name="T1" fmla="*/ 70 h 70"/>
                <a:gd name="T2" fmla="*/ 0 w 70"/>
                <a:gd name="T3" fmla="*/ 35 h 70"/>
                <a:gd name="T4" fmla="*/ 70 w 70"/>
                <a:gd name="T5" fmla="*/ 0 h 70"/>
                <a:gd name="T6" fmla="*/ 70 w 70"/>
                <a:gd name="T7" fmla="*/ 70 h 70"/>
                <a:gd name="T8" fmla="*/ 0 60000 65536"/>
                <a:gd name="T9" fmla="*/ 0 60000 65536"/>
                <a:gd name="T10" fmla="*/ 0 60000 65536"/>
                <a:gd name="T11" fmla="*/ 0 60000 65536"/>
                <a:gd name="T12" fmla="*/ 0 w 70"/>
                <a:gd name="T13" fmla="*/ 0 h 70"/>
                <a:gd name="T14" fmla="*/ 70 w 70"/>
                <a:gd name="T15" fmla="*/ 70 h 70"/>
              </a:gdLst>
              <a:ahLst/>
              <a:cxnLst>
                <a:cxn ang="T8">
                  <a:pos x="T0" y="T1"/>
                </a:cxn>
                <a:cxn ang="T9">
                  <a:pos x="T2" y="T3"/>
                </a:cxn>
                <a:cxn ang="T10">
                  <a:pos x="T4" y="T5"/>
                </a:cxn>
                <a:cxn ang="T11">
                  <a:pos x="T6" y="T7"/>
                </a:cxn>
              </a:cxnLst>
              <a:rect l="T12" t="T13" r="T14" b="T15"/>
              <a:pathLst>
                <a:path w="70" h="70">
                  <a:moveTo>
                    <a:pt x="70" y="70"/>
                  </a:moveTo>
                  <a:lnTo>
                    <a:pt x="0" y="35"/>
                  </a:lnTo>
                  <a:lnTo>
                    <a:pt x="70" y="0"/>
                  </a:lnTo>
                  <a:lnTo>
                    <a:pt x="70" y="7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617" name="Freeform 189">
              <a:extLst>
                <a:ext uri="{FF2B5EF4-FFF2-40B4-BE49-F238E27FC236}">
                  <a16:creationId xmlns:a16="http://schemas.microsoft.com/office/drawing/2014/main" id="{011C8AD7-7C95-475E-BC1B-6D1B89223DF9}"/>
                </a:ext>
              </a:extLst>
            </p:cNvPr>
            <p:cNvSpPr>
              <a:spLocks/>
            </p:cNvSpPr>
            <p:nvPr/>
          </p:nvSpPr>
          <p:spPr bwMode="auto">
            <a:xfrm>
              <a:off x="89" y="690"/>
              <a:ext cx="4904" cy="3224"/>
            </a:xfrm>
            <a:custGeom>
              <a:avLst/>
              <a:gdLst>
                <a:gd name="T0" fmla="*/ 14 w 21098"/>
                <a:gd name="T1" fmla="*/ 9 h 13872"/>
                <a:gd name="T2" fmla="*/ 0 w 21098"/>
                <a:gd name="T3" fmla="*/ 9 h 13872"/>
                <a:gd name="T4" fmla="*/ 0 w 21098"/>
                <a:gd name="T5" fmla="*/ 9 h 13872"/>
                <a:gd name="T6" fmla="*/ 0 w 21098"/>
                <a:gd name="T7" fmla="*/ 9 h 13872"/>
                <a:gd name="T8" fmla="*/ 0 w 21098"/>
                <a:gd name="T9" fmla="*/ 0 h 13872"/>
                <a:gd name="T10" fmla="*/ 0 w 21098"/>
                <a:gd name="T11" fmla="*/ 0 h 13872"/>
                <a:gd name="T12" fmla="*/ 0 w 21098"/>
                <a:gd name="T13" fmla="*/ 0 h 13872"/>
                <a:gd name="T14" fmla="*/ 1 w 21098"/>
                <a:gd name="T15" fmla="*/ 0 h 13872"/>
                <a:gd name="T16" fmla="*/ 1 w 21098"/>
                <a:gd name="T17" fmla="*/ 0 h 13872"/>
                <a:gd name="T18" fmla="*/ 1 w 21098"/>
                <a:gd name="T19" fmla="*/ 0 h 13872"/>
                <a:gd name="T20" fmla="*/ 1 w 21098"/>
                <a:gd name="T21" fmla="*/ 0 h 138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098"/>
                <a:gd name="T34" fmla="*/ 0 h 13872"/>
                <a:gd name="T35" fmla="*/ 21098 w 21098"/>
                <a:gd name="T36" fmla="*/ 13872 h 138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098" h="13872">
                  <a:moveTo>
                    <a:pt x="21098" y="13872"/>
                  </a:moveTo>
                  <a:lnTo>
                    <a:pt x="302" y="13872"/>
                  </a:lnTo>
                  <a:cubicBezTo>
                    <a:pt x="135" y="13872"/>
                    <a:pt x="0" y="13736"/>
                    <a:pt x="0" y="13569"/>
                  </a:cubicBezTo>
                  <a:lnTo>
                    <a:pt x="0" y="611"/>
                  </a:lnTo>
                  <a:cubicBezTo>
                    <a:pt x="0" y="444"/>
                    <a:pt x="135" y="308"/>
                    <a:pt x="302" y="308"/>
                  </a:cubicBezTo>
                  <a:lnTo>
                    <a:pt x="1727" y="308"/>
                  </a:lnTo>
                  <a:cubicBezTo>
                    <a:pt x="1875" y="308"/>
                    <a:pt x="1995" y="188"/>
                    <a:pt x="1995" y="40"/>
                  </a:cubicBezTo>
                  <a:cubicBezTo>
                    <a:pt x="1995" y="40"/>
                    <a:pt x="1995" y="40"/>
                    <a:pt x="1995" y="40"/>
                  </a:cubicBezTo>
                  <a:lnTo>
                    <a:pt x="1995" y="0"/>
                  </a:ln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618" name="Freeform 190">
              <a:extLst>
                <a:ext uri="{FF2B5EF4-FFF2-40B4-BE49-F238E27FC236}">
                  <a16:creationId xmlns:a16="http://schemas.microsoft.com/office/drawing/2014/main" id="{7991400A-9635-469F-85EA-5355FFAE7915}"/>
                </a:ext>
              </a:extLst>
            </p:cNvPr>
            <p:cNvSpPr>
              <a:spLocks/>
            </p:cNvSpPr>
            <p:nvPr/>
          </p:nvSpPr>
          <p:spPr bwMode="auto">
            <a:xfrm>
              <a:off x="522" y="637"/>
              <a:ext cx="61" cy="60"/>
            </a:xfrm>
            <a:custGeom>
              <a:avLst/>
              <a:gdLst>
                <a:gd name="T0" fmla="*/ 0 w 61"/>
                <a:gd name="T1" fmla="*/ 60 h 60"/>
                <a:gd name="T2" fmla="*/ 31 w 61"/>
                <a:gd name="T3" fmla="*/ 0 h 60"/>
                <a:gd name="T4" fmla="*/ 61 w 61"/>
                <a:gd name="T5" fmla="*/ 60 h 60"/>
                <a:gd name="T6" fmla="*/ 0 w 61"/>
                <a:gd name="T7" fmla="*/ 60 h 60"/>
                <a:gd name="T8" fmla="*/ 0 60000 65536"/>
                <a:gd name="T9" fmla="*/ 0 60000 65536"/>
                <a:gd name="T10" fmla="*/ 0 60000 65536"/>
                <a:gd name="T11" fmla="*/ 0 60000 65536"/>
                <a:gd name="T12" fmla="*/ 0 w 61"/>
                <a:gd name="T13" fmla="*/ 0 h 60"/>
                <a:gd name="T14" fmla="*/ 61 w 61"/>
                <a:gd name="T15" fmla="*/ 60 h 60"/>
              </a:gdLst>
              <a:ahLst/>
              <a:cxnLst>
                <a:cxn ang="T8">
                  <a:pos x="T0" y="T1"/>
                </a:cxn>
                <a:cxn ang="T9">
                  <a:pos x="T2" y="T3"/>
                </a:cxn>
                <a:cxn ang="T10">
                  <a:pos x="T4" y="T5"/>
                </a:cxn>
                <a:cxn ang="T11">
                  <a:pos x="T6" y="T7"/>
                </a:cxn>
              </a:cxnLst>
              <a:rect l="T12" t="T13" r="T14" b="T15"/>
              <a:pathLst>
                <a:path w="61" h="60">
                  <a:moveTo>
                    <a:pt x="0" y="60"/>
                  </a:moveTo>
                  <a:lnTo>
                    <a:pt x="31" y="0"/>
                  </a:lnTo>
                  <a:lnTo>
                    <a:pt x="61" y="60"/>
                  </a:ln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619" name="Rectangle 191">
              <a:extLst>
                <a:ext uri="{FF2B5EF4-FFF2-40B4-BE49-F238E27FC236}">
                  <a16:creationId xmlns:a16="http://schemas.microsoft.com/office/drawing/2014/main" id="{8F3AA706-F637-4237-97E3-FB6B8389FEE2}"/>
                </a:ext>
              </a:extLst>
            </p:cNvPr>
            <p:cNvSpPr>
              <a:spLocks noChangeArrowheads="1"/>
            </p:cNvSpPr>
            <p:nvPr/>
          </p:nvSpPr>
          <p:spPr bwMode="auto">
            <a:xfrm>
              <a:off x="5117" y="1672"/>
              <a:ext cx="435" cy="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20" name="Rectangle 192">
              <a:extLst>
                <a:ext uri="{FF2B5EF4-FFF2-40B4-BE49-F238E27FC236}">
                  <a16:creationId xmlns:a16="http://schemas.microsoft.com/office/drawing/2014/main" id="{DF127F57-BC26-4DAD-BE54-036F1F67D0E3}"/>
                </a:ext>
              </a:extLst>
            </p:cNvPr>
            <p:cNvSpPr>
              <a:spLocks noChangeArrowheads="1"/>
            </p:cNvSpPr>
            <p:nvPr/>
          </p:nvSpPr>
          <p:spPr bwMode="auto">
            <a:xfrm>
              <a:off x="5117" y="1675"/>
              <a:ext cx="435" cy="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21" name="Rectangle 193">
              <a:extLst>
                <a:ext uri="{FF2B5EF4-FFF2-40B4-BE49-F238E27FC236}">
                  <a16:creationId xmlns:a16="http://schemas.microsoft.com/office/drawing/2014/main" id="{57A14A1B-0381-4F71-898D-F06DD87DA12A}"/>
                </a:ext>
              </a:extLst>
            </p:cNvPr>
            <p:cNvSpPr>
              <a:spLocks noChangeArrowheads="1"/>
            </p:cNvSpPr>
            <p:nvPr/>
          </p:nvSpPr>
          <p:spPr bwMode="auto">
            <a:xfrm>
              <a:off x="5117" y="1687"/>
              <a:ext cx="435" cy="15"/>
            </a:xfrm>
            <a:prstGeom prst="rect">
              <a:avLst/>
            </a:prstGeom>
            <a:solidFill>
              <a:srgbClr val="FDFE0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22" name="Rectangle 194">
              <a:extLst>
                <a:ext uri="{FF2B5EF4-FFF2-40B4-BE49-F238E27FC236}">
                  <a16:creationId xmlns:a16="http://schemas.microsoft.com/office/drawing/2014/main" id="{7BAE3DB0-20E1-4DCC-AAEA-DBA42B486825}"/>
                </a:ext>
              </a:extLst>
            </p:cNvPr>
            <p:cNvSpPr>
              <a:spLocks noChangeArrowheads="1"/>
            </p:cNvSpPr>
            <p:nvPr/>
          </p:nvSpPr>
          <p:spPr bwMode="auto">
            <a:xfrm>
              <a:off x="5117" y="1702"/>
              <a:ext cx="435" cy="14"/>
            </a:xfrm>
            <a:prstGeom prst="rect">
              <a:avLst/>
            </a:prstGeom>
            <a:solidFill>
              <a:srgbClr val="FBFD0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23" name="Rectangle 195">
              <a:extLst>
                <a:ext uri="{FF2B5EF4-FFF2-40B4-BE49-F238E27FC236}">
                  <a16:creationId xmlns:a16="http://schemas.microsoft.com/office/drawing/2014/main" id="{04CA9E5C-7305-427A-9A9B-80DF556ACEF4}"/>
                </a:ext>
              </a:extLst>
            </p:cNvPr>
            <p:cNvSpPr>
              <a:spLocks noChangeArrowheads="1"/>
            </p:cNvSpPr>
            <p:nvPr/>
          </p:nvSpPr>
          <p:spPr bwMode="auto">
            <a:xfrm>
              <a:off x="5117" y="1716"/>
              <a:ext cx="435" cy="15"/>
            </a:xfrm>
            <a:prstGeom prst="rect">
              <a:avLst/>
            </a:prstGeom>
            <a:solidFill>
              <a:srgbClr val="F9F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24" name="Rectangle 196">
              <a:extLst>
                <a:ext uri="{FF2B5EF4-FFF2-40B4-BE49-F238E27FC236}">
                  <a16:creationId xmlns:a16="http://schemas.microsoft.com/office/drawing/2014/main" id="{AC9D55BF-5074-4C8C-A3A1-F12AED680228}"/>
                </a:ext>
              </a:extLst>
            </p:cNvPr>
            <p:cNvSpPr>
              <a:spLocks noChangeArrowheads="1"/>
            </p:cNvSpPr>
            <p:nvPr/>
          </p:nvSpPr>
          <p:spPr bwMode="auto">
            <a:xfrm>
              <a:off x="5117" y="1731"/>
              <a:ext cx="435" cy="19"/>
            </a:xfrm>
            <a:prstGeom prst="rect">
              <a:avLst/>
            </a:prstGeom>
            <a:solidFill>
              <a:srgbClr val="F7FB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25" name="Rectangle 197">
              <a:extLst>
                <a:ext uri="{FF2B5EF4-FFF2-40B4-BE49-F238E27FC236}">
                  <a16:creationId xmlns:a16="http://schemas.microsoft.com/office/drawing/2014/main" id="{609EF8BE-D6F7-4D15-AF1B-EA66F387C505}"/>
                </a:ext>
              </a:extLst>
            </p:cNvPr>
            <p:cNvSpPr>
              <a:spLocks noChangeArrowheads="1"/>
            </p:cNvSpPr>
            <p:nvPr/>
          </p:nvSpPr>
          <p:spPr bwMode="auto">
            <a:xfrm>
              <a:off x="5117" y="1750"/>
              <a:ext cx="435" cy="15"/>
            </a:xfrm>
            <a:prstGeom prst="rect">
              <a:avLst/>
            </a:prstGeom>
            <a:solidFill>
              <a:srgbClr val="F5FA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26" name="Rectangle 198">
              <a:extLst>
                <a:ext uri="{FF2B5EF4-FFF2-40B4-BE49-F238E27FC236}">
                  <a16:creationId xmlns:a16="http://schemas.microsoft.com/office/drawing/2014/main" id="{3F7325E2-42DC-46E1-9965-598C7C393DA2}"/>
                </a:ext>
              </a:extLst>
            </p:cNvPr>
            <p:cNvSpPr>
              <a:spLocks noChangeArrowheads="1"/>
            </p:cNvSpPr>
            <p:nvPr/>
          </p:nvSpPr>
          <p:spPr bwMode="auto">
            <a:xfrm>
              <a:off x="5117" y="1765"/>
              <a:ext cx="435" cy="15"/>
            </a:xfrm>
            <a:prstGeom prst="rect">
              <a:avLst/>
            </a:prstGeom>
            <a:solidFill>
              <a:srgbClr val="F3F90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27" name="Rectangle 199">
              <a:extLst>
                <a:ext uri="{FF2B5EF4-FFF2-40B4-BE49-F238E27FC236}">
                  <a16:creationId xmlns:a16="http://schemas.microsoft.com/office/drawing/2014/main" id="{5BA40292-BC91-453E-95C2-FD26EDC3C278}"/>
                </a:ext>
              </a:extLst>
            </p:cNvPr>
            <p:cNvSpPr>
              <a:spLocks noChangeArrowheads="1"/>
            </p:cNvSpPr>
            <p:nvPr/>
          </p:nvSpPr>
          <p:spPr bwMode="auto">
            <a:xfrm>
              <a:off x="5117" y="1780"/>
              <a:ext cx="435" cy="15"/>
            </a:xfrm>
            <a:prstGeom prst="rect">
              <a:avLst/>
            </a:prstGeom>
            <a:solidFill>
              <a:srgbClr val="F1F80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28" name="Rectangle 200">
              <a:extLst>
                <a:ext uri="{FF2B5EF4-FFF2-40B4-BE49-F238E27FC236}">
                  <a16:creationId xmlns:a16="http://schemas.microsoft.com/office/drawing/2014/main" id="{1091E566-2ACB-43F6-9FDF-28F08AB65677}"/>
                </a:ext>
              </a:extLst>
            </p:cNvPr>
            <p:cNvSpPr>
              <a:spLocks noChangeArrowheads="1"/>
            </p:cNvSpPr>
            <p:nvPr/>
          </p:nvSpPr>
          <p:spPr bwMode="auto">
            <a:xfrm>
              <a:off x="5117" y="1795"/>
              <a:ext cx="435" cy="14"/>
            </a:xfrm>
            <a:prstGeom prst="rect">
              <a:avLst/>
            </a:prstGeom>
            <a:solidFill>
              <a:srgbClr val="EFF70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29" name="Rectangle 201">
              <a:extLst>
                <a:ext uri="{FF2B5EF4-FFF2-40B4-BE49-F238E27FC236}">
                  <a16:creationId xmlns:a16="http://schemas.microsoft.com/office/drawing/2014/main" id="{26314217-F4F7-491A-8821-4B7BA461CABB}"/>
                </a:ext>
              </a:extLst>
            </p:cNvPr>
            <p:cNvSpPr>
              <a:spLocks noChangeArrowheads="1"/>
            </p:cNvSpPr>
            <p:nvPr/>
          </p:nvSpPr>
          <p:spPr bwMode="auto">
            <a:xfrm>
              <a:off x="5117" y="1809"/>
              <a:ext cx="435" cy="19"/>
            </a:xfrm>
            <a:prstGeom prst="rect">
              <a:avLst/>
            </a:prstGeom>
            <a:solidFill>
              <a:srgbClr val="EDF6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30" name="Rectangle 202">
              <a:extLst>
                <a:ext uri="{FF2B5EF4-FFF2-40B4-BE49-F238E27FC236}">
                  <a16:creationId xmlns:a16="http://schemas.microsoft.com/office/drawing/2014/main" id="{5551805C-6677-49B8-95BA-6D2134DB4EA0}"/>
                </a:ext>
              </a:extLst>
            </p:cNvPr>
            <p:cNvSpPr>
              <a:spLocks noChangeArrowheads="1"/>
            </p:cNvSpPr>
            <p:nvPr/>
          </p:nvSpPr>
          <p:spPr bwMode="auto">
            <a:xfrm>
              <a:off x="5117" y="1828"/>
              <a:ext cx="435" cy="15"/>
            </a:xfrm>
            <a:prstGeom prst="rect">
              <a:avLst/>
            </a:prstGeom>
            <a:solidFill>
              <a:srgbClr val="EBF5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31" name="Rectangle 203">
              <a:extLst>
                <a:ext uri="{FF2B5EF4-FFF2-40B4-BE49-F238E27FC236}">
                  <a16:creationId xmlns:a16="http://schemas.microsoft.com/office/drawing/2014/main" id="{B0F79220-FA45-45E6-919B-C3536219C321}"/>
                </a:ext>
              </a:extLst>
            </p:cNvPr>
            <p:cNvSpPr>
              <a:spLocks noChangeArrowheads="1"/>
            </p:cNvSpPr>
            <p:nvPr/>
          </p:nvSpPr>
          <p:spPr bwMode="auto">
            <a:xfrm>
              <a:off x="5117" y="1843"/>
              <a:ext cx="435" cy="15"/>
            </a:xfrm>
            <a:prstGeom prst="rect">
              <a:avLst/>
            </a:prstGeom>
            <a:solidFill>
              <a:srgbClr val="E9F40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32" name="Rectangle 204">
              <a:extLst>
                <a:ext uri="{FF2B5EF4-FFF2-40B4-BE49-F238E27FC236}">
                  <a16:creationId xmlns:a16="http://schemas.microsoft.com/office/drawing/2014/main" id="{99EAAACA-F15D-4AD9-AAA2-83EC7677F92E}"/>
                </a:ext>
              </a:extLst>
            </p:cNvPr>
            <p:cNvSpPr>
              <a:spLocks noChangeArrowheads="1"/>
            </p:cNvSpPr>
            <p:nvPr/>
          </p:nvSpPr>
          <p:spPr bwMode="auto">
            <a:xfrm>
              <a:off x="5117" y="1858"/>
              <a:ext cx="435" cy="15"/>
            </a:xfrm>
            <a:prstGeom prst="rect">
              <a:avLst/>
            </a:prstGeom>
            <a:solidFill>
              <a:srgbClr val="E7F3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33" name="Rectangle 205">
              <a:extLst>
                <a:ext uri="{FF2B5EF4-FFF2-40B4-BE49-F238E27FC236}">
                  <a16:creationId xmlns:a16="http://schemas.microsoft.com/office/drawing/2014/main" id="{9D6FF51C-1004-461F-B49D-FA64962B7605}"/>
                </a:ext>
              </a:extLst>
            </p:cNvPr>
            <p:cNvSpPr>
              <a:spLocks noChangeArrowheads="1"/>
            </p:cNvSpPr>
            <p:nvPr/>
          </p:nvSpPr>
          <p:spPr bwMode="auto">
            <a:xfrm>
              <a:off x="5117" y="1873"/>
              <a:ext cx="435" cy="14"/>
            </a:xfrm>
            <a:prstGeom prst="rect">
              <a:avLst/>
            </a:prstGeom>
            <a:solidFill>
              <a:srgbClr val="E5F20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34" name="Rectangle 206">
              <a:extLst>
                <a:ext uri="{FF2B5EF4-FFF2-40B4-BE49-F238E27FC236}">
                  <a16:creationId xmlns:a16="http://schemas.microsoft.com/office/drawing/2014/main" id="{110178A8-107C-4301-B897-9820C839803A}"/>
                </a:ext>
              </a:extLst>
            </p:cNvPr>
            <p:cNvSpPr>
              <a:spLocks noChangeArrowheads="1"/>
            </p:cNvSpPr>
            <p:nvPr/>
          </p:nvSpPr>
          <p:spPr bwMode="auto">
            <a:xfrm>
              <a:off x="5117" y="1887"/>
              <a:ext cx="435" cy="15"/>
            </a:xfrm>
            <a:prstGeom prst="rect">
              <a:avLst/>
            </a:prstGeom>
            <a:solidFill>
              <a:srgbClr val="E3F1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35" name="Rectangle 207">
              <a:extLst>
                <a:ext uri="{FF2B5EF4-FFF2-40B4-BE49-F238E27FC236}">
                  <a16:creationId xmlns:a16="http://schemas.microsoft.com/office/drawing/2014/main" id="{1D3BC5C1-4ED1-4BB9-A103-21B669E2DB6C}"/>
                </a:ext>
              </a:extLst>
            </p:cNvPr>
            <p:cNvSpPr>
              <a:spLocks noChangeArrowheads="1"/>
            </p:cNvSpPr>
            <p:nvPr/>
          </p:nvSpPr>
          <p:spPr bwMode="auto">
            <a:xfrm>
              <a:off x="5117" y="1902"/>
              <a:ext cx="435" cy="19"/>
            </a:xfrm>
            <a:prstGeom prst="rect">
              <a:avLst/>
            </a:prstGeom>
            <a:solidFill>
              <a:srgbClr val="E1F00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36" name="Rectangle 208">
              <a:extLst>
                <a:ext uri="{FF2B5EF4-FFF2-40B4-BE49-F238E27FC236}">
                  <a16:creationId xmlns:a16="http://schemas.microsoft.com/office/drawing/2014/main" id="{90F8F25E-99FE-41A1-B8B4-68611DC4CE76}"/>
                </a:ext>
              </a:extLst>
            </p:cNvPr>
            <p:cNvSpPr>
              <a:spLocks noChangeArrowheads="1"/>
            </p:cNvSpPr>
            <p:nvPr/>
          </p:nvSpPr>
          <p:spPr bwMode="auto">
            <a:xfrm>
              <a:off x="5117" y="1921"/>
              <a:ext cx="435" cy="15"/>
            </a:xfrm>
            <a:prstGeom prst="rect">
              <a:avLst/>
            </a:prstGeom>
            <a:solidFill>
              <a:srgbClr val="DFEF1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37" name="Rectangle 209">
              <a:extLst>
                <a:ext uri="{FF2B5EF4-FFF2-40B4-BE49-F238E27FC236}">
                  <a16:creationId xmlns:a16="http://schemas.microsoft.com/office/drawing/2014/main" id="{D70806BC-718A-48FE-8695-49CD87427779}"/>
                </a:ext>
              </a:extLst>
            </p:cNvPr>
            <p:cNvSpPr>
              <a:spLocks noChangeArrowheads="1"/>
            </p:cNvSpPr>
            <p:nvPr/>
          </p:nvSpPr>
          <p:spPr bwMode="auto">
            <a:xfrm>
              <a:off x="5117" y="1936"/>
              <a:ext cx="435" cy="15"/>
            </a:xfrm>
            <a:prstGeom prst="rect">
              <a:avLst/>
            </a:prstGeom>
            <a:solidFill>
              <a:srgbClr val="DDEE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38" name="Rectangle 210">
              <a:extLst>
                <a:ext uri="{FF2B5EF4-FFF2-40B4-BE49-F238E27FC236}">
                  <a16:creationId xmlns:a16="http://schemas.microsoft.com/office/drawing/2014/main" id="{5059227E-70F1-4B09-A0C4-3E90E3AE1D73}"/>
                </a:ext>
              </a:extLst>
            </p:cNvPr>
            <p:cNvSpPr>
              <a:spLocks noChangeArrowheads="1"/>
            </p:cNvSpPr>
            <p:nvPr/>
          </p:nvSpPr>
          <p:spPr bwMode="auto">
            <a:xfrm>
              <a:off x="5117" y="1951"/>
              <a:ext cx="435" cy="15"/>
            </a:xfrm>
            <a:prstGeom prst="rect">
              <a:avLst/>
            </a:prstGeom>
            <a:solidFill>
              <a:srgbClr val="DBED1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39" name="Rectangle 211">
              <a:extLst>
                <a:ext uri="{FF2B5EF4-FFF2-40B4-BE49-F238E27FC236}">
                  <a16:creationId xmlns:a16="http://schemas.microsoft.com/office/drawing/2014/main" id="{952E25D1-E6F0-4D59-84E2-F5AD3ED53F5E}"/>
                </a:ext>
              </a:extLst>
            </p:cNvPr>
            <p:cNvSpPr>
              <a:spLocks noChangeArrowheads="1"/>
            </p:cNvSpPr>
            <p:nvPr/>
          </p:nvSpPr>
          <p:spPr bwMode="auto">
            <a:xfrm>
              <a:off x="5117" y="1966"/>
              <a:ext cx="435" cy="14"/>
            </a:xfrm>
            <a:prstGeom prst="rect">
              <a:avLst/>
            </a:prstGeom>
            <a:solidFill>
              <a:srgbClr val="D9EC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40" name="Rectangle 212">
              <a:extLst>
                <a:ext uri="{FF2B5EF4-FFF2-40B4-BE49-F238E27FC236}">
                  <a16:creationId xmlns:a16="http://schemas.microsoft.com/office/drawing/2014/main" id="{7C6E44EE-22A2-4801-833C-4DFEE7DA226A}"/>
                </a:ext>
              </a:extLst>
            </p:cNvPr>
            <p:cNvSpPr>
              <a:spLocks noChangeArrowheads="1"/>
            </p:cNvSpPr>
            <p:nvPr/>
          </p:nvSpPr>
          <p:spPr bwMode="auto">
            <a:xfrm>
              <a:off x="5117" y="1980"/>
              <a:ext cx="435" cy="19"/>
            </a:xfrm>
            <a:prstGeom prst="rect">
              <a:avLst/>
            </a:prstGeom>
            <a:solidFill>
              <a:srgbClr val="D7EB1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41" name="Rectangle 213">
              <a:extLst>
                <a:ext uri="{FF2B5EF4-FFF2-40B4-BE49-F238E27FC236}">
                  <a16:creationId xmlns:a16="http://schemas.microsoft.com/office/drawing/2014/main" id="{8DB862EB-8596-416B-A8EB-D6EB2971343D}"/>
                </a:ext>
              </a:extLst>
            </p:cNvPr>
            <p:cNvSpPr>
              <a:spLocks noChangeArrowheads="1"/>
            </p:cNvSpPr>
            <p:nvPr/>
          </p:nvSpPr>
          <p:spPr bwMode="auto">
            <a:xfrm>
              <a:off x="5117" y="1999"/>
              <a:ext cx="435" cy="15"/>
            </a:xfrm>
            <a:prstGeom prst="rect">
              <a:avLst/>
            </a:prstGeom>
            <a:solidFill>
              <a:srgbClr val="D5EA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42" name="Rectangle 214">
              <a:extLst>
                <a:ext uri="{FF2B5EF4-FFF2-40B4-BE49-F238E27FC236}">
                  <a16:creationId xmlns:a16="http://schemas.microsoft.com/office/drawing/2014/main" id="{D05B5CC2-68A4-4207-8667-0473EDBF134B}"/>
                </a:ext>
              </a:extLst>
            </p:cNvPr>
            <p:cNvSpPr>
              <a:spLocks noChangeArrowheads="1"/>
            </p:cNvSpPr>
            <p:nvPr/>
          </p:nvSpPr>
          <p:spPr bwMode="auto">
            <a:xfrm>
              <a:off x="5117" y="2014"/>
              <a:ext cx="435" cy="15"/>
            </a:xfrm>
            <a:prstGeom prst="rect">
              <a:avLst/>
            </a:prstGeom>
            <a:solidFill>
              <a:srgbClr val="D3E91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43" name="Rectangle 215">
              <a:extLst>
                <a:ext uri="{FF2B5EF4-FFF2-40B4-BE49-F238E27FC236}">
                  <a16:creationId xmlns:a16="http://schemas.microsoft.com/office/drawing/2014/main" id="{9AB004F9-6B5D-47A1-9A16-614B0336E71A}"/>
                </a:ext>
              </a:extLst>
            </p:cNvPr>
            <p:cNvSpPr>
              <a:spLocks noChangeArrowheads="1"/>
            </p:cNvSpPr>
            <p:nvPr/>
          </p:nvSpPr>
          <p:spPr bwMode="auto">
            <a:xfrm>
              <a:off x="5117" y="2029"/>
              <a:ext cx="435" cy="15"/>
            </a:xfrm>
            <a:prstGeom prst="rect">
              <a:avLst/>
            </a:prstGeom>
            <a:solidFill>
              <a:srgbClr val="D1E8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grpSp>
          <p:nvGrpSpPr>
            <p:cNvPr id="18644" name="Group 216">
              <a:extLst>
                <a:ext uri="{FF2B5EF4-FFF2-40B4-BE49-F238E27FC236}">
                  <a16:creationId xmlns:a16="http://schemas.microsoft.com/office/drawing/2014/main" id="{F0BF40DA-3E24-4AE4-8058-DA283618782B}"/>
                </a:ext>
              </a:extLst>
            </p:cNvPr>
            <p:cNvGrpSpPr>
              <a:grpSpLocks/>
            </p:cNvGrpSpPr>
            <p:nvPr/>
          </p:nvGrpSpPr>
          <p:grpSpPr bwMode="auto">
            <a:xfrm>
              <a:off x="982" y="575"/>
              <a:ext cx="4570" cy="3094"/>
              <a:chOff x="982" y="575"/>
              <a:chExt cx="4570" cy="3094"/>
            </a:xfrm>
          </p:grpSpPr>
          <p:sp>
            <p:nvSpPr>
              <p:cNvPr id="18672" name="Rectangle 217">
                <a:extLst>
                  <a:ext uri="{FF2B5EF4-FFF2-40B4-BE49-F238E27FC236}">
                    <a16:creationId xmlns:a16="http://schemas.microsoft.com/office/drawing/2014/main" id="{F38D44B9-90C2-4B8A-8412-EE5FBAAAA2ED}"/>
                  </a:ext>
                </a:extLst>
              </p:cNvPr>
              <p:cNvSpPr>
                <a:spLocks noChangeArrowheads="1"/>
              </p:cNvSpPr>
              <p:nvPr/>
            </p:nvSpPr>
            <p:spPr bwMode="auto">
              <a:xfrm>
                <a:off x="5117" y="2044"/>
                <a:ext cx="435" cy="15"/>
              </a:xfrm>
              <a:prstGeom prst="rect">
                <a:avLst/>
              </a:prstGeom>
              <a:solidFill>
                <a:srgbClr val="CFE7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73" name="Rectangle 218">
                <a:extLst>
                  <a:ext uri="{FF2B5EF4-FFF2-40B4-BE49-F238E27FC236}">
                    <a16:creationId xmlns:a16="http://schemas.microsoft.com/office/drawing/2014/main" id="{E5AD18AE-3B55-40D4-9768-F4057A83F767}"/>
                  </a:ext>
                </a:extLst>
              </p:cNvPr>
              <p:cNvSpPr>
                <a:spLocks noChangeArrowheads="1"/>
              </p:cNvSpPr>
              <p:nvPr/>
            </p:nvSpPr>
            <p:spPr bwMode="auto">
              <a:xfrm>
                <a:off x="5117" y="2059"/>
                <a:ext cx="435" cy="14"/>
              </a:xfrm>
              <a:prstGeom prst="rect">
                <a:avLst/>
              </a:prstGeom>
              <a:solidFill>
                <a:srgbClr val="CDE6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74" name="Rectangle 219">
                <a:extLst>
                  <a:ext uri="{FF2B5EF4-FFF2-40B4-BE49-F238E27FC236}">
                    <a16:creationId xmlns:a16="http://schemas.microsoft.com/office/drawing/2014/main" id="{B2261797-3F58-4EF6-82C3-5C2DFF7C3359}"/>
                  </a:ext>
                </a:extLst>
              </p:cNvPr>
              <p:cNvSpPr>
                <a:spLocks noChangeArrowheads="1"/>
              </p:cNvSpPr>
              <p:nvPr/>
            </p:nvSpPr>
            <p:spPr bwMode="auto">
              <a:xfrm>
                <a:off x="5117" y="2073"/>
                <a:ext cx="435" cy="19"/>
              </a:xfrm>
              <a:prstGeom prst="rect">
                <a:avLst/>
              </a:prstGeom>
              <a:solidFill>
                <a:srgbClr val="CBE5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75" name="Rectangle 220">
                <a:extLst>
                  <a:ext uri="{FF2B5EF4-FFF2-40B4-BE49-F238E27FC236}">
                    <a16:creationId xmlns:a16="http://schemas.microsoft.com/office/drawing/2014/main" id="{05643B40-6D91-4541-92E6-1B46ABD75103}"/>
                  </a:ext>
                </a:extLst>
              </p:cNvPr>
              <p:cNvSpPr>
                <a:spLocks noChangeArrowheads="1"/>
              </p:cNvSpPr>
              <p:nvPr/>
            </p:nvSpPr>
            <p:spPr bwMode="auto">
              <a:xfrm>
                <a:off x="5117" y="2092"/>
                <a:ext cx="435" cy="15"/>
              </a:xfrm>
              <a:prstGeom prst="rect">
                <a:avLst/>
              </a:prstGeom>
              <a:solidFill>
                <a:srgbClr val="C9E41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76" name="Rectangle 221">
                <a:extLst>
                  <a:ext uri="{FF2B5EF4-FFF2-40B4-BE49-F238E27FC236}">
                    <a16:creationId xmlns:a16="http://schemas.microsoft.com/office/drawing/2014/main" id="{B0FD2E6B-4C5B-424E-AD03-F71D748A6FF5}"/>
                  </a:ext>
                </a:extLst>
              </p:cNvPr>
              <p:cNvSpPr>
                <a:spLocks noChangeArrowheads="1"/>
              </p:cNvSpPr>
              <p:nvPr/>
            </p:nvSpPr>
            <p:spPr bwMode="auto">
              <a:xfrm>
                <a:off x="5117" y="2107"/>
                <a:ext cx="435" cy="15"/>
              </a:xfrm>
              <a:prstGeom prst="rect">
                <a:avLst/>
              </a:prstGeom>
              <a:solidFill>
                <a:srgbClr val="C7E3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77" name="Rectangle 222">
                <a:extLst>
                  <a:ext uri="{FF2B5EF4-FFF2-40B4-BE49-F238E27FC236}">
                    <a16:creationId xmlns:a16="http://schemas.microsoft.com/office/drawing/2014/main" id="{4D43C8AB-4DA3-4399-A882-13E7AC799BD2}"/>
                  </a:ext>
                </a:extLst>
              </p:cNvPr>
              <p:cNvSpPr>
                <a:spLocks noChangeArrowheads="1"/>
              </p:cNvSpPr>
              <p:nvPr/>
            </p:nvSpPr>
            <p:spPr bwMode="auto">
              <a:xfrm>
                <a:off x="5117" y="2122"/>
                <a:ext cx="435" cy="15"/>
              </a:xfrm>
              <a:prstGeom prst="rect">
                <a:avLst/>
              </a:prstGeom>
              <a:solidFill>
                <a:srgbClr val="C5E2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78" name="Rectangle 223">
                <a:extLst>
                  <a:ext uri="{FF2B5EF4-FFF2-40B4-BE49-F238E27FC236}">
                    <a16:creationId xmlns:a16="http://schemas.microsoft.com/office/drawing/2014/main" id="{A7285487-2953-49CA-AA3C-56FAD1E10245}"/>
                  </a:ext>
                </a:extLst>
              </p:cNvPr>
              <p:cNvSpPr>
                <a:spLocks noChangeArrowheads="1"/>
              </p:cNvSpPr>
              <p:nvPr/>
            </p:nvSpPr>
            <p:spPr bwMode="auto">
              <a:xfrm>
                <a:off x="5117" y="2137"/>
                <a:ext cx="435" cy="15"/>
              </a:xfrm>
              <a:prstGeom prst="rect">
                <a:avLst/>
              </a:prstGeom>
              <a:solidFill>
                <a:srgbClr val="C3E1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79" name="Rectangle 224">
                <a:extLst>
                  <a:ext uri="{FF2B5EF4-FFF2-40B4-BE49-F238E27FC236}">
                    <a16:creationId xmlns:a16="http://schemas.microsoft.com/office/drawing/2014/main" id="{F217EADF-AA4A-4A65-9C95-A147D057C1A2}"/>
                  </a:ext>
                </a:extLst>
              </p:cNvPr>
              <p:cNvSpPr>
                <a:spLocks noChangeArrowheads="1"/>
              </p:cNvSpPr>
              <p:nvPr/>
            </p:nvSpPr>
            <p:spPr bwMode="auto">
              <a:xfrm>
                <a:off x="5117" y="2152"/>
                <a:ext cx="435" cy="18"/>
              </a:xfrm>
              <a:prstGeom prst="rect">
                <a:avLst/>
              </a:prstGeom>
              <a:solidFill>
                <a:srgbClr val="C1E01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80" name="Rectangle 225">
                <a:extLst>
                  <a:ext uri="{FF2B5EF4-FFF2-40B4-BE49-F238E27FC236}">
                    <a16:creationId xmlns:a16="http://schemas.microsoft.com/office/drawing/2014/main" id="{EC9CCBE6-C9AB-468B-BF6A-D0E83D769FB5}"/>
                  </a:ext>
                </a:extLst>
              </p:cNvPr>
              <p:cNvSpPr>
                <a:spLocks noChangeArrowheads="1"/>
              </p:cNvSpPr>
              <p:nvPr/>
            </p:nvSpPr>
            <p:spPr bwMode="auto">
              <a:xfrm>
                <a:off x="5117" y="2170"/>
                <a:ext cx="435" cy="15"/>
              </a:xfrm>
              <a:prstGeom prst="rect">
                <a:avLst/>
              </a:prstGeom>
              <a:solidFill>
                <a:srgbClr val="BFDF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81" name="Rectangle 226">
                <a:extLst>
                  <a:ext uri="{FF2B5EF4-FFF2-40B4-BE49-F238E27FC236}">
                    <a16:creationId xmlns:a16="http://schemas.microsoft.com/office/drawing/2014/main" id="{3319F416-ED75-40A1-967C-7B8FD6CFDE90}"/>
                  </a:ext>
                </a:extLst>
              </p:cNvPr>
              <p:cNvSpPr>
                <a:spLocks noChangeArrowheads="1"/>
              </p:cNvSpPr>
              <p:nvPr/>
            </p:nvSpPr>
            <p:spPr bwMode="auto">
              <a:xfrm>
                <a:off x="5117" y="2185"/>
                <a:ext cx="435" cy="15"/>
              </a:xfrm>
              <a:prstGeom prst="rect">
                <a:avLst/>
              </a:prstGeom>
              <a:solidFill>
                <a:srgbClr val="BDDE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82" name="Rectangle 227">
                <a:extLst>
                  <a:ext uri="{FF2B5EF4-FFF2-40B4-BE49-F238E27FC236}">
                    <a16:creationId xmlns:a16="http://schemas.microsoft.com/office/drawing/2014/main" id="{13B6AB93-D950-48EC-BED6-BDF267D65B17}"/>
                  </a:ext>
                </a:extLst>
              </p:cNvPr>
              <p:cNvSpPr>
                <a:spLocks noChangeArrowheads="1"/>
              </p:cNvSpPr>
              <p:nvPr/>
            </p:nvSpPr>
            <p:spPr bwMode="auto">
              <a:xfrm>
                <a:off x="5117" y="2200"/>
                <a:ext cx="435" cy="15"/>
              </a:xfrm>
              <a:prstGeom prst="rect">
                <a:avLst/>
              </a:prstGeom>
              <a:solidFill>
                <a:srgbClr val="BBDD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83" name="Rectangle 228">
                <a:extLst>
                  <a:ext uri="{FF2B5EF4-FFF2-40B4-BE49-F238E27FC236}">
                    <a16:creationId xmlns:a16="http://schemas.microsoft.com/office/drawing/2014/main" id="{2F3D2D7E-5FA7-4694-A5ED-161551D7469D}"/>
                  </a:ext>
                </a:extLst>
              </p:cNvPr>
              <p:cNvSpPr>
                <a:spLocks noChangeArrowheads="1"/>
              </p:cNvSpPr>
              <p:nvPr/>
            </p:nvSpPr>
            <p:spPr bwMode="auto">
              <a:xfrm>
                <a:off x="5117" y="2215"/>
                <a:ext cx="435" cy="15"/>
              </a:xfrm>
              <a:prstGeom prst="rect">
                <a:avLst/>
              </a:prstGeom>
              <a:solidFill>
                <a:srgbClr val="B9DC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84" name="Rectangle 229">
                <a:extLst>
                  <a:ext uri="{FF2B5EF4-FFF2-40B4-BE49-F238E27FC236}">
                    <a16:creationId xmlns:a16="http://schemas.microsoft.com/office/drawing/2014/main" id="{49D85607-3DFE-4DBB-864F-D166A084E211}"/>
                  </a:ext>
                </a:extLst>
              </p:cNvPr>
              <p:cNvSpPr>
                <a:spLocks noChangeArrowheads="1"/>
              </p:cNvSpPr>
              <p:nvPr/>
            </p:nvSpPr>
            <p:spPr bwMode="auto">
              <a:xfrm>
                <a:off x="5117" y="2230"/>
                <a:ext cx="435" cy="14"/>
              </a:xfrm>
              <a:prstGeom prst="rect">
                <a:avLst/>
              </a:prstGeom>
              <a:solidFill>
                <a:srgbClr val="B7DB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85" name="Rectangle 230">
                <a:extLst>
                  <a:ext uri="{FF2B5EF4-FFF2-40B4-BE49-F238E27FC236}">
                    <a16:creationId xmlns:a16="http://schemas.microsoft.com/office/drawing/2014/main" id="{6A6B1D86-D812-49FC-90E0-5FB9A5E1B96F}"/>
                  </a:ext>
                </a:extLst>
              </p:cNvPr>
              <p:cNvSpPr>
                <a:spLocks noChangeArrowheads="1"/>
              </p:cNvSpPr>
              <p:nvPr/>
            </p:nvSpPr>
            <p:spPr bwMode="auto">
              <a:xfrm>
                <a:off x="5117" y="2244"/>
                <a:ext cx="435" cy="19"/>
              </a:xfrm>
              <a:prstGeom prst="rect">
                <a:avLst/>
              </a:prstGeom>
              <a:solidFill>
                <a:srgbClr val="B5DA2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86" name="Rectangle 231">
                <a:extLst>
                  <a:ext uri="{FF2B5EF4-FFF2-40B4-BE49-F238E27FC236}">
                    <a16:creationId xmlns:a16="http://schemas.microsoft.com/office/drawing/2014/main" id="{0F9AEC8F-C49D-47F1-BD19-FD89FA64AF18}"/>
                  </a:ext>
                </a:extLst>
              </p:cNvPr>
              <p:cNvSpPr>
                <a:spLocks noChangeArrowheads="1"/>
              </p:cNvSpPr>
              <p:nvPr/>
            </p:nvSpPr>
            <p:spPr bwMode="auto">
              <a:xfrm>
                <a:off x="5117" y="2263"/>
                <a:ext cx="435" cy="15"/>
              </a:xfrm>
              <a:prstGeom prst="rect">
                <a:avLst/>
              </a:prstGeom>
              <a:solidFill>
                <a:srgbClr val="B3D9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87" name="Rectangle 232">
                <a:extLst>
                  <a:ext uri="{FF2B5EF4-FFF2-40B4-BE49-F238E27FC236}">
                    <a16:creationId xmlns:a16="http://schemas.microsoft.com/office/drawing/2014/main" id="{B8D1973C-9706-4278-9AC7-14A6AAB6F231}"/>
                  </a:ext>
                </a:extLst>
              </p:cNvPr>
              <p:cNvSpPr>
                <a:spLocks noChangeArrowheads="1"/>
              </p:cNvSpPr>
              <p:nvPr/>
            </p:nvSpPr>
            <p:spPr bwMode="auto">
              <a:xfrm>
                <a:off x="5117" y="2278"/>
                <a:ext cx="435" cy="15"/>
              </a:xfrm>
              <a:prstGeom prst="rect">
                <a:avLst/>
              </a:prstGeom>
              <a:solidFill>
                <a:srgbClr val="B1D82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88" name="Rectangle 233">
                <a:extLst>
                  <a:ext uri="{FF2B5EF4-FFF2-40B4-BE49-F238E27FC236}">
                    <a16:creationId xmlns:a16="http://schemas.microsoft.com/office/drawing/2014/main" id="{C5C972BA-3843-40CD-8795-32E1F65FCE44}"/>
                  </a:ext>
                </a:extLst>
              </p:cNvPr>
              <p:cNvSpPr>
                <a:spLocks noChangeArrowheads="1"/>
              </p:cNvSpPr>
              <p:nvPr/>
            </p:nvSpPr>
            <p:spPr bwMode="auto">
              <a:xfrm>
                <a:off x="5117" y="2293"/>
                <a:ext cx="435" cy="15"/>
              </a:xfrm>
              <a:prstGeom prst="rect">
                <a:avLst/>
              </a:prstGeom>
              <a:solidFill>
                <a:srgbClr val="AFD7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89" name="Rectangle 234">
                <a:extLst>
                  <a:ext uri="{FF2B5EF4-FFF2-40B4-BE49-F238E27FC236}">
                    <a16:creationId xmlns:a16="http://schemas.microsoft.com/office/drawing/2014/main" id="{FE221732-5142-4A8E-8381-50D9DE9C2BE1}"/>
                  </a:ext>
                </a:extLst>
              </p:cNvPr>
              <p:cNvSpPr>
                <a:spLocks noChangeArrowheads="1"/>
              </p:cNvSpPr>
              <p:nvPr/>
            </p:nvSpPr>
            <p:spPr bwMode="auto">
              <a:xfrm>
                <a:off x="5117" y="2308"/>
                <a:ext cx="435" cy="15"/>
              </a:xfrm>
              <a:prstGeom prst="rect">
                <a:avLst/>
              </a:prstGeom>
              <a:solidFill>
                <a:srgbClr val="ADD6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90" name="Rectangle 235">
                <a:extLst>
                  <a:ext uri="{FF2B5EF4-FFF2-40B4-BE49-F238E27FC236}">
                    <a16:creationId xmlns:a16="http://schemas.microsoft.com/office/drawing/2014/main" id="{745FCFEA-2050-4086-A22F-A12B36265715}"/>
                  </a:ext>
                </a:extLst>
              </p:cNvPr>
              <p:cNvSpPr>
                <a:spLocks noChangeArrowheads="1"/>
              </p:cNvSpPr>
              <p:nvPr/>
            </p:nvSpPr>
            <p:spPr bwMode="auto">
              <a:xfrm>
                <a:off x="5117" y="2323"/>
                <a:ext cx="435" cy="18"/>
              </a:xfrm>
              <a:prstGeom prst="rect">
                <a:avLst/>
              </a:prstGeom>
              <a:solidFill>
                <a:srgbClr val="ABD52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91" name="Rectangle 236">
                <a:extLst>
                  <a:ext uri="{FF2B5EF4-FFF2-40B4-BE49-F238E27FC236}">
                    <a16:creationId xmlns:a16="http://schemas.microsoft.com/office/drawing/2014/main" id="{E007EB48-42EA-4BB7-9CAA-EBCCC1C5E3E6}"/>
                  </a:ext>
                </a:extLst>
              </p:cNvPr>
              <p:cNvSpPr>
                <a:spLocks noChangeArrowheads="1"/>
              </p:cNvSpPr>
              <p:nvPr/>
            </p:nvSpPr>
            <p:spPr bwMode="auto">
              <a:xfrm>
                <a:off x="5117" y="2341"/>
                <a:ext cx="435" cy="15"/>
              </a:xfrm>
              <a:prstGeom prst="rect">
                <a:avLst/>
              </a:prstGeom>
              <a:solidFill>
                <a:srgbClr val="A9D4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92" name="Rectangle 237">
                <a:extLst>
                  <a:ext uri="{FF2B5EF4-FFF2-40B4-BE49-F238E27FC236}">
                    <a16:creationId xmlns:a16="http://schemas.microsoft.com/office/drawing/2014/main" id="{B2A6E174-EBE1-45DE-97A4-13763ACDF827}"/>
                  </a:ext>
                </a:extLst>
              </p:cNvPr>
              <p:cNvSpPr>
                <a:spLocks noChangeArrowheads="1"/>
              </p:cNvSpPr>
              <p:nvPr/>
            </p:nvSpPr>
            <p:spPr bwMode="auto">
              <a:xfrm>
                <a:off x="5117" y="2356"/>
                <a:ext cx="435" cy="15"/>
              </a:xfrm>
              <a:prstGeom prst="rect">
                <a:avLst/>
              </a:prstGeom>
              <a:solidFill>
                <a:srgbClr val="A7D32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93" name="Rectangle 238">
                <a:extLst>
                  <a:ext uri="{FF2B5EF4-FFF2-40B4-BE49-F238E27FC236}">
                    <a16:creationId xmlns:a16="http://schemas.microsoft.com/office/drawing/2014/main" id="{9FF65328-4148-4C5F-AAA2-7D6E8606937C}"/>
                  </a:ext>
                </a:extLst>
              </p:cNvPr>
              <p:cNvSpPr>
                <a:spLocks noChangeArrowheads="1"/>
              </p:cNvSpPr>
              <p:nvPr/>
            </p:nvSpPr>
            <p:spPr bwMode="auto">
              <a:xfrm>
                <a:off x="5117" y="2371"/>
                <a:ext cx="435" cy="15"/>
              </a:xfrm>
              <a:prstGeom prst="rect">
                <a:avLst/>
              </a:prstGeom>
              <a:solidFill>
                <a:srgbClr val="A5D2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94" name="Rectangle 239">
                <a:extLst>
                  <a:ext uri="{FF2B5EF4-FFF2-40B4-BE49-F238E27FC236}">
                    <a16:creationId xmlns:a16="http://schemas.microsoft.com/office/drawing/2014/main" id="{7FC5F046-A715-49E2-B71E-34986EED128C}"/>
                  </a:ext>
                </a:extLst>
              </p:cNvPr>
              <p:cNvSpPr>
                <a:spLocks noChangeArrowheads="1"/>
              </p:cNvSpPr>
              <p:nvPr/>
            </p:nvSpPr>
            <p:spPr bwMode="auto">
              <a:xfrm>
                <a:off x="5117" y="2386"/>
                <a:ext cx="435" cy="15"/>
              </a:xfrm>
              <a:prstGeom prst="rect">
                <a:avLst/>
              </a:prstGeom>
              <a:solidFill>
                <a:srgbClr val="A3D1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95" name="Rectangle 240">
                <a:extLst>
                  <a:ext uri="{FF2B5EF4-FFF2-40B4-BE49-F238E27FC236}">
                    <a16:creationId xmlns:a16="http://schemas.microsoft.com/office/drawing/2014/main" id="{E161D058-E9F0-4FE5-9111-9255E05BD8E0}"/>
                  </a:ext>
                </a:extLst>
              </p:cNvPr>
              <p:cNvSpPr>
                <a:spLocks noChangeArrowheads="1"/>
              </p:cNvSpPr>
              <p:nvPr/>
            </p:nvSpPr>
            <p:spPr bwMode="auto">
              <a:xfrm>
                <a:off x="5117" y="2401"/>
                <a:ext cx="435" cy="15"/>
              </a:xfrm>
              <a:prstGeom prst="rect">
                <a:avLst/>
              </a:prstGeom>
              <a:solidFill>
                <a:srgbClr val="A1D0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96" name="Rectangle 241">
                <a:extLst>
                  <a:ext uri="{FF2B5EF4-FFF2-40B4-BE49-F238E27FC236}">
                    <a16:creationId xmlns:a16="http://schemas.microsoft.com/office/drawing/2014/main" id="{1350E5D0-4D83-44CA-A693-410CBC7D17C6}"/>
                  </a:ext>
                </a:extLst>
              </p:cNvPr>
              <p:cNvSpPr>
                <a:spLocks noChangeArrowheads="1"/>
              </p:cNvSpPr>
              <p:nvPr/>
            </p:nvSpPr>
            <p:spPr bwMode="auto">
              <a:xfrm>
                <a:off x="5117" y="2416"/>
                <a:ext cx="435" cy="18"/>
              </a:xfrm>
              <a:prstGeom prst="rect">
                <a:avLst/>
              </a:prstGeom>
              <a:solidFill>
                <a:srgbClr val="9FCF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97" name="Rectangle 242">
                <a:extLst>
                  <a:ext uri="{FF2B5EF4-FFF2-40B4-BE49-F238E27FC236}">
                    <a16:creationId xmlns:a16="http://schemas.microsoft.com/office/drawing/2014/main" id="{C434ED4A-CF3B-4C70-9965-F70F6AFA1578}"/>
                  </a:ext>
                </a:extLst>
              </p:cNvPr>
              <p:cNvSpPr>
                <a:spLocks noChangeArrowheads="1"/>
              </p:cNvSpPr>
              <p:nvPr/>
            </p:nvSpPr>
            <p:spPr bwMode="auto">
              <a:xfrm>
                <a:off x="5117" y="2434"/>
                <a:ext cx="435" cy="15"/>
              </a:xfrm>
              <a:prstGeom prst="rect">
                <a:avLst/>
              </a:prstGeom>
              <a:solidFill>
                <a:srgbClr val="9DCE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98" name="Rectangle 243">
                <a:extLst>
                  <a:ext uri="{FF2B5EF4-FFF2-40B4-BE49-F238E27FC236}">
                    <a16:creationId xmlns:a16="http://schemas.microsoft.com/office/drawing/2014/main" id="{5985E2A1-1F57-45BE-8865-5197B2262F67}"/>
                  </a:ext>
                </a:extLst>
              </p:cNvPr>
              <p:cNvSpPr>
                <a:spLocks noChangeArrowheads="1"/>
              </p:cNvSpPr>
              <p:nvPr/>
            </p:nvSpPr>
            <p:spPr bwMode="auto">
              <a:xfrm>
                <a:off x="5117" y="2449"/>
                <a:ext cx="435" cy="15"/>
              </a:xfrm>
              <a:prstGeom prst="rect">
                <a:avLst/>
              </a:prstGeom>
              <a:solidFill>
                <a:srgbClr val="9BCD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99" name="Rectangle 244">
                <a:extLst>
                  <a:ext uri="{FF2B5EF4-FFF2-40B4-BE49-F238E27FC236}">
                    <a16:creationId xmlns:a16="http://schemas.microsoft.com/office/drawing/2014/main" id="{0FC6AA0F-D5BD-4D0D-9455-837E3A7C1B77}"/>
                  </a:ext>
                </a:extLst>
              </p:cNvPr>
              <p:cNvSpPr>
                <a:spLocks noChangeArrowheads="1"/>
              </p:cNvSpPr>
              <p:nvPr/>
            </p:nvSpPr>
            <p:spPr bwMode="auto">
              <a:xfrm>
                <a:off x="5117" y="2464"/>
                <a:ext cx="435" cy="15"/>
              </a:xfrm>
              <a:prstGeom prst="rect">
                <a:avLst/>
              </a:prstGeom>
              <a:solidFill>
                <a:srgbClr val="99CC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00" name="Rectangle 245">
                <a:extLst>
                  <a:ext uri="{FF2B5EF4-FFF2-40B4-BE49-F238E27FC236}">
                    <a16:creationId xmlns:a16="http://schemas.microsoft.com/office/drawing/2014/main" id="{007D50F5-2449-473B-913F-A5D1ADCE39B5}"/>
                  </a:ext>
                </a:extLst>
              </p:cNvPr>
              <p:cNvSpPr>
                <a:spLocks noChangeArrowheads="1"/>
              </p:cNvSpPr>
              <p:nvPr/>
            </p:nvSpPr>
            <p:spPr bwMode="auto">
              <a:xfrm>
                <a:off x="5117" y="2479"/>
                <a:ext cx="435" cy="15"/>
              </a:xfrm>
              <a:prstGeom prst="rect">
                <a:avLst/>
              </a:prstGeom>
              <a:solidFill>
                <a:srgbClr val="97CB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01" name="Rectangle 246">
                <a:extLst>
                  <a:ext uri="{FF2B5EF4-FFF2-40B4-BE49-F238E27FC236}">
                    <a16:creationId xmlns:a16="http://schemas.microsoft.com/office/drawing/2014/main" id="{E17F29B8-2FBE-40A5-8E98-12FEF0860961}"/>
                  </a:ext>
                </a:extLst>
              </p:cNvPr>
              <p:cNvSpPr>
                <a:spLocks noChangeArrowheads="1"/>
              </p:cNvSpPr>
              <p:nvPr/>
            </p:nvSpPr>
            <p:spPr bwMode="auto">
              <a:xfrm>
                <a:off x="5117" y="2494"/>
                <a:ext cx="435" cy="18"/>
              </a:xfrm>
              <a:prstGeom prst="rect">
                <a:avLst/>
              </a:prstGeom>
              <a:solidFill>
                <a:srgbClr val="95CA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02" name="Rectangle 247">
                <a:extLst>
                  <a:ext uri="{FF2B5EF4-FFF2-40B4-BE49-F238E27FC236}">
                    <a16:creationId xmlns:a16="http://schemas.microsoft.com/office/drawing/2014/main" id="{78F5DF5D-AA6A-4D72-AC3E-D6FAFE0BBE8F}"/>
                  </a:ext>
                </a:extLst>
              </p:cNvPr>
              <p:cNvSpPr>
                <a:spLocks noChangeArrowheads="1"/>
              </p:cNvSpPr>
              <p:nvPr/>
            </p:nvSpPr>
            <p:spPr bwMode="auto">
              <a:xfrm>
                <a:off x="5117" y="2512"/>
                <a:ext cx="435" cy="15"/>
              </a:xfrm>
              <a:prstGeom prst="rect">
                <a:avLst/>
              </a:prstGeom>
              <a:solidFill>
                <a:srgbClr val="93C93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03" name="Rectangle 248">
                <a:extLst>
                  <a:ext uri="{FF2B5EF4-FFF2-40B4-BE49-F238E27FC236}">
                    <a16:creationId xmlns:a16="http://schemas.microsoft.com/office/drawing/2014/main" id="{459E9FE5-FD61-4294-8338-6AFAFE21E2F5}"/>
                  </a:ext>
                </a:extLst>
              </p:cNvPr>
              <p:cNvSpPr>
                <a:spLocks noChangeArrowheads="1"/>
              </p:cNvSpPr>
              <p:nvPr/>
            </p:nvSpPr>
            <p:spPr bwMode="auto">
              <a:xfrm>
                <a:off x="5117" y="2527"/>
                <a:ext cx="435" cy="15"/>
              </a:xfrm>
              <a:prstGeom prst="rect">
                <a:avLst/>
              </a:prstGeom>
              <a:solidFill>
                <a:srgbClr val="91C8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04" name="Rectangle 249">
                <a:extLst>
                  <a:ext uri="{FF2B5EF4-FFF2-40B4-BE49-F238E27FC236}">
                    <a16:creationId xmlns:a16="http://schemas.microsoft.com/office/drawing/2014/main" id="{2382616C-4E4C-4003-BD18-6399A655018D}"/>
                  </a:ext>
                </a:extLst>
              </p:cNvPr>
              <p:cNvSpPr>
                <a:spLocks noChangeArrowheads="1"/>
              </p:cNvSpPr>
              <p:nvPr/>
            </p:nvSpPr>
            <p:spPr bwMode="auto">
              <a:xfrm>
                <a:off x="5117" y="2542"/>
                <a:ext cx="435" cy="15"/>
              </a:xfrm>
              <a:prstGeom prst="rect">
                <a:avLst/>
              </a:prstGeom>
              <a:solidFill>
                <a:srgbClr val="8FC7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05" name="Rectangle 250">
                <a:extLst>
                  <a:ext uri="{FF2B5EF4-FFF2-40B4-BE49-F238E27FC236}">
                    <a16:creationId xmlns:a16="http://schemas.microsoft.com/office/drawing/2014/main" id="{D3E9E535-5DBB-4AAA-9AA5-10DBA4337ED3}"/>
                  </a:ext>
                </a:extLst>
              </p:cNvPr>
              <p:cNvSpPr>
                <a:spLocks noChangeArrowheads="1"/>
              </p:cNvSpPr>
              <p:nvPr/>
            </p:nvSpPr>
            <p:spPr bwMode="auto">
              <a:xfrm>
                <a:off x="5117" y="2557"/>
                <a:ext cx="435" cy="18"/>
              </a:xfrm>
              <a:prstGeom prst="rect">
                <a:avLst/>
              </a:prstGeom>
              <a:solidFill>
                <a:srgbClr val="8DC6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06" name="Rectangle 251">
                <a:extLst>
                  <a:ext uri="{FF2B5EF4-FFF2-40B4-BE49-F238E27FC236}">
                    <a16:creationId xmlns:a16="http://schemas.microsoft.com/office/drawing/2014/main" id="{EB5BD594-FC32-4ADD-958A-DAE7DE2F3F8C}"/>
                  </a:ext>
                </a:extLst>
              </p:cNvPr>
              <p:cNvSpPr>
                <a:spLocks noChangeArrowheads="1"/>
              </p:cNvSpPr>
              <p:nvPr/>
            </p:nvSpPr>
            <p:spPr bwMode="auto">
              <a:xfrm>
                <a:off x="5117" y="2575"/>
                <a:ext cx="435" cy="15"/>
              </a:xfrm>
              <a:prstGeom prst="rect">
                <a:avLst/>
              </a:prstGeom>
              <a:solidFill>
                <a:srgbClr val="8BC5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07" name="Rectangle 252">
                <a:extLst>
                  <a:ext uri="{FF2B5EF4-FFF2-40B4-BE49-F238E27FC236}">
                    <a16:creationId xmlns:a16="http://schemas.microsoft.com/office/drawing/2014/main" id="{C2CB70BF-944C-4783-8B21-89BB7AA8FDDD}"/>
                  </a:ext>
                </a:extLst>
              </p:cNvPr>
              <p:cNvSpPr>
                <a:spLocks noChangeArrowheads="1"/>
              </p:cNvSpPr>
              <p:nvPr/>
            </p:nvSpPr>
            <p:spPr bwMode="auto">
              <a:xfrm>
                <a:off x="5117" y="2590"/>
                <a:ext cx="435" cy="19"/>
              </a:xfrm>
              <a:prstGeom prst="rect">
                <a:avLst/>
              </a:prstGeom>
              <a:solidFill>
                <a:srgbClr val="89C4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08" name="Rectangle 253">
                <a:extLst>
                  <a:ext uri="{FF2B5EF4-FFF2-40B4-BE49-F238E27FC236}">
                    <a16:creationId xmlns:a16="http://schemas.microsoft.com/office/drawing/2014/main" id="{A3DAD587-A7AD-447D-9B72-5FFA2E4F1F33}"/>
                  </a:ext>
                </a:extLst>
              </p:cNvPr>
              <p:cNvSpPr>
                <a:spLocks noChangeArrowheads="1"/>
              </p:cNvSpPr>
              <p:nvPr/>
            </p:nvSpPr>
            <p:spPr bwMode="auto">
              <a:xfrm>
                <a:off x="5117" y="2609"/>
                <a:ext cx="435" cy="15"/>
              </a:xfrm>
              <a:prstGeom prst="rect">
                <a:avLst/>
              </a:prstGeom>
              <a:solidFill>
                <a:srgbClr val="87C3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09" name="Rectangle 254">
                <a:extLst>
                  <a:ext uri="{FF2B5EF4-FFF2-40B4-BE49-F238E27FC236}">
                    <a16:creationId xmlns:a16="http://schemas.microsoft.com/office/drawing/2014/main" id="{F91F5482-DFC9-4E4B-B70C-98D91728562D}"/>
                  </a:ext>
                </a:extLst>
              </p:cNvPr>
              <p:cNvSpPr>
                <a:spLocks noChangeArrowheads="1"/>
              </p:cNvSpPr>
              <p:nvPr/>
            </p:nvSpPr>
            <p:spPr bwMode="auto">
              <a:xfrm>
                <a:off x="5117" y="2624"/>
                <a:ext cx="435" cy="18"/>
              </a:xfrm>
              <a:prstGeom prst="rect">
                <a:avLst/>
              </a:prstGeom>
              <a:solidFill>
                <a:srgbClr val="85C2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10" name="Rectangle 255">
                <a:extLst>
                  <a:ext uri="{FF2B5EF4-FFF2-40B4-BE49-F238E27FC236}">
                    <a16:creationId xmlns:a16="http://schemas.microsoft.com/office/drawing/2014/main" id="{4FAE73F2-4221-4157-A403-45FEC711230A}"/>
                  </a:ext>
                </a:extLst>
              </p:cNvPr>
              <p:cNvSpPr>
                <a:spLocks noChangeArrowheads="1"/>
              </p:cNvSpPr>
              <p:nvPr/>
            </p:nvSpPr>
            <p:spPr bwMode="auto">
              <a:xfrm>
                <a:off x="5117" y="2642"/>
                <a:ext cx="435" cy="15"/>
              </a:xfrm>
              <a:prstGeom prst="rect">
                <a:avLst/>
              </a:prstGeom>
              <a:solidFill>
                <a:srgbClr val="83C1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11" name="Rectangle 256">
                <a:extLst>
                  <a:ext uri="{FF2B5EF4-FFF2-40B4-BE49-F238E27FC236}">
                    <a16:creationId xmlns:a16="http://schemas.microsoft.com/office/drawing/2014/main" id="{0D261FFF-A8B0-42CB-BE1C-88E58D29BDE9}"/>
                  </a:ext>
                </a:extLst>
              </p:cNvPr>
              <p:cNvSpPr>
                <a:spLocks noChangeArrowheads="1"/>
              </p:cNvSpPr>
              <p:nvPr/>
            </p:nvSpPr>
            <p:spPr bwMode="auto">
              <a:xfrm>
                <a:off x="5117" y="2657"/>
                <a:ext cx="435" cy="15"/>
              </a:xfrm>
              <a:prstGeom prst="rect">
                <a:avLst/>
              </a:prstGeom>
              <a:solidFill>
                <a:srgbClr val="81C1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12" name="Rectangle 257">
                <a:extLst>
                  <a:ext uri="{FF2B5EF4-FFF2-40B4-BE49-F238E27FC236}">
                    <a16:creationId xmlns:a16="http://schemas.microsoft.com/office/drawing/2014/main" id="{C9244836-44CE-4124-B272-C7A6A01A23BF}"/>
                  </a:ext>
                </a:extLst>
              </p:cNvPr>
              <p:cNvSpPr>
                <a:spLocks noChangeArrowheads="1"/>
              </p:cNvSpPr>
              <p:nvPr/>
            </p:nvSpPr>
            <p:spPr bwMode="auto">
              <a:xfrm>
                <a:off x="5117" y="2672"/>
                <a:ext cx="435" cy="19"/>
              </a:xfrm>
              <a:prstGeom prst="rect">
                <a:avLst/>
              </a:prstGeom>
              <a:solidFill>
                <a:srgbClr val="7FC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13" name="Rectangle 258">
                <a:extLst>
                  <a:ext uri="{FF2B5EF4-FFF2-40B4-BE49-F238E27FC236}">
                    <a16:creationId xmlns:a16="http://schemas.microsoft.com/office/drawing/2014/main" id="{FD7FBC11-BD14-47EF-93D6-1D3861399BB3}"/>
                  </a:ext>
                </a:extLst>
              </p:cNvPr>
              <p:cNvSpPr>
                <a:spLocks noChangeArrowheads="1"/>
              </p:cNvSpPr>
              <p:nvPr/>
            </p:nvSpPr>
            <p:spPr bwMode="auto">
              <a:xfrm>
                <a:off x="5117" y="2691"/>
                <a:ext cx="435" cy="15"/>
              </a:xfrm>
              <a:prstGeom prst="rect">
                <a:avLst/>
              </a:prstGeom>
              <a:solidFill>
                <a:srgbClr val="7DBF4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14" name="Rectangle 259">
                <a:extLst>
                  <a:ext uri="{FF2B5EF4-FFF2-40B4-BE49-F238E27FC236}">
                    <a16:creationId xmlns:a16="http://schemas.microsoft.com/office/drawing/2014/main" id="{1AE2971E-2D84-4FD5-846C-54F2D98DD91E}"/>
                  </a:ext>
                </a:extLst>
              </p:cNvPr>
              <p:cNvSpPr>
                <a:spLocks noChangeArrowheads="1"/>
              </p:cNvSpPr>
              <p:nvPr/>
            </p:nvSpPr>
            <p:spPr bwMode="auto">
              <a:xfrm>
                <a:off x="5117" y="2706"/>
                <a:ext cx="435" cy="15"/>
              </a:xfrm>
              <a:prstGeom prst="rect">
                <a:avLst/>
              </a:prstGeom>
              <a:solidFill>
                <a:srgbClr val="7BBE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15" name="Rectangle 260">
                <a:extLst>
                  <a:ext uri="{FF2B5EF4-FFF2-40B4-BE49-F238E27FC236}">
                    <a16:creationId xmlns:a16="http://schemas.microsoft.com/office/drawing/2014/main" id="{649DF91F-D1A9-4ECA-8017-997EEA8A21F3}"/>
                  </a:ext>
                </a:extLst>
              </p:cNvPr>
              <p:cNvSpPr>
                <a:spLocks noChangeArrowheads="1"/>
              </p:cNvSpPr>
              <p:nvPr/>
            </p:nvSpPr>
            <p:spPr bwMode="auto">
              <a:xfrm>
                <a:off x="5117" y="2721"/>
                <a:ext cx="435" cy="14"/>
              </a:xfrm>
              <a:prstGeom prst="rect">
                <a:avLst/>
              </a:prstGeom>
              <a:solidFill>
                <a:srgbClr val="79BD4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16" name="Rectangle 261">
                <a:extLst>
                  <a:ext uri="{FF2B5EF4-FFF2-40B4-BE49-F238E27FC236}">
                    <a16:creationId xmlns:a16="http://schemas.microsoft.com/office/drawing/2014/main" id="{B8EDD6EE-C5BD-40FC-862F-05EF02F3DBBB}"/>
                  </a:ext>
                </a:extLst>
              </p:cNvPr>
              <p:cNvSpPr>
                <a:spLocks noChangeArrowheads="1"/>
              </p:cNvSpPr>
              <p:nvPr/>
            </p:nvSpPr>
            <p:spPr bwMode="auto">
              <a:xfrm>
                <a:off x="5117" y="2735"/>
                <a:ext cx="435" cy="15"/>
              </a:xfrm>
              <a:prstGeom prst="rect">
                <a:avLst/>
              </a:prstGeom>
              <a:solidFill>
                <a:srgbClr val="77BC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17" name="Rectangle 262">
                <a:extLst>
                  <a:ext uri="{FF2B5EF4-FFF2-40B4-BE49-F238E27FC236}">
                    <a16:creationId xmlns:a16="http://schemas.microsoft.com/office/drawing/2014/main" id="{5ACD1CFF-9EE3-4FDF-A5C2-271528185A9D}"/>
                  </a:ext>
                </a:extLst>
              </p:cNvPr>
              <p:cNvSpPr>
                <a:spLocks noChangeArrowheads="1"/>
              </p:cNvSpPr>
              <p:nvPr/>
            </p:nvSpPr>
            <p:spPr bwMode="auto">
              <a:xfrm>
                <a:off x="5117" y="2750"/>
                <a:ext cx="435" cy="19"/>
              </a:xfrm>
              <a:prstGeom prst="rect">
                <a:avLst/>
              </a:prstGeom>
              <a:solidFill>
                <a:srgbClr val="75BB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18" name="Rectangle 263">
                <a:extLst>
                  <a:ext uri="{FF2B5EF4-FFF2-40B4-BE49-F238E27FC236}">
                    <a16:creationId xmlns:a16="http://schemas.microsoft.com/office/drawing/2014/main" id="{E4B335EC-ADE0-4FA6-9370-6F75E1409D65}"/>
                  </a:ext>
                </a:extLst>
              </p:cNvPr>
              <p:cNvSpPr>
                <a:spLocks noChangeArrowheads="1"/>
              </p:cNvSpPr>
              <p:nvPr/>
            </p:nvSpPr>
            <p:spPr bwMode="auto">
              <a:xfrm>
                <a:off x="5117" y="2769"/>
                <a:ext cx="435" cy="15"/>
              </a:xfrm>
              <a:prstGeom prst="rect">
                <a:avLst/>
              </a:prstGeom>
              <a:solidFill>
                <a:srgbClr val="73BA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19" name="Rectangle 264">
                <a:extLst>
                  <a:ext uri="{FF2B5EF4-FFF2-40B4-BE49-F238E27FC236}">
                    <a16:creationId xmlns:a16="http://schemas.microsoft.com/office/drawing/2014/main" id="{0D33B87F-3898-4723-B695-66C7577653BA}"/>
                  </a:ext>
                </a:extLst>
              </p:cNvPr>
              <p:cNvSpPr>
                <a:spLocks noChangeArrowheads="1"/>
              </p:cNvSpPr>
              <p:nvPr/>
            </p:nvSpPr>
            <p:spPr bwMode="auto">
              <a:xfrm>
                <a:off x="5117" y="2784"/>
                <a:ext cx="435" cy="15"/>
              </a:xfrm>
              <a:prstGeom prst="rect">
                <a:avLst/>
              </a:prstGeom>
              <a:solidFill>
                <a:srgbClr val="71B9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20" name="Rectangle 265">
                <a:extLst>
                  <a:ext uri="{FF2B5EF4-FFF2-40B4-BE49-F238E27FC236}">
                    <a16:creationId xmlns:a16="http://schemas.microsoft.com/office/drawing/2014/main" id="{B2EA1ED7-8211-4324-A104-209E1CE2A701}"/>
                  </a:ext>
                </a:extLst>
              </p:cNvPr>
              <p:cNvSpPr>
                <a:spLocks noChangeArrowheads="1"/>
              </p:cNvSpPr>
              <p:nvPr/>
            </p:nvSpPr>
            <p:spPr bwMode="auto">
              <a:xfrm>
                <a:off x="5117" y="2799"/>
                <a:ext cx="435" cy="14"/>
              </a:xfrm>
              <a:prstGeom prst="rect">
                <a:avLst/>
              </a:prstGeom>
              <a:solidFill>
                <a:srgbClr val="6FB8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21" name="Rectangle 266">
                <a:extLst>
                  <a:ext uri="{FF2B5EF4-FFF2-40B4-BE49-F238E27FC236}">
                    <a16:creationId xmlns:a16="http://schemas.microsoft.com/office/drawing/2014/main" id="{2C911A35-9A5C-48F1-9B13-42F6C47E943D}"/>
                  </a:ext>
                </a:extLst>
              </p:cNvPr>
              <p:cNvSpPr>
                <a:spLocks noChangeArrowheads="1"/>
              </p:cNvSpPr>
              <p:nvPr/>
            </p:nvSpPr>
            <p:spPr bwMode="auto">
              <a:xfrm>
                <a:off x="5117" y="2813"/>
                <a:ext cx="435" cy="15"/>
              </a:xfrm>
              <a:prstGeom prst="rect">
                <a:avLst/>
              </a:prstGeom>
              <a:solidFill>
                <a:srgbClr val="6DB7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22" name="Rectangle 267">
                <a:extLst>
                  <a:ext uri="{FF2B5EF4-FFF2-40B4-BE49-F238E27FC236}">
                    <a16:creationId xmlns:a16="http://schemas.microsoft.com/office/drawing/2014/main" id="{6994738C-CD51-4754-824A-72F962D74369}"/>
                  </a:ext>
                </a:extLst>
              </p:cNvPr>
              <p:cNvSpPr>
                <a:spLocks noChangeArrowheads="1"/>
              </p:cNvSpPr>
              <p:nvPr/>
            </p:nvSpPr>
            <p:spPr bwMode="auto">
              <a:xfrm>
                <a:off x="5117" y="2828"/>
                <a:ext cx="435" cy="15"/>
              </a:xfrm>
              <a:prstGeom prst="rect">
                <a:avLst/>
              </a:prstGeom>
              <a:solidFill>
                <a:srgbClr val="6BB6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23" name="Rectangle 268">
                <a:extLst>
                  <a:ext uri="{FF2B5EF4-FFF2-40B4-BE49-F238E27FC236}">
                    <a16:creationId xmlns:a16="http://schemas.microsoft.com/office/drawing/2014/main" id="{429CFE02-B773-4DE8-8AD0-7E21B3CE7E47}"/>
                  </a:ext>
                </a:extLst>
              </p:cNvPr>
              <p:cNvSpPr>
                <a:spLocks noChangeArrowheads="1"/>
              </p:cNvSpPr>
              <p:nvPr/>
            </p:nvSpPr>
            <p:spPr bwMode="auto">
              <a:xfrm>
                <a:off x="5117" y="2843"/>
                <a:ext cx="435" cy="19"/>
              </a:xfrm>
              <a:prstGeom prst="rect">
                <a:avLst/>
              </a:prstGeom>
              <a:solidFill>
                <a:srgbClr val="69B5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24" name="Rectangle 269">
                <a:extLst>
                  <a:ext uri="{FF2B5EF4-FFF2-40B4-BE49-F238E27FC236}">
                    <a16:creationId xmlns:a16="http://schemas.microsoft.com/office/drawing/2014/main" id="{60127232-ACC7-43A6-9C01-4568130856F8}"/>
                  </a:ext>
                </a:extLst>
              </p:cNvPr>
              <p:cNvSpPr>
                <a:spLocks noChangeArrowheads="1"/>
              </p:cNvSpPr>
              <p:nvPr/>
            </p:nvSpPr>
            <p:spPr bwMode="auto">
              <a:xfrm>
                <a:off x="5117" y="2862"/>
                <a:ext cx="435" cy="15"/>
              </a:xfrm>
              <a:prstGeom prst="rect">
                <a:avLst/>
              </a:prstGeom>
              <a:solidFill>
                <a:srgbClr val="67B4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25" name="Rectangle 270">
                <a:extLst>
                  <a:ext uri="{FF2B5EF4-FFF2-40B4-BE49-F238E27FC236}">
                    <a16:creationId xmlns:a16="http://schemas.microsoft.com/office/drawing/2014/main" id="{9C82A1C2-C3FA-47C5-A953-13963C0BF6B9}"/>
                  </a:ext>
                </a:extLst>
              </p:cNvPr>
              <p:cNvSpPr>
                <a:spLocks noChangeArrowheads="1"/>
              </p:cNvSpPr>
              <p:nvPr/>
            </p:nvSpPr>
            <p:spPr bwMode="auto">
              <a:xfrm>
                <a:off x="5117" y="2877"/>
                <a:ext cx="435" cy="15"/>
              </a:xfrm>
              <a:prstGeom prst="rect">
                <a:avLst/>
              </a:prstGeom>
              <a:solidFill>
                <a:srgbClr val="65B3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26" name="Rectangle 271">
                <a:extLst>
                  <a:ext uri="{FF2B5EF4-FFF2-40B4-BE49-F238E27FC236}">
                    <a16:creationId xmlns:a16="http://schemas.microsoft.com/office/drawing/2014/main" id="{0FECBC6F-21EA-4A03-9D4E-EE6FBA270ADB}"/>
                  </a:ext>
                </a:extLst>
              </p:cNvPr>
              <p:cNvSpPr>
                <a:spLocks noChangeArrowheads="1"/>
              </p:cNvSpPr>
              <p:nvPr/>
            </p:nvSpPr>
            <p:spPr bwMode="auto">
              <a:xfrm>
                <a:off x="5117" y="2892"/>
                <a:ext cx="435" cy="14"/>
              </a:xfrm>
              <a:prstGeom prst="rect">
                <a:avLst/>
              </a:prstGeom>
              <a:solidFill>
                <a:srgbClr val="63B24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27" name="Rectangle 272">
                <a:extLst>
                  <a:ext uri="{FF2B5EF4-FFF2-40B4-BE49-F238E27FC236}">
                    <a16:creationId xmlns:a16="http://schemas.microsoft.com/office/drawing/2014/main" id="{CE1E6A03-655B-4270-8D05-09ABE09A2669}"/>
                  </a:ext>
                </a:extLst>
              </p:cNvPr>
              <p:cNvSpPr>
                <a:spLocks noChangeArrowheads="1"/>
              </p:cNvSpPr>
              <p:nvPr/>
            </p:nvSpPr>
            <p:spPr bwMode="auto">
              <a:xfrm>
                <a:off x="5117" y="2906"/>
                <a:ext cx="435" cy="15"/>
              </a:xfrm>
              <a:prstGeom prst="rect">
                <a:avLst/>
              </a:prstGeom>
              <a:solidFill>
                <a:srgbClr val="61B1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28" name="Rectangle 273">
                <a:extLst>
                  <a:ext uri="{FF2B5EF4-FFF2-40B4-BE49-F238E27FC236}">
                    <a16:creationId xmlns:a16="http://schemas.microsoft.com/office/drawing/2014/main" id="{A28C620F-CBC2-4206-97E9-EFED50538023}"/>
                  </a:ext>
                </a:extLst>
              </p:cNvPr>
              <p:cNvSpPr>
                <a:spLocks noChangeArrowheads="1"/>
              </p:cNvSpPr>
              <p:nvPr/>
            </p:nvSpPr>
            <p:spPr bwMode="auto">
              <a:xfrm>
                <a:off x="5117" y="2921"/>
                <a:ext cx="435" cy="19"/>
              </a:xfrm>
              <a:prstGeom prst="rect">
                <a:avLst/>
              </a:prstGeom>
              <a:solidFill>
                <a:srgbClr val="5F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29" name="Rectangle 274">
                <a:extLst>
                  <a:ext uri="{FF2B5EF4-FFF2-40B4-BE49-F238E27FC236}">
                    <a16:creationId xmlns:a16="http://schemas.microsoft.com/office/drawing/2014/main" id="{38C5F701-5145-416D-B94A-4E79AADE39EA}"/>
                  </a:ext>
                </a:extLst>
              </p:cNvPr>
              <p:cNvSpPr>
                <a:spLocks noChangeArrowheads="1"/>
              </p:cNvSpPr>
              <p:nvPr/>
            </p:nvSpPr>
            <p:spPr bwMode="auto">
              <a:xfrm>
                <a:off x="5117" y="2940"/>
                <a:ext cx="435" cy="15"/>
              </a:xfrm>
              <a:prstGeom prst="rect">
                <a:avLst/>
              </a:prstGeom>
              <a:solidFill>
                <a:srgbClr val="5DAF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30" name="Rectangle 275">
                <a:extLst>
                  <a:ext uri="{FF2B5EF4-FFF2-40B4-BE49-F238E27FC236}">
                    <a16:creationId xmlns:a16="http://schemas.microsoft.com/office/drawing/2014/main" id="{1F1FA273-CE7D-419D-B576-4429AF66CBE5}"/>
                  </a:ext>
                </a:extLst>
              </p:cNvPr>
              <p:cNvSpPr>
                <a:spLocks noChangeArrowheads="1"/>
              </p:cNvSpPr>
              <p:nvPr/>
            </p:nvSpPr>
            <p:spPr bwMode="auto">
              <a:xfrm>
                <a:off x="5117" y="2955"/>
                <a:ext cx="435" cy="15"/>
              </a:xfrm>
              <a:prstGeom prst="rect">
                <a:avLst/>
              </a:prstGeom>
              <a:solidFill>
                <a:srgbClr val="5BAE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31" name="Rectangle 276">
                <a:extLst>
                  <a:ext uri="{FF2B5EF4-FFF2-40B4-BE49-F238E27FC236}">
                    <a16:creationId xmlns:a16="http://schemas.microsoft.com/office/drawing/2014/main" id="{CEA904A9-1CC4-4440-80A7-2F2BEEC0456F}"/>
                  </a:ext>
                </a:extLst>
              </p:cNvPr>
              <p:cNvSpPr>
                <a:spLocks noChangeArrowheads="1"/>
              </p:cNvSpPr>
              <p:nvPr/>
            </p:nvSpPr>
            <p:spPr bwMode="auto">
              <a:xfrm>
                <a:off x="5117" y="2970"/>
                <a:ext cx="435" cy="15"/>
              </a:xfrm>
              <a:prstGeom prst="rect">
                <a:avLst/>
              </a:prstGeom>
              <a:solidFill>
                <a:srgbClr val="59AD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32" name="Rectangle 277">
                <a:extLst>
                  <a:ext uri="{FF2B5EF4-FFF2-40B4-BE49-F238E27FC236}">
                    <a16:creationId xmlns:a16="http://schemas.microsoft.com/office/drawing/2014/main" id="{D51BA264-7CBC-4581-BDB2-9D8DA9A8B9CA}"/>
                  </a:ext>
                </a:extLst>
              </p:cNvPr>
              <p:cNvSpPr>
                <a:spLocks noChangeArrowheads="1"/>
              </p:cNvSpPr>
              <p:nvPr/>
            </p:nvSpPr>
            <p:spPr bwMode="auto">
              <a:xfrm>
                <a:off x="5117" y="2985"/>
                <a:ext cx="435" cy="14"/>
              </a:xfrm>
              <a:prstGeom prst="rect">
                <a:avLst/>
              </a:prstGeom>
              <a:solidFill>
                <a:srgbClr val="57AC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33" name="Rectangle 278">
                <a:extLst>
                  <a:ext uri="{FF2B5EF4-FFF2-40B4-BE49-F238E27FC236}">
                    <a16:creationId xmlns:a16="http://schemas.microsoft.com/office/drawing/2014/main" id="{22B7914A-139A-4E61-897A-83CB5FC3C2AF}"/>
                  </a:ext>
                </a:extLst>
              </p:cNvPr>
              <p:cNvSpPr>
                <a:spLocks noChangeArrowheads="1"/>
              </p:cNvSpPr>
              <p:nvPr/>
            </p:nvSpPr>
            <p:spPr bwMode="auto">
              <a:xfrm>
                <a:off x="5117" y="2999"/>
                <a:ext cx="435" cy="15"/>
              </a:xfrm>
              <a:prstGeom prst="rect">
                <a:avLst/>
              </a:prstGeom>
              <a:solidFill>
                <a:srgbClr val="55AB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34" name="Rectangle 279">
                <a:extLst>
                  <a:ext uri="{FF2B5EF4-FFF2-40B4-BE49-F238E27FC236}">
                    <a16:creationId xmlns:a16="http://schemas.microsoft.com/office/drawing/2014/main" id="{C663A88D-07B0-40E7-B9B2-C10149E5A17E}"/>
                  </a:ext>
                </a:extLst>
              </p:cNvPr>
              <p:cNvSpPr>
                <a:spLocks noChangeArrowheads="1"/>
              </p:cNvSpPr>
              <p:nvPr/>
            </p:nvSpPr>
            <p:spPr bwMode="auto">
              <a:xfrm>
                <a:off x="5117" y="3014"/>
                <a:ext cx="435" cy="19"/>
              </a:xfrm>
              <a:prstGeom prst="rect">
                <a:avLst/>
              </a:prstGeom>
              <a:solidFill>
                <a:srgbClr val="53AA5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35" name="Rectangle 280">
                <a:extLst>
                  <a:ext uri="{FF2B5EF4-FFF2-40B4-BE49-F238E27FC236}">
                    <a16:creationId xmlns:a16="http://schemas.microsoft.com/office/drawing/2014/main" id="{F61F6560-DCB8-4104-8F37-85BDD79B958F}"/>
                  </a:ext>
                </a:extLst>
              </p:cNvPr>
              <p:cNvSpPr>
                <a:spLocks noChangeArrowheads="1"/>
              </p:cNvSpPr>
              <p:nvPr/>
            </p:nvSpPr>
            <p:spPr bwMode="auto">
              <a:xfrm>
                <a:off x="5117" y="3033"/>
                <a:ext cx="435" cy="15"/>
              </a:xfrm>
              <a:prstGeom prst="rect">
                <a:avLst/>
              </a:prstGeom>
              <a:solidFill>
                <a:srgbClr val="51A9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36" name="Rectangle 281">
                <a:extLst>
                  <a:ext uri="{FF2B5EF4-FFF2-40B4-BE49-F238E27FC236}">
                    <a16:creationId xmlns:a16="http://schemas.microsoft.com/office/drawing/2014/main" id="{4D59B663-AA83-46AB-B290-7E7430E29282}"/>
                  </a:ext>
                </a:extLst>
              </p:cNvPr>
              <p:cNvSpPr>
                <a:spLocks noChangeArrowheads="1"/>
              </p:cNvSpPr>
              <p:nvPr/>
            </p:nvSpPr>
            <p:spPr bwMode="auto">
              <a:xfrm>
                <a:off x="5117" y="3048"/>
                <a:ext cx="435" cy="15"/>
              </a:xfrm>
              <a:prstGeom prst="rect">
                <a:avLst/>
              </a:prstGeom>
              <a:solidFill>
                <a:srgbClr val="4FA8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37" name="Rectangle 282">
                <a:extLst>
                  <a:ext uri="{FF2B5EF4-FFF2-40B4-BE49-F238E27FC236}">
                    <a16:creationId xmlns:a16="http://schemas.microsoft.com/office/drawing/2014/main" id="{CD2CB7D6-9CE4-4DB3-B7E4-B0A34A455750}"/>
                  </a:ext>
                </a:extLst>
              </p:cNvPr>
              <p:cNvSpPr>
                <a:spLocks noChangeArrowheads="1"/>
              </p:cNvSpPr>
              <p:nvPr/>
            </p:nvSpPr>
            <p:spPr bwMode="auto">
              <a:xfrm>
                <a:off x="5117" y="3063"/>
                <a:ext cx="435" cy="15"/>
              </a:xfrm>
              <a:prstGeom prst="rect">
                <a:avLst/>
              </a:prstGeom>
              <a:solidFill>
                <a:srgbClr val="4DA7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38" name="Rectangle 283">
                <a:extLst>
                  <a:ext uri="{FF2B5EF4-FFF2-40B4-BE49-F238E27FC236}">
                    <a16:creationId xmlns:a16="http://schemas.microsoft.com/office/drawing/2014/main" id="{07034BEE-40FB-45F8-BD28-B2A44EE7D6A0}"/>
                  </a:ext>
                </a:extLst>
              </p:cNvPr>
              <p:cNvSpPr>
                <a:spLocks noChangeArrowheads="1"/>
              </p:cNvSpPr>
              <p:nvPr/>
            </p:nvSpPr>
            <p:spPr bwMode="auto">
              <a:xfrm>
                <a:off x="5117" y="3078"/>
                <a:ext cx="435" cy="14"/>
              </a:xfrm>
              <a:prstGeom prst="rect">
                <a:avLst/>
              </a:prstGeom>
              <a:solidFill>
                <a:srgbClr val="4BA6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39" name="Rectangle 284">
                <a:extLst>
                  <a:ext uri="{FF2B5EF4-FFF2-40B4-BE49-F238E27FC236}">
                    <a16:creationId xmlns:a16="http://schemas.microsoft.com/office/drawing/2014/main" id="{C7DDEA71-F503-4B70-B747-04D92E587083}"/>
                  </a:ext>
                </a:extLst>
              </p:cNvPr>
              <p:cNvSpPr>
                <a:spLocks noChangeArrowheads="1"/>
              </p:cNvSpPr>
              <p:nvPr/>
            </p:nvSpPr>
            <p:spPr bwMode="auto">
              <a:xfrm>
                <a:off x="5117" y="3092"/>
                <a:ext cx="435" cy="19"/>
              </a:xfrm>
              <a:prstGeom prst="rect">
                <a:avLst/>
              </a:prstGeom>
              <a:solidFill>
                <a:srgbClr val="49A55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40" name="Rectangle 285">
                <a:extLst>
                  <a:ext uri="{FF2B5EF4-FFF2-40B4-BE49-F238E27FC236}">
                    <a16:creationId xmlns:a16="http://schemas.microsoft.com/office/drawing/2014/main" id="{DAB606BC-5EDD-485C-B6ED-C9BA63B7F720}"/>
                  </a:ext>
                </a:extLst>
              </p:cNvPr>
              <p:cNvSpPr>
                <a:spLocks noChangeArrowheads="1"/>
              </p:cNvSpPr>
              <p:nvPr/>
            </p:nvSpPr>
            <p:spPr bwMode="auto">
              <a:xfrm>
                <a:off x="5117" y="3111"/>
                <a:ext cx="435" cy="15"/>
              </a:xfrm>
              <a:prstGeom prst="rect">
                <a:avLst/>
              </a:prstGeom>
              <a:solidFill>
                <a:srgbClr val="47A4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41" name="Rectangle 286">
                <a:extLst>
                  <a:ext uri="{FF2B5EF4-FFF2-40B4-BE49-F238E27FC236}">
                    <a16:creationId xmlns:a16="http://schemas.microsoft.com/office/drawing/2014/main" id="{94DDD900-1B29-48D8-B5BD-C3302AE31ED5}"/>
                  </a:ext>
                </a:extLst>
              </p:cNvPr>
              <p:cNvSpPr>
                <a:spLocks noChangeArrowheads="1"/>
              </p:cNvSpPr>
              <p:nvPr/>
            </p:nvSpPr>
            <p:spPr bwMode="auto">
              <a:xfrm>
                <a:off x="5117" y="3126"/>
                <a:ext cx="435" cy="15"/>
              </a:xfrm>
              <a:prstGeom prst="rect">
                <a:avLst/>
              </a:prstGeom>
              <a:solidFill>
                <a:srgbClr val="45A3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42" name="Rectangle 287">
                <a:extLst>
                  <a:ext uri="{FF2B5EF4-FFF2-40B4-BE49-F238E27FC236}">
                    <a16:creationId xmlns:a16="http://schemas.microsoft.com/office/drawing/2014/main" id="{9630202C-100F-4388-9ABC-C174289CE4BF}"/>
                  </a:ext>
                </a:extLst>
              </p:cNvPr>
              <p:cNvSpPr>
                <a:spLocks noChangeArrowheads="1"/>
              </p:cNvSpPr>
              <p:nvPr/>
            </p:nvSpPr>
            <p:spPr bwMode="auto">
              <a:xfrm>
                <a:off x="5117" y="3141"/>
                <a:ext cx="435" cy="15"/>
              </a:xfrm>
              <a:prstGeom prst="rect">
                <a:avLst/>
              </a:prstGeom>
              <a:solidFill>
                <a:srgbClr val="43A2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43" name="Rectangle 288">
                <a:extLst>
                  <a:ext uri="{FF2B5EF4-FFF2-40B4-BE49-F238E27FC236}">
                    <a16:creationId xmlns:a16="http://schemas.microsoft.com/office/drawing/2014/main" id="{DD125D26-9718-4A98-A206-5394D698B975}"/>
                  </a:ext>
                </a:extLst>
              </p:cNvPr>
              <p:cNvSpPr>
                <a:spLocks noChangeArrowheads="1"/>
              </p:cNvSpPr>
              <p:nvPr/>
            </p:nvSpPr>
            <p:spPr bwMode="auto">
              <a:xfrm>
                <a:off x="5117" y="3156"/>
                <a:ext cx="435" cy="15"/>
              </a:xfrm>
              <a:prstGeom prst="rect">
                <a:avLst/>
              </a:prstGeom>
              <a:solidFill>
                <a:srgbClr val="41A1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44" name="Rectangle 289">
                <a:extLst>
                  <a:ext uri="{FF2B5EF4-FFF2-40B4-BE49-F238E27FC236}">
                    <a16:creationId xmlns:a16="http://schemas.microsoft.com/office/drawing/2014/main" id="{4EC62AAA-002E-4C9A-B174-CD4C6E8F222A}"/>
                  </a:ext>
                </a:extLst>
              </p:cNvPr>
              <p:cNvSpPr>
                <a:spLocks noChangeArrowheads="1"/>
              </p:cNvSpPr>
              <p:nvPr/>
            </p:nvSpPr>
            <p:spPr bwMode="auto">
              <a:xfrm>
                <a:off x="5117" y="3171"/>
                <a:ext cx="435" cy="14"/>
              </a:xfrm>
              <a:prstGeom prst="rect">
                <a:avLst/>
              </a:prstGeom>
              <a:solidFill>
                <a:srgbClr val="3FA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45" name="Rectangle 290">
                <a:extLst>
                  <a:ext uri="{FF2B5EF4-FFF2-40B4-BE49-F238E27FC236}">
                    <a16:creationId xmlns:a16="http://schemas.microsoft.com/office/drawing/2014/main" id="{F904B20E-6971-4D25-964F-83858FF79B1A}"/>
                  </a:ext>
                </a:extLst>
              </p:cNvPr>
              <p:cNvSpPr>
                <a:spLocks noChangeArrowheads="1"/>
              </p:cNvSpPr>
              <p:nvPr/>
            </p:nvSpPr>
            <p:spPr bwMode="auto">
              <a:xfrm>
                <a:off x="5117" y="3185"/>
                <a:ext cx="435" cy="19"/>
              </a:xfrm>
              <a:prstGeom prst="rect">
                <a:avLst/>
              </a:prstGeom>
              <a:solidFill>
                <a:srgbClr val="3D9F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46" name="Rectangle 291">
                <a:extLst>
                  <a:ext uri="{FF2B5EF4-FFF2-40B4-BE49-F238E27FC236}">
                    <a16:creationId xmlns:a16="http://schemas.microsoft.com/office/drawing/2014/main" id="{AB66BF05-9178-4ABB-ACE8-7EE3AE68B70E}"/>
                  </a:ext>
                </a:extLst>
              </p:cNvPr>
              <p:cNvSpPr>
                <a:spLocks noChangeArrowheads="1"/>
              </p:cNvSpPr>
              <p:nvPr/>
            </p:nvSpPr>
            <p:spPr bwMode="auto">
              <a:xfrm>
                <a:off x="5117" y="3204"/>
                <a:ext cx="435" cy="15"/>
              </a:xfrm>
              <a:prstGeom prst="rect">
                <a:avLst/>
              </a:prstGeom>
              <a:solidFill>
                <a:srgbClr val="3B9E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47" name="Rectangle 292">
                <a:extLst>
                  <a:ext uri="{FF2B5EF4-FFF2-40B4-BE49-F238E27FC236}">
                    <a16:creationId xmlns:a16="http://schemas.microsoft.com/office/drawing/2014/main" id="{A08ECF2A-1479-4523-A5A7-BAC6397A0EF5}"/>
                  </a:ext>
                </a:extLst>
              </p:cNvPr>
              <p:cNvSpPr>
                <a:spLocks noChangeArrowheads="1"/>
              </p:cNvSpPr>
              <p:nvPr/>
            </p:nvSpPr>
            <p:spPr bwMode="auto">
              <a:xfrm>
                <a:off x="5117" y="3219"/>
                <a:ext cx="435" cy="15"/>
              </a:xfrm>
              <a:prstGeom prst="rect">
                <a:avLst/>
              </a:prstGeom>
              <a:solidFill>
                <a:srgbClr val="399D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48" name="Rectangle 293">
                <a:extLst>
                  <a:ext uri="{FF2B5EF4-FFF2-40B4-BE49-F238E27FC236}">
                    <a16:creationId xmlns:a16="http://schemas.microsoft.com/office/drawing/2014/main" id="{A470C39D-BB39-4F2A-AC0C-DF9A4043668D}"/>
                  </a:ext>
                </a:extLst>
              </p:cNvPr>
              <p:cNvSpPr>
                <a:spLocks noChangeArrowheads="1"/>
              </p:cNvSpPr>
              <p:nvPr/>
            </p:nvSpPr>
            <p:spPr bwMode="auto">
              <a:xfrm>
                <a:off x="5117" y="3234"/>
                <a:ext cx="435" cy="15"/>
              </a:xfrm>
              <a:prstGeom prst="rect">
                <a:avLst/>
              </a:prstGeom>
              <a:solidFill>
                <a:srgbClr val="379C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49" name="Rectangle 294">
                <a:extLst>
                  <a:ext uri="{FF2B5EF4-FFF2-40B4-BE49-F238E27FC236}">
                    <a16:creationId xmlns:a16="http://schemas.microsoft.com/office/drawing/2014/main" id="{B6952F3D-DDF5-48F1-99FC-FC179FDCCBCC}"/>
                  </a:ext>
                </a:extLst>
              </p:cNvPr>
              <p:cNvSpPr>
                <a:spLocks noChangeArrowheads="1"/>
              </p:cNvSpPr>
              <p:nvPr/>
            </p:nvSpPr>
            <p:spPr bwMode="auto">
              <a:xfrm>
                <a:off x="5117" y="3249"/>
                <a:ext cx="435" cy="14"/>
              </a:xfrm>
              <a:prstGeom prst="rect">
                <a:avLst/>
              </a:prstGeom>
              <a:solidFill>
                <a:srgbClr val="359B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50" name="Rectangle 295">
                <a:extLst>
                  <a:ext uri="{FF2B5EF4-FFF2-40B4-BE49-F238E27FC236}">
                    <a16:creationId xmlns:a16="http://schemas.microsoft.com/office/drawing/2014/main" id="{E1956B5B-6317-47F1-8CFD-BF383E7B14C8}"/>
                  </a:ext>
                </a:extLst>
              </p:cNvPr>
              <p:cNvSpPr>
                <a:spLocks noChangeArrowheads="1"/>
              </p:cNvSpPr>
              <p:nvPr/>
            </p:nvSpPr>
            <p:spPr bwMode="auto">
              <a:xfrm>
                <a:off x="5117" y="3263"/>
                <a:ext cx="435" cy="19"/>
              </a:xfrm>
              <a:prstGeom prst="rect">
                <a:avLst/>
              </a:prstGeom>
              <a:solidFill>
                <a:srgbClr val="339A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51" name="Rectangle 296">
                <a:extLst>
                  <a:ext uri="{FF2B5EF4-FFF2-40B4-BE49-F238E27FC236}">
                    <a16:creationId xmlns:a16="http://schemas.microsoft.com/office/drawing/2014/main" id="{CB043040-85C4-4933-8BB8-D188193870A4}"/>
                  </a:ext>
                </a:extLst>
              </p:cNvPr>
              <p:cNvSpPr>
                <a:spLocks noChangeArrowheads="1"/>
              </p:cNvSpPr>
              <p:nvPr/>
            </p:nvSpPr>
            <p:spPr bwMode="auto">
              <a:xfrm>
                <a:off x="5117" y="3282"/>
                <a:ext cx="435" cy="15"/>
              </a:xfrm>
              <a:prstGeom prst="rect">
                <a:avLst/>
              </a:prstGeom>
              <a:solidFill>
                <a:srgbClr val="3199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52" name="Rectangle 297">
                <a:extLst>
                  <a:ext uri="{FF2B5EF4-FFF2-40B4-BE49-F238E27FC236}">
                    <a16:creationId xmlns:a16="http://schemas.microsoft.com/office/drawing/2014/main" id="{6B75CCE3-340F-4A5A-8274-484FE617710B}"/>
                  </a:ext>
                </a:extLst>
              </p:cNvPr>
              <p:cNvSpPr>
                <a:spLocks noChangeArrowheads="1"/>
              </p:cNvSpPr>
              <p:nvPr/>
            </p:nvSpPr>
            <p:spPr bwMode="auto">
              <a:xfrm>
                <a:off x="5117" y="3297"/>
                <a:ext cx="435" cy="15"/>
              </a:xfrm>
              <a:prstGeom prst="rect">
                <a:avLst/>
              </a:prstGeom>
              <a:solidFill>
                <a:srgbClr val="2F98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53" name="Rectangle 298">
                <a:extLst>
                  <a:ext uri="{FF2B5EF4-FFF2-40B4-BE49-F238E27FC236}">
                    <a16:creationId xmlns:a16="http://schemas.microsoft.com/office/drawing/2014/main" id="{6076699A-91E2-4F03-ADC1-64421CE47D24}"/>
                  </a:ext>
                </a:extLst>
              </p:cNvPr>
              <p:cNvSpPr>
                <a:spLocks noChangeArrowheads="1"/>
              </p:cNvSpPr>
              <p:nvPr/>
            </p:nvSpPr>
            <p:spPr bwMode="auto">
              <a:xfrm>
                <a:off x="5117" y="3312"/>
                <a:ext cx="435" cy="15"/>
              </a:xfrm>
              <a:prstGeom prst="rect">
                <a:avLst/>
              </a:prstGeom>
              <a:solidFill>
                <a:srgbClr val="2D97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54" name="Rectangle 299">
                <a:extLst>
                  <a:ext uri="{FF2B5EF4-FFF2-40B4-BE49-F238E27FC236}">
                    <a16:creationId xmlns:a16="http://schemas.microsoft.com/office/drawing/2014/main" id="{53534060-CE49-4CB7-8630-507737916FD5}"/>
                  </a:ext>
                </a:extLst>
              </p:cNvPr>
              <p:cNvSpPr>
                <a:spLocks noChangeArrowheads="1"/>
              </p:cNvSpPr>
              <p:nvPr/>
            </p:nvSpPr>
            <p:spPr bwMode="auto">
              <a:xfrm>
                <a:off x="5117" y="3327"/>
                <a:ext cx="435" cy="15"/>
              </a:xfrm>
              <a:prstGeom prst="rect">
                <a:avLst/>
              </a:prstGeom>
              <a:solidFill>
                <a:srgbClr val="2B96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55" name="Rectangle 300">
                <a:extLst>
                  <a:ext uri="{FF2B5EF4-FFF2-40B4-BE49-F238E27FC236}">
                    <a16:creationId xmlns:a16="http://schemas.microsoft.com/office/drawing/2014/main" id="{02EFF530-6B90-43E6-9751-F098BE6D5D5F}"/>
                  </a:ext>
                </a:extLst>
              </p:cNvPr>
              <p:cNvSpPr>
                <a:spLocks noChangeArrowheads="1"/>
              </p:cNvSpPr>
              <p:nvPr/>
            </p:nvSpPr>
            <p:spPr bwMode="auto">
              <a:xfrm>
                <a:off x="5117" y="3342"/>
                <a:ext cx="435" cy="14"/>
              </a:xfrm>
              <a:prstGeom prst="rect">
                <a:avLst/>
              </a:prstGeom>
              <a:solidFill>
                <a:srgbClr val="2995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56" name="Rectangle 301">
                <a:extLst>
                  <a:ext uri="{FF2B5EF4-FFF2-40B4-BE49-F238E27FC236}">
                    <a16:creationId xmlns:a16="http://schemas.microsoft.com/office/drawing/2014/main" id="{5C450351-B387-49F7-A2F0-7C4B0E1181AA}"/>
                  </a:ext>
                </a:extLst>
              </p:cNvPr>
              <p:cNvSpPr>
                <a:spLocks noChangeArrowheads="1"/>
              </p:cNvSpPr>
              <p:nvPr/>
            </p:nvSpPr>
            <p:spPr bwMode="auto">
              <a:xfrm>
                <a:off x="5117" y="3356"/>
                <a:ext cx="435" cy="19"/>
              </a:xfrm>
              <a:prstGeom prst="rect">
                <a:avLst/>
              </a:prstGeom>
              <a:solidFill>
                <a:srgbClr val="2794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57" name="Rectangle 302">
                <a:extLst>
                  <a:ext uri="{FF2B5EF4-FFF2-40B4-BE49-F238E27FC236}">
                    <a16:creationId xmlns:a16="http://schemas.microsoft.com/office/drawing/2014/main" id="{7EBCCD89-3026-4995-94A2-AF005EE8FF6B}"/>
                  </a:ext>
                </a:extLst>
              </p:cNvPr>
              <p:cNvSpPr>
                <a:spLocks noChangeArrowheads="1"/>
              </p:cNvSpPr>
              <p:nvPr/>
            </p:nvSpPr>
            <p:spPr bwMode="auto">
              <a:xfrm>
                <a:off x="5117" y="3375"/>
                <a:ext cx="435" cy="15"/>
              </a:xfrm>
              <a:prstGeom prst="rect">
                <a:avLst/>
              </a:prstGeom>
              <a:solidFill>
                <a:srgbClr val="2593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58" name="Rectangle 303">
                <a:extLst>
                  <a:ext uri="{FF2B5EF4-FFF2-40B4-BE49-F238E27FC236}">
                    <a16:creationId xmlns:a16="http://schemas.microsoft.com/office/drawing/2014/main" id="{38A4340E-951B-4720-B949-CFFF8761839F}"/>
                  </a:ext>
                </a:extLst>
              </p:cNvPr>
              <p:cNvSpPr>
                <a:spLocks noChangeArrowheads="1"/>
              </p:cNvSpPr>
              <p:nvPr/>
            </p:nvSpPr>
            <p:spPr bwMode="auto">
              <a:xfrm>
                <a:off x="5117" y="3390"/>
                <a:ext cx="435" cy="15"/>
              </a:xfrm>
              <a:prstGeom prst="rect">
                <a:avLst/>
              </a:prstGeom>
              <a:solidFill>
                <a:srgbClr val="2392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59" name="Rectangle 304">
                <a:extLst>
                  <a:ext uri="{FF2B5EF4-FFF2-40B4-BE49-F238E27FC236}">
                    <a16:creationId xmlns:a16="http://schemas.microsoft.com/office/drawing/2014/main" id="{8E543004-46FC-40BF-9E68-E14258C0A5A9}"/>
                  </a:ext>
                </a:extLst>
              </p:cNvPr>
              <p:cNvSpPr>
                <a:spLocks noChangeArrowheads="1"/>
              </p:cNvSpPr>
              <p:nvPr/>
            </p:nvSpPr>
            <p:spPr bwMode="auto">
              <a:xfrm>
                <a:off x="5117" y="3405"/>
                <a:ext cx="435" cy="15"/>
              </a:xfrm>
              <a:prstGeom prst="rect">
                <a:avLst/>
              </a:prstGeom>
              <a:solidFill>
                <a:srgbClr val="2191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60" name="Rectangle 305">
                <a:extLst>
                  <a:ext uri="{FF2B5EF4-FFF2-40B4-BE49-F238E27FC236}">
                    <a16:creationId xmlns:a16="http://schemas.microsoft.com/office/drawing/2014/main" id="{F454B241-174A-4B60-8E4F-964B69F349BB}"/>
                  </a:ext>
                </a:extLst>
              </p:cNvPr>
              <p:cNvSpPr>
                <a:spLocks noChangeArrowheads="1"/>
              </p:cNvSpPr>
              <p:nvPr/>
            </p:nvSpPr>
            <p:spPr bwMode="auto">
              <a:xfrm>
                <a:off x="5117" y="3420"/>
                <a:ext cx="435" cy="15"/>
              </a:xfrm>
              <a:prstGeom prst="rect">
                <a:avLst/>
              </a:prstGeom>
              <a:solidFill>
                <a:srgbClr val="1F90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61" name="Rectangle 306">
                <a:extLst>
                  <a:ext uri="{FF2B5EF4-FFF2-40B4-BE49-F238E27FC236}">
                    <a16:creationId xmlns:a16="http://schemas.microsoft.com/office/drawing/2014/main" id="{6C922B27-7ACE-4A44-B84E-5AF241958AF1}"/>
                  </a:ext>
                </a:extLst>
              </p:cNvPr>
              <p:cNvSpPr>
                <a:spLocks noChangeArrowheads="1"/>
              </p:cNvSpPr>
              <p:nvPr/>
            </p:nvSpPr>
            <p:spPr bwMode="auto">
              <a:xfrm>
                <a:off x="5117" y="3435"/>
                <a:ext cx="435" cy="18"/>
              </a:xfrm>
              <a:prstGeom prst="rect">
                <a:avLst/>
              </a:prstGeom>
              <a:solidFill>
                <a:srgbClr val="1D8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62" name="Rectangle 307">
                <a:extLst>
                  <a:ext uri="{FF2B5EF4-FFF2-40B4-BE49-F238E27FC236}">
                    <a16:creationId xmlns:a16="http://schemas.microsoft.com/office/drawing/2014/main" id="{18A1F979-6276-4B41-8028-C097BBF65EF8}"/>
                  </a:ext>
                </a:extLst>
              </p:cNvPr>
              <p:cNvSpPr>
                <a:spLocks noChangeArrowheads="1"/>
              </p:cNvSpPr>
              <p:nvPr/>
            </p:nvSpPr>
            <p:spPr bwMode="auto">
              <a:xfrm>
                <a:off x="5117" y="3453"/>
                <a:ext cx="435" cy="15"/>
              </a:xfrm>
              <a:prstGeom prst="rect">
                <a:avLst/>
              </a:prstGeom>
              <a:solidFill>
                <a:srgbClr val="1B8E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63" name="Rectangle 308">
                <a:extLst>
                  <a:ext uri="{FF2B5EF4-FFF2-40B4-BE49-F238E27FC236}">
                    <a16:creationId xmlns:a16="http://schemas.microsoft.com/office/drawing/2014/main" id="{6848D9C6-6996-4BA8-954E-CBF5AB97E02F}"/>
                  </a:ext>
                </a:extLst>
              </p:cNvPr>
              <p:cNvSpPr>
                <a:spLocks noChangeArrowheads="1"/>
              </p:cNvSpPr>
              <p:nvPr/>
            </p:nvSpPr>
            <p:spPr bwMode="auto">
              <a:xfrm>
                <a:off x="5117" y="3468"/>
                <a:ext cx="435" cy="15"/>
              </a:xfrm>
              <a:prstGeom prst="rect">
                <a:avLst/>
              </a:prstGeom>
              <a:solidFill>
                <a:srgbClr val="198D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64" name="Rectangle 309">
                <a:extLst>
                  <a:ext uri="{FF2B5EF4-FFF2-40B4-BE49-F238E27FC236}">
                    <a16:creationId xmlns:a16="http://schemas.microsoft.com/office/drawing/2014/main" id="{D5C1320B-65D2-4D4F-ADE8-B13C76CFACBD}"/>
                  </a:ext>
                </a:extLst>
              </p:cNvPr>
              <p:cNvSpPr>
                <a:spLocks noChangeArrowheads="1"/>
              </p:cNvSpPr>
              <p:nvPr/>
            </p:nvSpPr>
            <p:spPr bwMode="auto">
              <a:xfrm>
                <a:off x="5117" y="3483"/>
                <a:ext cx="435" cy="15"/>
              </a:xfrm>
              <a:prstGeom prst="rect">
                <a:avLst/>
              </a:prstGeom>
              <a:solidFill>
                <a:srgbClr val="178C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65" name="Rectangle 310">
                <a:extLst>
                  <a:ext uri="{FF2B5EF4-FFF2-40B4-BE49-F238E27FC236}">
                    <a16:creationId xmlns:a16="http://schemas.microsoft.com/office/drawing/2014/main" id="{7627AE59-6B4C-4819-89C3-6AABEB0EF218}"/>
                  </a:ext>
                </a:extLst>
              </p:cNvPr>
              <p:cNvSpPr>
                <a:spLocks noChangeArrowheads="1"/>
              </p:cNvSpPr>
              <p:nvPr/>
            </p:nvSpPr>
            <p:spPr bwMode="auto">
              <a:xfrm>
                <a:off x="5117" y="3498"/>
                <a:ext cx="435" cy="15"/>
              </a:xfrm>
              <a:prstGeom prst="rect">
                <a:avLst/>
              </a:prstGeom>
              <a:solidFill>
                <a:srgbClr val="158B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66" name="Rectangle 311">
                <a:extLst>
                  <a:ext uri="{FF2B5EF4-FFF2-40B4-BE49-F238E27FC236}">
                    <a16:creationId xmlns:a16="http://schemas.microsoft.com/office/drawing/2014/main" id="{37AE0937-DE62-46A6-81F6-6090F76C8B2F}"/>
                  </a:ext>
                </a:extLst>
              </p:cNvPr>
              <p:cNvSpPr>
                <a:spLocks noChangeArrowheads="1"/>
              </p:cNvSpPr>
              <p:nvPr/>
            </p:nvSpPr>
            <p:spPr bwMode="auto">
              <a:xfrm>
                <a:off x="5117" y="3513"/>
                <a:ext cx="435" cy="15"/>
              </a:xfrm>
              <a:prstGeom prst="rect">
                <a:avLst/>
              </a:prstGeom>
              <a:solidFill>
                <a:srgbClr val="138A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67" name="Rectangle 312">
                <a:extLst>
                  <a:ext uri="{FF2B5EF4-FFF2-40B4-BE49-F238E27FC236}">
                    <a16:creationId xmlns:a16="http://schemas.microsoft.com/office/drawing/2014/main" id="{4603E767-7964-42D6-AD26-0F8DD6DB9E2A}"/>
                  </a:ext>
                </a:extLst>
              </p:cNvPr>
              <p:cNvSpPr>
                <a:spLocks noChangeArrowheads="1"/>
              </p:cNvSpPr>
              <p:nvPr/>
            </p:nvSpPr>
            <p:spPr bwMode="auto">
              <a:xfrm>
                <a:off x="5117" y="3528"/>
                <a:ext cx="435" cy="18"/>
              </a:xfrm>
              <a:prstGeom prst="rect">
                <a:avLst/>
              </a:prstGeom>
              <a:solidFill>
                <a:srgbClr val="1189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68" name="Rectangle 313">
                <a:extLst>
                  <a:ext uri="{FF2B5EF4-FFF2-40B4-BE49-F238E27FC236}">
                    <a16:creationId xmlns:a16="http://schemas.microsoft.com/office/drawing/2014/main" id="{248BE005-61F4-4010-A03B-ECE7ED2D16F3}"/>
                  </a:ext>
                </a:extLst>
              </p:cNvPr>
              <p:cNvSpPr>
                <a:spLocks noChangeArrowheads="1"/>
              </p:cNvSpPr>
              <p:nvPr/>
            </p:nvSpPr>
            <p:spPr bwMode="auto">
              <a:xfrm>
                <a:off x="5117" y="3546"/>
                <a:ext cx="435" cy="15"/>
              </a:xfrm>
              <a:prstGeom prst="rect">
                <a:avLst/>
              </a:prstGeom>
              <a:solidFill>
                <a:srgbClr val="0F8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69" name="Rectangle 314">
                <a:extLst>
                  <a:ext uri="{FF2B5EF4-FFF2-40B4-BE49-F238E27FC236}">
                    <a16:creationId xmlns:a16="http://schemas.microsoft.com/office/drawing/2014/main" id="{937E7747-562E-4871-8574-0DEC62E0F58F}"/>
                  </a:ext>
                </a:extLst>
              </p:cNvPr>
              <p:cNvSpPr>
                <a:spLocks noChangeArrowheads="1"/>
              </p:cNvSpPr>
              <p:nvPr/>
            </p:nvSpPr>
            <p:spPr bwMode="auto">
              <a:xfrm>
                <a:off x="5117" y="3561"/>
                <a:ext cx="435" cy="15"/>
              </a:xfrm>
              <a:prstGeom prst="rect">
                <a:avLst/>
              </a:prstGeom>
              <a:solidFill>
                <a:srgbClr val="0D87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70" name="Rectangle 315">
                <a:extLst>
                  <a:ext uri="{FF2B5EF4-FFF2-40B4-BE49-F238E27FC236}">
                    <a16:creationId xmlns:a16="http://schemas.microsoft.com/office/drawing/2014/main" id="{DD3A5B2B-CF9D-40F1-8C35-87139EC2D190}"/>
                  </a:ext>
                </a:extLst>
              </p:cNvPr>
              <p:cNvSpPr>
                <a:spLocks noChangeArrowheads="1"/>
              </p:cNvSpPr>
              <p:nvPr/>
            </p:nvSpPr>
            <p:spPr bwMode="auto">
              <a:xfrm>
                <a:off x="5117" y="3576"/>
                <a:ext cx="435" cy="15"/>
              </a:xfrm>
              <a:prstGeom prst="rect">
                <a:avLst/>
              </a:prstGeom>
              <a:solidFill>
                <a:srgbClr val="0B86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71" name="Rectangle 316">
                <a:extLst>
                  <a:ext uri="{FF2B5EF4-FFF2-40B4-BE49-F238E27FC236}">
                    <a16:creationId xmlns:a16="http://schemas.microsoft.com/office/drawing/2014/main" id="{31388462-B6BA-4D21-9476-119EEA515DA3}"/>
                  </a:ext>
                </a:extLst>
              </p:cNvPr>
              <p:cNvSpPr>
                <a:spLocks noChangeArrowheads="1"/>
              </p:cNvSpPr>
              <p:nvPr/>
            </p:nvSpPr>
            <p:spPr bwMode="auto">
              <a:xfrm>
                <a:off x="5117" y="3591"/>
                <a:ext cx="435" cy="15"/>
              </a:xfrm>
              <a:prstGeom prst="rect">
                <a:avLst/>
              </a:prstGeom>
              <a:solidFill>
                <a:srgbClr val="0985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72" name="Rectangle 317">
                <a:extLst>
                  <a:ext uri="{FF2B5EF4-FFF2-40B4-BE49-F238E27FC236}">
                    <a16:creationId xmlns:a16="http://schemas.microsoft.com/office/drawing/2014/main" id="{3DAFDE87-E523-4AFE-A01D-388225AC2FDF}"/>
                  </a:ext>
                </a:extLst>
              </p:cNvPr>
              <p:cNvSpPr>
                <a:spLocks noChangeArrowheads="1"/>
              </p:cNvSpPr>
              <p:nvPr/>
            </p:nvSpPr>
            <p:spPr bwMode="auto">
              <a:xfrm>
                <a:off x="5117" y="3606"/>
                <a:ext cx="435" cy="18"/>
              </a:xfrm>
              <a:prstGeom prst="rect">
                <a:avLst/>
              </a:prstGeom>
              <a:solidFill>
                <a:srgbClr val="0784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73" name="Rectangle 318">
                <a:extLst>
                  <a:ext uri="{FF2B5EF4-FFF2-40B4-BE49-F238E27FC236}">
                    <a16:creationId xmlns:a16="http://schemas.microsoft.com/office/drawing/2014/main" id="{80E82F05-367F-4FA9-A5EB-419C879BED14}"/>
                  </a:ext>
                </a:extLst>
              </p:cNvPr>
              <p:cNvSpPr>
                <a:spLocks noChangeArrowheads="1"/>
              </p:cNvSpPr>
              <p:nvPr/>
            </p:nvSpPr>
            <p:spPr bwMode="auto">
              <a:xfrm>
                <a:off x="5117" y="3624"/>
                <a:ext cx="435" cy="15"/>
              </a:xfrm>
              <a:prstGeom prst="rect">
                <a:avLst/>
              </a:prstGeom>
              <a:solidFill>
                <a:srgbClr val="0583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74" name="Rectangle 319">
                <a:extLst>
                  <a:ext uri="{FF2B5EF4-FFF2-40B4-BE49-F238E27FC236}">
                    <a16:creationId xmlns:a16="http://schemas.microsoft.com/office/drawing/2014/main" id="{1F4BDA42-E61B-49EA-8566-4278C3BE63D9}"/>
                  </a:ext>
                </a:extLst>
              </p:cNvPr>
              <p:cNvSpPr>
                <a:spLocks noChangeArrowheads="1"/>
              </p:cNvSpPr>
              <p:nvPr/>
            </p:nvSpPr>
            <p:spPr bwMode="auto">
              <a:xfrm>
                <a:off x="5117" y="3639"/>
                <a:ext cx="435" cy="15"/>
              </a:xfrm>
              <a:prstGeom prst="rect">
                <a:avLst/>
              </a:prstGeom>
              <a:solidFill>
                <a:srgbClr val="0382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75" name="Rectangle 320">
                <a:extLst>
                  <a:ext uri="{FF2B5EF4-FFF2-40B4-BE49-F238E27FC236}">
                    <a16:creationId xmlns:a16="http://schemas.microsoft.com/office/drawing/2014/main" id="{B23B9C18-3E6D-48F0-938F-8127F02F7807}"/>
                  </a:ext>
                </a:extLst>
              </p:cNvPr>
              <p:cNvSpPr>
                <a:spLocks noChangeArrowheads="1"/>
              </p:cNvSpPr>
              <p:nvPr/>
            </p:nvSpPr>
            <p:spPr bwMode="auto">
              <a:xfrm>
                <a:off x="5117" y="3654"/>
                <a:ext cx="435" cy="11"/>
              </a:xfrm>
              <a:prstGeom prst="rect">
                <a:avLst/>
              </a:prstGeom>
              <a:solidFill>
                <a:srgbClr val="0181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76" name="Rectangle 321">
                <a:extLst>
                  <a:ext uri="{FF2B5EF4-FFF2-40B4-BE49-F238E27FC236}">
                    <a16:creationId xmlns:a16="http://schemas.microsoft.com/office/drawing/2014/main" id="{D187CDAD-812D-4F64-8A7C-6B6F0C960FCF}"/>
                  </a:ext>
                </a:extLst>
              </p:cNvPr>
              <p:cNvSpPr>
                <a:spLocks noChangeArrowheads="1"/>
              </p:cNvSpPr>
              <p:nvPr/>
            </p:nvSpPr>
            <p:spPr bwMode="auto">
              <a:xfrm>
                <a:off x="5117" y="3665"/>
                <a:ext cx="435" cy="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77" name="Rectangle 322">
                <a:extLst>
                  <a:ext uri="{FF2B5EF4-FFF2-40B4-BE49-F238E27FC236}">
                    <a16:creationId xmlns:a16="http://schemas.microsoft.com/office/drawing/2014/main" id="{932B32CD-30B0-4C6D-ACBC-64778EFE0536}"/>
                  </a:ext>
                </a:extLst>
              </p:cNvPr>
              <p:cNvSpPr>
                <a:spLocks noChangeArrowheads="1"/>
              </p:cNvSpPr>
              <p:nvPr/>
            </p:nvSpPr>
            <p:spPr bwMode="auto">
              <a:xfrm>
                <a:off x="5117" y="1066"/>
                <a:ext cx="435" cy="3"/>
              </a:xfrm>
              <a:prstGeom prst="rect">
                <a:avLst/>
              </a:prstGeom>
              <a:solidFill>
                <a:srgbClr val="FFF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78" name="Rectangle 323">
                <a:extLst>
                  <a:ext uri="{FF2B5EF4-FFF2-40B4-BE49-F238E27FC236}">
                    <a16:creationId xmlns:a16="http://schemas.microsoft.com/office/drawing/2014/main" id="{B80C0B01-5636-4276-89FB-649DB161EFB9}"/>
                  </a:ext>
                </a:extLst>
              </p:cNvPr>
              <p:cNvSpPr>
                <a:spLocks noChangeArrowheads="1"/>
              </p:cNvSpPr>
              <p:nvPr/>
            </p:nvSpPr>
            <p:spPr bwMode="auto">
              <a:xfrm>
                <a:off x="5117" y="1069"/>
                <a:ext cx="435" cy="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79" name="Rectangle 324">
                <a:extLst>
                  <a:ext uri="{FF2B5EF4-FFF2-40B4-BE49-F238E27FC236}">
                    <a16:creationId xmlns:a16="http://schemas.microsoft.com/office/drawing/2014/main" id="{D3B7901C-5D86-4958-BC91-5F86A7BDE95B}"/>
                  </a:ext>
                </a:extLst>
              </p:cNvPr>
              <p:cNvSpPr>
                <a:spLocks noChangeArrowheads="1"/>
              </p:cNvSpPr>
              <p:nvPr/>
            </p:nvSpPr>
            <p:spPr bwMode="auto">
              <a:xfrm>
                <a:off x="5117" y="1073"/>
                <a:ext cx="435" cy="4"/>
              </a:xfrm>
              <a:prstGeom prst="rect">
                <a:avLst/>
              </a:prstGeom>
              <a:solidFill>
                <a:srgbClr val="FF0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80" name="Rectangle 325">
                <a:extLst>
                  <a:ext uri="{FF2B5EF4-FFF2-40B4-BE49-F238E27FC236}">
                    <a16:creationId xmlns:a16="http://schemas.microsoft.com/office/drawing/2014/main" id="{D02ECECE-38B7-4996-BFD2-3317F625D8FE}"/>
                  </a:ext>
                </a:extLst>
              </p:cNvPr>
              <p:cNvSpPr>
                <a:spLocks noChangeArrowheads="1"/>
              </p:cNvSpPr>
              <p:nvPr/>
            </p:nvSpPr>
            <p:spPr bwMode="auto">
              <a:xfrm>
                <a:off x="5117" y="1077"/>
                <a:ext cx="435" cy="7"/>
              </a:xfrm>
              <a:prstGeom prst="rect">
                <a:avLst/>
              </a:prstGeom>
              <a:solidFill>
                <a:srgbClr val="FF0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81" name="Rectangle 326">
                <a:extLst>
                  <a:ext uri="{FF2B5EF4-FFF2-40B4-BE49-F238E27FC236}">
                    <a16:creationId xmlns:a16="http://schemas.microsoft.com/office/drawing/2014/main" id="{48ED521E-386C-4BDE-91C3-AE7A116A5999}"/>
                  </a:ext>
                </a:extLst>
              </p:cNvPr>
              <p:cNvSpPr>
                <a:spLocks noChangeArrowheads="1"/>
              </p:cNvSpPr>
              <p:nvPr/>
            </p:nvSpPr>
            <p:spPr bwMode="auto">
              <a:xfrm>
                <a:off x="5117" y="1084"/>
                <a:ext cx="435" cy="8"/>
              </a:xfrm>
              <a:prstGeom prst="rect">
                <a:avLst/>
              </a:prstGeom>
              <a:solidFill>
                <a:srgbClr val="FF0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82" name="Rectangle 327">
                <a:extLst>
                  <a:ext uri="{FF2B5EF4-FFF2-40B4-BE49-F238E27FC236}">
                    <a16:creationId xmlns:a16="http://schemas.microsoft.com/office/drawing/2014/main" id="{E3303A2D-B7B1-4A12-9583-9445C132475A}"/>
                  </a:ext>
                </a:extLst>
              </p:cNvPr>
              <p:cNvSpPr>
                <a:spLocks noChangeArrowheads="1"/>
              </p:cNvSpPr>
              <p:nvPr/>
            </p:nvSpPr>
            <p:spPr bwMode="auto">
              <a:xfrm>
                <a:off x="5117" y="1092"/>
                <a:ext cx="435" cy="7"/>
              </a:xfrm>
              <a:prstGeom prst="rect">
                <a:avLst/>
              </a:prstGeom>
              <a:solidFill>
                <a:srgbClr val="FF0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83" name="Rectangle 328">
                <a:extLst>
                  <a:ext uri="{FF2B5EF4-FFF2-40B4-BE49-F238E27FC236}">
                    <a16:creationId xmlns:a16="http://schemas.microsoft.com/office/drawing/2014/main" id="{4FB5239B-636E-41F0-900C-2EAA1C1E7FF7}"/>
                  </a:ext>
                </a:extLst>
              </p:cNvPr>
              <p:cNvSpPr>
                <a:spLocks noChangeArrowheads="1"/>
              </p:cNvSpPr>
              <p:nvPr/>
            </p:nvSpPr>
            <p:spPr bwMode="auto">
              <a:xfrm>
                <a:off x="5117" y="1099"/>
                <a:ext cx="435" cy="7"/>
              </a:xfrm>
              <a:prstGeom prst="rect">
                <a:avLst/>
              </a:prstGeom>
              <a:solidFill>
                <a:srgbClr val="FF0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84" name="Rectangle 329">
                <a:extLst>
                  <a:ext uri="{FF2B5EF4-FFF2-40B4-BE49-F238E27FC236}">
                    <a16:creationId xmlns:a16="http://schemas.microsoft.com/office/drawing/2014/main" id="{A090B4EC-A510-41CC-87AC-9F7C31E90A5A}"/>
                  </a:ext>
                </a:extLst>
              </p:cNvPr>
              <p:cNvSpPr>
                <a:spLocks noChangeArrowheads="1"/>
              </p:cNvSpPr>
              <p:nvPr/>
            </p:nvSpPr>
            <p:spPr bwMode="auto">
              <a:xfrm>
                <a:off x="5117" y="1106"/>
                <a:ext cx="435" cy="4"/>
              </a:xfrm>
              <a:prstGeom prst="rect">
                <a:avLst/>
              </a:prstGeom>
              <a:solidFill>
                <a:srgbClr val="FF1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85" name="Rectangle 330">
                <a:extLst>
                  <a:ext uri="{FF2B5EF4-FFF2-40B4-BE49-F238E27FC236}">
                    <a16:creationId xmlns:a16="http://schemas.microsoft.com/office/drawing/2014/main" id="{CB22A9FF-CA78-49EA-885B-06CCA1DBF62F}"/>
                  </a:ext>
                </a:extLst>
              </p:cNvPr>
              <p:cNvSpPr>
                <a:spLocks noChangeArrowheads="1"/>
              </p:cNvSpPr>
              <p:nvPr/>
            </p:nvSpPr>
            <p:spPr bwMode="auto">
              <a:xfrm>
                <a:off x="5117" y="1110"/>
                <a:ext cx="435" cy="8"/>
              </a:xfrm>
              <a:prstGeom prst="rect">
                <a:avLst/>
              </a:prstGeom>
              <a:solidFill>
                <a:srgbClr val="FF1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86" name="Rectangle 331">
                <a:extLst>
                  <a:ext uri="{FF2B5EF4-FFF2-40B4-BE49-F238E27FC236}">
                    <a16:creationId xmlns:a16="http://schemas.microsoft.com/office/drawing/2014/main" id="{A437A677-9EF6-4877-B9AC-1DEA33E17D5B}"/>
                  </a:ext>
                </a:extLst>
              </p:cNvPr>
              <p:cNvSpPr>
                <a:spLocks noChangeArrowheads="1"/>
              </p:cNvSpPr>
              <p:nvPr/>
            </p:nvSpPr>
            <p:spPr bwMode="auto">
              <a:xfrm>
                <a:off x="5117" y="1118"/>
                <a:ext cx="435" cy="7"/>
              </a:xfrm>
              <a:prstGeom prst="rect">
                <a:avLst/>
              </a:prstGeom>
              <a:solidFill>
                <a:srgbClr val="FF1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87" name="Rectangle 332">
                <a:extLst>
                  <a:ext uri="{FF2B5EF4-FFF2-40B4-BE49-F238E27FC236}">
                    <a16:creationId xmlns:a16="http://schemas.microsoft.com/office/drawing/2014/main" id="{C9E0D166-4E6C-49B1-BB1C-5A3C55B86234}"/>
                  </a:ext>
                </a:extLst>
              </p:cNvPr>
              <p:cNvSpPr>
                <a:spLocks noChangeArrowheads="1"/>
              </p:cNvSpPr>
              <p:nvPr/>
            </p:nvSpPr>
            <p:spPr bwMode="auto">
              <a:xfrm>
                <a:off x="5117" y="1125"/>
                <a:ext cx="435" cy="8"/>
              </a:xfrm>
              <a:prstGeom prst="rect">
                <a:avLst/>
              </a:prstGeom>
              <a:solidFill>
                <a:srgbClr val="FF1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88" name="Rectangle 333">
                <a:extLst>
                  <a:ext uri="{FF2B5EF4-FFF2-40B4-BE49-F238E27FC236}">
                    <a16:creationId xmlns:a16="http://schemas.microsoft.com/office/drawing/2014/main" id="{D3513431-6A5A-45BA-B83B-78871BFC19FE}"/>
                  </a:ext>
                </a:extLst>
              </p:cNvPr>
              <p:cNvSpPr>
                <a:spLocks noChangeArrowheads="1"/>
              </p:cNvSpPr>
              <p:nvPr/>
            </p:nvSpPr>
            <p:spPr bwMode="auto">
              <a:xfrm>
                <a:off x="5117" y="1133"/>
                <a:ext cx="435" cy="7"/>
              </a:xfrm>
              <a:prstGeom prst="rect">
                <a:avLst/>
              </a:prstGeom>
              <a:solidFill>
                <a:srgbClr val="FF1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89" name="Rectangle 334">
                <a:extLst>
                  <a:ext uri="{FF2B5EF4-FFF2-40B4-BE49-F238E27FC236}">
                    <a16:creationId xmlns:a16="http://schemas.microsoft.com/office/drawing/2014/main" id="{D78A9E26-6D52-4D8E-9202-EDDCF7F3B792}"/>
                  </a:ext>
                </a:extLst>
              </p:cNvPr>
              <p:cNvSpPr>
                <a:spLocks noChangeArrowheads="1"/>
              </p:cNvSpPr>
              <p:nvPr/>
            </p:nvSpPr>
            <p:spPr bwMode="auto">
              <a:xfrm>
                <a:off x="5117" y="1140"/>
                <a:ext cx="435" cy="4"/>
              </a:xfrm>
              <a:prstGeom prst="rect">
                <a:avLst/>
              </a:prstGeom>
              <a:solidFill>
                <a:srgbClr val="FF1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90" name="Rectangle 335">
                <a:extLst>
                  <a:ext uri="{FF2B5EF4-FFF2-40B4-BE49-F238E27FC236}">
                    <a16:creationId xmlns:a16="http://schemas.microsoft.com/office/drawing/2014/main" id="{CE58DD45-C644-4C8E-A05D-B0695AC0F64C}"/>
                  </a:ext>
                </a:extLst>
              </p:cNvPr>
              <p:cNvSpPr>
                <a:spLocks noChangeArrowheads="1"/>
              </p:cNvSpPr>
              <p:nvPr/>
            </p:nvSpPr>
            <p:spPr bwMode="auto">
              <a:xfrm>
                <a:off x="5117" y="1144"/>
                <a:ext cx="435" cy="7"/>
              </a:xfrm>
              <a:prstGeom prst="rect">
                <a:avLst/>
              </a:prstGeom>
              <a:solidFill>
                <a:srgbClr val="FF2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91" name="Rectangle 336">
                <a:extLst>
                  <a:ext uri="{FF2B5EF4-FFF2-40B4-BE49-F238E27FC236}">
                    <a16:creationId xmlns:a16="http://schemas.microsoft.com/office/drawing/2014/main" id="{5CC8E306-CD95-41D7-BAF0-5A79190ED436}"/>
                  </a:ext>
                </a:extLst>
              </p:cNvPr>
              <p:cNvSpPr>
                <a:spLocks noChangeArrowheads="1"/>
              </p:cNvSpPr>
              <p:nvPr/>
            </p:nvSpPr>
            <p:spPr bwMode="auto">
              <a:xfrm>
                <a:off x="5117" y="1151"/>
                <a:ext cx="435" cy="8"/>
              </a:xfrm>
              <a:prstGeom prst="rect">
                <a:avLst/>
              </a:prstGeom>
              <a:solidFill>
                <a:srgbClr val="FF2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92" name="Rectangle 337">
                <a:extLst>
                  <a:ext uri="{FF2B5EF4-FFF2-40B4-BE49-F238E27FC236}">
                    <a16:creationId xmlns:a16="http://schemas.microsoft.com/office/drawing/2014/main" id="{3CF496E6-2358-4E78-B3AD-E77393FA1D11}"/>
                  </a:ext>
                </a:extLst>
              </p:cNvPr>
              <p:cNvSpPr>
                <a:spLocks noChangeArrowheads="1"/>
              </p:cNvSpPr>
              <p:nvPr/>
            </p:nvSpPr>
            <p:spPr bwMode="auto">
              <a:xfrm>
                <a:off x="5117" y="1159"/>
                <a:ext cx="435" cy="7"/>
              </a:xfrm>
              <a:prstGeom prst="rect">
                <a:avLst/>
              </a:prstGeom>
              <a:solidFill>
                <a:srgbClr val="FF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93" name="Rectangle 338">
                <a:extLst>
                  <a:ext uri="{FF2B5EF4-FFF2-40B4-BE49-F238E27FC236}">
                    <a16:creationId xmlns:a16="http://schemas.microsoft.com/office/drawing/2014/main" id="{9566F2DA-AF5E-4FFC-A853-5736786E1162}"/>
                  </a:ext>
                </a:extLst>
              </p:cNvPr>
              <p:cNvSpPr>
                <a:spLocks noChangeArrowheads="1"/>
              </p:cNvSpPr>
              <p:nvPr/>
            </p:nvSpPr>
            <p:spPr bwMode="auto">
              <a:xfrm>
                <a:off x="5117" y="1166"/>
                <a:ext cx="435" cy="7"/>
              </a:xfrm>
              <a:prstGeom prst="rect">
                <a:avLst/>
              </a:prstGeom>
              <a:solidFill>
                <a:srgbClr val="FF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94" name="Rectangle 339">
                <a:extLst>
                  <a:ext uri="{FF2B5EF4-FFF2-40B4-BE49-F238E27FC236}">
                    <a16:creationId xmlns:a16="http://schemas.microsoft.com/office/drawing/2014/main" id="{FCA58AE9-EE7B-4F66-81B4-156CC7AE8B95}"/>
                  </a:ext>
                </a:extLst>
              </p:cNvPr>
              <p:cNvSpPr>
                <a:spLocks noChangeArrowheads="1"/>
              </p:cNvSpPr>
              <p:nvPr/>
            </p:nvSpPr>
            <p:spPr bwMode="auto">
              <a:xfrm>
                <a:off x="5117" y="1173"/>
                <a:ext cx="435" cy="4"/>
              </a:xfrm>
              <a:prstGeom prst="rect">
                <a:avLst/>
              </a:prstGeom>
              <a:solidFill>
                <a:srgbClr val="FF2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95" name="Rectangle 340">
                <a:extLst>
                  <a:ext uri="{FF2B5EF4-FFF2-40B4-BE49-F238E27FC236}">
                    <a16:creationId xmlns:a16="http://schemas.microsoft.com/office/drawing/2014/main" id="{21D5C50F-F39F-4B31-B48D-F9931496757D}"/>
                  </a:ext>
                </a:extLst>
              </p:cNvPr>
              <p:cNvSpPr>
                <a:spLocks noChangeArrowheads="1"/>
              </p:cNvSpPr>
              <p:nvPr/>
            </p:nvSpPr>
            <p:spPr bwMode="auto">
              <a:xfrm>
                <a:off x="5117" y="1177"/>
                <a:ext cx="435" cy="8"/>
              </a:xfrm>
              <a:prstGeom prst="rect">
                <a:avLst/>
              </a:prstGeom>
              <a:solidFill>
                <a:srgbClr val="FF2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96" name="Rectangle 341">
                <a:extLst>
                  <a:ext uri="{FF2B5EF4-FFF2-40B4-BE49-F238E27FC236}">
                    <a16:creationId xmlns:a16="http://schemas.microsoft.com/office/drawing/2014/main" id="{6FF7B88D-CD59-457C-ADC5-60AC9CB7040F}"/>
                  </a:ext>
                </a:extLst>
              </p:cNvPr>
              <p:cNvSpPr>
                <a:spLocks noChangeArrowheads="1"/>
              </p:cNvSpPr>
              <p:nvPr/>
            </p:nvSpPr>
            <p:spPr bwMode="auto">
              <a:xfrm>
                <a:off x="5117" y="1185"/>
                <a:ext cx="435" cy="7"/>
              </a:xfrm>
              <a:prstGeom prst="rect">
                <a:avLst/>
              </a:prstGeom>
              <a:solidFill>
                <a:srgbClr val="FF3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97" name="Rectangle 342">
                <a:extLst>
                  <a:ext uri="{FF2B5EF4-FFF2-40B4-BE49-F238E27FC236}">
                    <a16:creationId xmlns:a16="http://schemas.microsoft.com/office/drawing/2014/main" id="{AE02A4B9-589C-4B9C-B807-C4D28B6CE735}"/>
                  </a:ext>
                </a:extLst>
              </p:cNvPr>
              <p:cNvSpPr>
                <a:spLocks noChangeArrowheads="1"/>
              </p:cNvSpPr>
              <p:nvPr/>
            </p:nvSpPr>
            <p:spPr bwMode="auto">
              <a:xfrm>
                <a:off x="5117" y="1192"/>
                <a:ext cx="435" cy="7"/>
              </a:xfrm>
              <a:prstGeom prst="rect">
                <a:avLst/>
              </a:prstGeom>
              <a:solidFill>
                <a:srgbClr val="FF3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98" name="Rectangle 343">
                <a:extLst>
                  <a:ext uri="{FF2B5EF4-FFF2-40B4-BE49-F238E27FC236}">
                    <a16:creationId xmlns:a16="http://schemas.microsoft.com/office/drawing/2014/main" id="{18FE24D9-3C6E-49EC-9E19-B1685356A5F6}"/>
                  </a:ext>
                </a:extLst>
              </p:cNvPr>
              <p:cNvSpPr>
                <a:spLocks noChangeArrowheads="1"/>
              </p:cNvSpPr>
              <p:nvPr/>
            </p:nvSpPr>
            <p:spPr bwMode="auto">
              <a:xfrm>
                <a:off x="5117" y="1199"/>
                <a:ext cx="435" cy="8"/>
              </a:xfrm>
              <a:prstGeom prst="rect">
                <a:avLst/>
              </a:prstGeom>
              <a:solidFill>
                <a:srgbClr val="FF3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799" name="Rectangle 344">
                <a:extLst>
                  <a:ext uri="{FF2B5EF4-FFF2-40B4-BE49-F238E27FC236}">
                    <a16:creationId xmlns:a16="http://schemas.microsoft.com/office/drawing/2014/main" id="{0416D1D7-F23F-4CB0-B8D8-C395584E54D3}"/>
                  </a:ext>
                </a:extLst>
              </p:cNvPr>
              <p:cNvSpPr>
                <a:spLocks noChangeArrowheads="1"/>
              </p:cNvSpPr>
              <p:nvPr/>
            </p:nvSpPr>
            <p:spPr bwMode="auto">
              <a:xfrm>
                <a:off x="5117" y="1207"/>
                <a:ext cx="435" cy="4"/>
              </a:xfrm>
              <a:prstGeom prst="rect">
                <a:avLst/>
              </a:prstGeom>
              <a:solidFill>
                <a:srgbClr val="FF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00" name="Rectangle 345">
                <a:extLst>
                  <a:ext uri="{FF2B5EF4-FFF2-40B4-BE49-F238E27FC236}">
                    <a16:creationId xmlns:a16="http://schemas.microsoft.com/office/drawing/2014/main" id="{6DAA9368-5739-4FD9-A2AF-5EEF3F513218}"/>
                  </a:ext>
                </a:extLst>
              </p:cNvPr>
              <p:cNvSpPr>
                <a:spLocks noChangeArrowheads="1"/>
              </p:cNvSpPr>
              <p:nvPr/>
            </p:nvSpPr>
            <p:spPr bwMode="auto">
              <a:xfrm>
                <a:off x="5117" y="1211"/>
                <a:ext cx="435" cy="7"/>
              </a:xfrm>
              <a:prstGeom prst="rect">
                <a:avLst/>
              </a:prstGeom>
              <a:solidFill>
                <a:srgbClr val="FF3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01" name="Rectangle 346">
                <a:extLst>
                  <a:ext uri="{FF2B5EF4-FFF2-40B4-BE49-F238E27FC236}">
                    <a16:creationId xmlns:a16="http://schemas.microsoft.com/office/drawing/2014/main" id="{1D5F7667-1238-4B15-BE4F-63E8C8858538}"/>
                  </a:ext>
                </a:extLst>
              </p:cNvPr>
              <p:cNvSpPr>
                <a:spLocks noChangeArrowheads="1"/>
              </p:cNvSpPr>
              <p:nvPr/>
            </p:nvSpPr>
            <p:spPr bwMode="auto">
              <a:xfrm>
                <a:off x="5117" y="1218"/>
                <a:ext cx="435" cy="7"/>
              </a:xfrm>
              <a:prstGeom prst="rect">
                <a:avLst/>
              </a:prstGeom>
              <a:solidFill>
                <a:srgbClr val="FF3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02" name="Rectangle 347">
                <a:extLst>
                  <a:ext uri="{FF2B5EF4-FFF2-40B4-BE49-F238E27FC236}">
                    <a16:creationId xmlns:a16="http://schemas.microsoft.com/office/drawing/2014/main" id="{232897DB-5AF1-4429-B4FF-3F5CFFA9F104}"/>
                  </a:ext>
                </a:extLst>
              </p:cNvPr>
              <p:cNvSpPr>
                <a:spLocks noChangeArrowheads="1"/>
              </p:cNvSpPr>
              <p:nvPr/>
            </p:nvSpPr>
            <p:spPr bwMode="auto">
              <a:xfrm>
                <a:off x="5117" y="1225"/>
                <a:ext cx="435" cy="8"/>
              </a:xfrm>
              <a:prstGeom prst="rect">
                <a:avLst/>
              </a:prstGeom>
              <a:solidFill>
                <a:srgbClr val="FF4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03" name="Rectangle 348">
                <a:extLst>
                  <a:ext uri="{FF2B5EF4-FFF2-40B4-BE49-F238E27FC236}">
                    <a16:creationId xmlns:a16="http://schemas.microsoft.com/office/drawing/2014/main" id="{8013FAE9-46E2-43BF-8FAD-2422F68DE877}"/>
                  </a:ext>
                </a:extLst>
              </p:cNvPr>
              <p:cNvSpPr>
                <a:spLocks noChangeArrowheads="1"/>
              </p:cNvSpPr>
              <p:nvPr/>
            </p:nvSpPr>
            <p:spPr bwMode="auto">
              <a:xfrm>
                <a:off x="5117" y="1233"/>
                <a:ext cx="435" cy="7"/>
              </a:xfrm>
              <a:prstGeom prst="rect">
                <a:avLst/>
              </a:prstGeom>
              <a:solidFill>
                <a:srgbClr val="FF4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04" name="Rectangle 349">
                <a:extLst>
                  <a:ext uri="{FF2B5EF4-FFF2-40B4-BE49-F238E27FC236}">
                    <a16:creationId xmlns:a16="http://schemas.microsoft.com/office/drawing/2014/main" id="{F3211420-2B5B-4EE4-BCCB-C382C78B4A90}"/>
                  </a:ext>
                </a:extLst>
              </p:cNvPr>
              <p:cNvSpPr>
                <a:spLocks noChangeArrowheads="1"/>
              </p:cNvSpPr>
              <p:nvPr/>
            </p:nvSpPr>
            <p:spPr bwMode="auto">
              <a:xfrm>
                <a:off x="5117" y="1240"/>
                <a:ext cx="435" cy="4"/>
              </a:xfrm>
              <a:prstGeom prst="rect">
                <a:avLst/>
              </a:prstGeom>
              <a:solidFill>
                <a:srgbClr val="FF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05" name="Rectangle 350">
                <a:extLst>
                  <a:ext uri="{FF2B5EF4-FFF2-40B4-BE49-F238E27FC236}">
                    <a16:creationId xmlns:a16="http://schemas.microsoft.com/office/drawing/2014/main" id="{5E9CAFE9-EB77-4319-A4F3-0AC7F4F51D58}"/>
                  </a:ext>
                </a:extLst>
              </p:cNvPr>
              <p:cNvSpPr>
                <a:spLocks noChangeArrowheads="1"/>
              </p:cNvSpPr>
              <p:nvPr/>
            </p:nvSpPr>
            <p:spPr bwMode="auto">
              <a:xfrm>
                <a:off x="5117" y="1244"/>
                <a:ext cx="435" cy="8"/>
              </a:xfrm>
              <a:prstGeom prst="rect">
                <a:avLst/>
              </a:prstGeom>
              <a:solidFill>
                <a:srgbClr val="FF4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06" name="Rectangle 351">
                <a:extLst>
                  <a:ext uri="{FF2B5EF4-FFF2-40B4-BE49-F238E27FC236}">
                    <a16:creationId xmlns:a16="http://schemas.microsoft.com/office/drawing/2014/main" id="{BC51E089-168D-4035-BF36-C264FFA338D4}"/>
                  </a:ext>
                </a:extLst>
              </p:cNvPr>
              <p:cNvSpPr>
                <a:spLocks noChangeArrowheads="1"/>
              </p:cNvSpPr>
              <p:nvPr/>
            </p:nvSpPr>
            <p:spPr bwMode="auto">
              <a:xfrm>
                <a:off x="5117" y="1252"/>
                <a:ext cx="435" cy="7"/>
              </a:xfrm>
              <a:prstGeom prst="rect">
                <a:avLst/>
              </a:prstGeom>
              <a:solidFill>
                <a:srgbClr val="FF4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07" name="Rectangle 352">
                <a:extLst>
                  <a:ext uri="{FF2B5EF4-FFF2-40B4-BE49-F238E27FC236}">
                    <a16:creationId xmlns:a16="http://schemas.microsoft.com/office/drawing/2014/main" id="{0182DB39-1EEE-4FBB-999B-EAF09978AE6B}"/>
                  </a:ext>
                </a:extLst>
              </p:cNvPr>
              <p:cNvSpPr>
                <a:spLocks noChangeArrowheads="1"/>
              </p:cNvSpPr>
              <p:nvPr/>
            </p:nvSpPr>
            <p:spPr bwMode="auto">
              <a:xfrm>
                <a:off x="5117" y="1259"/>
                <a:ext cx="435" cy="7"/>
              </a:xfrm>
              <a:prstGeom prst="rect">
                <a:avLst/>
              </a:prstGeom>
              <a:solidFill>
                <a:srgbClr val="FF5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08" name="Rectangle 353">
                <a:extLst>
                  <a:ext uri="{FF2B5EF4-FFF2-40B4-BE49-F238E27FC236}">
                    <a16:creationId xmlns:a16="http://schemas.microsoft.com/office/drawing/2014/main" id="{0340457C-410F-40A5-A1F2-258085F8E287}"/>
                  </a:ext>
                </a:extLst>
              </p:cNvPr>
              <p:cNvSpPr>
                <a:spLocks noChangeArrowheads="1"/>
              </p:cNvSpPr>
              <p:nvPr/>
            </p:nvSpPr>
            <p:spPr bwMode="auto">
              <a:xfrm>
                <a:off x="5117" y="1266"/>
                <a:ext cx="435" cy="8"/>
              </a:xfrm>
              <a:prstGeom prst="rect">
                <a:avLst/>
              </a:prstGeom>
              <a:solidFill>
                <a:srgbClr val="FF5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09" name="Rectangle 354">
                <a:extLst>
                  <a:ext uri="{FF2B5EF4-FFF2-40B4-BE49-F238E27FC236}">
                    <a16:creationId xmlns:a16="http://schemas.microsoft.com/office/drawing/2014/main" id="{99115F31-7D00-407D-A1FC-6C844F36DE5A}"/>
                  </a:ext>
                </a:extLst>
              </p:cNvPr>
              <p:cNvSpPr>
                <a:spLocks noChangeArrowheads="1"/>
              </p:cNvSpPr>
              <p:nvPr/>
            </p:nvSpPr>
            <p:spPr bwMode="auto">
              <a:xfrm>
                <a:off x="5117" y="1274"/>
                <a:ext cx="435" cy="4"/>
              </a:xfrm>
              <a:prstGeom prst="rect">
                <a:avLst/>
              </a:prstGeom>
              <a:solidFill>
                <a:srgbClr val="FF5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10" name="Rectangle 355">
                <a:extLst>
                  <a:ext uri="{FF2B5EF4-FFF2-40B4-BE49-F238E27FC236}">
                    <a16:creationId xmlns:a16="http://schemas.microsoft.com/office/drawing/2014/main" id="{E45C4BE2-BCFA-47FD-8E3C-26001A5CDF07}"/>
                  </a:ext>
                </a:extLst>
              </p:cNvPr>
              <p:cNvSpPr>
                <a:spLocks noChangeArrowheads="1"/>
              </p:cNvSpPr>
              <p:nvPr/>
            </p:nvSpPr>
            <p:spPr bwMode="auto">
              <a:xfrm>
                <a:off x="5117" y="1278"/>
                <a:ext cx="435" cy="7"/>
              </a:xfrm>
              <a:prstGeom prst="rect">
                <a:avLst/>
              </a:prstGeom>
              <a:solidFill>
                <a:srgbClr val="FF5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11" name="Rectangle 356">
                <a:extLst>
                  <a:ext uri="{FF2B5EF4-FFF2-40B4-BE49-F238E27FC236}">
                    <a16:creationId xmlns:a16="http://schemas.microsoft.com/office/drawing/2014/main" id="{E5246734-BB89-4B89-BF8A-A485B707668B}"/>
                  </a:ext>
                </a:extLst>
              </p:cNvPr>
              <p:cNvSpPr>
                <a:spLocks noChangeArrowheads="1"/>
              </p:cNvSpPr>
              <p:nvPr/>
            </p:nvSpPr>
            <p:spPr bwMode="auto">
              <a:xfrm>
                <a:off x="5117" y="1285"/>
                <a:ext cx="435" cy="7"/>
              </a:xfrm>
              <a:prstGeom prst="rect">
                <a:avLst/>
              </a:prstGeom>
              <a:solidFill>
                <a:srgbClr val="FF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12" name="Rectangle 357">
                <a:extLst>
                  <a:ext uri="{FF2B5EF4-FFF2-40B4-BE49-F238E27FC236}">
                    <a16:creationId xmlns:a16="http://schemas.microsoft.com/office/drawing/2014/main" id="{226722C2-1E70-422E-84CF-E67A8742655E}"/>
                  </a:ext>
                </a:extLst>
              </p:cNvPr>
              <p:cNvSpPr>
                <a:spLocks noChangeArrowheads="1"/>
              </p:cNvSpPr>
              <p:nvPr/>
            </p:nvSpPr>
            <p:spPr bwMode="auto">
              <a:xfrm>
                <a:off x="5117" y="1292"/>
                <a:ext cx="435" cy="8"/>
              </a:xfrm>
              <a:prstGeom prst="rect">
                <a:avLst/>
              </a:prstGeom>
              <a:solidFill>
                <a:srgbClr val="FF5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13" name="Rectangle 358">
                <a:extLst>
                  <a:ext uri="{FF2B5EF4-FFF2-40B4-BE49-F238E27FC236}">
                    <a16:creationId xmlns:a16="http://schemas.microsoft.com/office/drawing/2014/main" id="{24757D00-F195-47EF-A0BB-61C91C89968C}"/>
                  </a:ext>
                </a:extLst>
              </p:cNvPr>
              <p:cNvSpPr>
                <a:spLocks noChangeArrowheads="1"/>
              </p:cNvSpPr>
              <p:nvPr/>
            </p:nvSpPr>
            <p:spPr bwMode="auto">
              <a:xfrm>
                <a:off x="5117" y="1300"/>
                <a:ext cx="435" cy="7"/>
              </a:xfrm>
              <a:prstGeom prst="rect">
                <a:avLst/>
              </a:prstGeom>
              <a:solidFill>
                <a:srgbClr val="FF6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14" name="Rectangle 359">
                <a:extLst>
                  <a:ext uri="{FF2B5EF4-FFF2-40B4-BE49-F238E27FC236}">
                    <a16:creationId xmlns:a16="http://schemas.microsoft.com/office/drawing/2014/main" id="{F595568F-F7B2-4CF4-BC96-C3C3B664F812}"/>
                  </a:ext>
                </a:extLst>
              </p:cNvPr>
              <p:cNvSpPr>
                <a:spLocks noChangeArrowheads="1"/>
              </p:cNvSpPr>
              <p:nvPr/>
            </p:nvSpPr>
            <p:spPr bwMode="auto">
              <a:xfrm>
                <a:off x="5117" y="1307"/>
                <a:ext cx="435" cy="4"/>
              </a:xfrm>
              <a:prstGeom prst="rect">
                <a:avLst/>
              </a:prstGeom>
              <a:solidFill>
                <a:srgbClr val="FF6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15" name="Rectangle 360">
                <a:extLst>
                  <a:ext uri="{FF2B5EF4-FFF2-40B4-BE49-F238E27FC236}">
                    <a16:creationId xmlns:a16="http://schemas.microsoft.com/office/drawing/2014/main" id="{35C589B0-636F-45A0-AE9D-19B12C5391CB}"/>
                  </a:ext>
                </a:extLst>
              </p:cNvPr>
              <p:cNvSpPr>
                <a:spLocks noChangeArrowheads="1"/>
              </p:cNvSpPr>
              <p:nvPr/>
            </p:nvSpPr>
            <p:spPr bwMode="auto">
              <a:xfrm>
                <a:off x="5117" y="1311"/>
                <a:ext cx="435" cy="7"/>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16" name="Rectangle 361">
                <a:extLst>
                  <a:ext uri="{FF2B5EF4-FFF2-40B4-BE49-F238E27FC236}">
                    <a16:creationId xmlns:a16="http://schemas.microsoft.com/office/drawing/2014/main" id="{3AEE6B94-36C2-4BE5-85EC-D3FF88E396D0}"/>
                  </a:ext>
                </a:extLst>
              </p:cNvPr>
              <p:cNvSpPr>
                <a:spLocks noChangeArrowheads="1"/>
              </p:cNvSpPr>
              <p:nvPr/>
            </p:nvSpPr>
            <p:spPr bwMode="auto">
              <a:xfrm>
                <a:off x="5117" y="1318"/>
                <a:ext cx="435" cy="8"/>
              </a:xfrm>
              <a:prstGeom prst="rect">
                <a:avLst/>
              </a:prstGeom>
              <a:solidFill>
                <a:srgbClr val="FF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17" name="Rectangle 362">
                <a:extLst>
                  <a:ext uri="{FF2B5EF4-FFF2-40B4-BE49-F238E27FC236}">
                    <a16:creationId xmlns:a16="http://schemas.microsoft.com/office/drawing/2014/main" id="{5F47CB8C-EC45-4D98-8136-B2A6D667CBA4}"/>
                  </a:ext>
                </a:extLst>
              </p:cNvPr>
              <p:cNvSpPr>
                <a:spLocks noChangeArrowheads="1"/>
              </p:cNvSpPr>
              <p:nvPr/>
            </p:nvSpPr>
            <p:spPr bwMode="auto">
              <a:xfrm>
                <a:off x="5117" y="1326"/>
                <a:ext cx="435" cy="7"/>
              </a:xfrm>
              <a:prstGeom prst="rect">
                <a:avLst/>
              </a:prstGeom>
              <a:solidFill>
                <a:srgbClr val="FF6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18" name="Rectangle 363">
                <a:extLst>
                  <a:ext uri="{FF2B5EF4-FFF2-40B4-BE49-F238E27FC236}">
                    <a16:creationId xmlns:a16="http://schemas.microsoft.com/office/drawing/2014/main" id="{7F01CA8E-B501-4657-AE02-B495F6AD59A4}"/>
                  </a:ext>
                </a:extLst>
              </p:cNvPr>
              <p:cNvSpPr>
                <a:spLocks noChangeArrowheads="1"/>
              </p:cNvSpPr>
              <p:nvPr/>
            </p:nvSpPr>
            <p:spPr bwMode="auto">
              <a:xfrm>
                <a:off x="5117" y="1333"/>
                <a:ext cx="435" cy="8"/>
              </a:xfrm>
              <a:prstGeom prst="rect">
                <a:avLst/>
              </a:prstGeom>
              <a:solidFill>
                <a:srgbClr val="FF6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19" name="Rectangle 364">
                <a:extLst>
                  <a:ext uri="{FF2B5EF4-FFF2-40B4-BE49-F238E27FC236}">
                    <a16:creationId xmlns:a16="http://schemas.microsoft.com/office/drawing/2014/main" id="{16D1EF4E-A0D5-40BD-ADE0-FBB4B75778E7}"/>
                  </a:ext>
                </a:extLst>
              </p:cNvPr>
              <p:cNvSpPr>
                <a:spLocks noChangeArrowheads="1"/>
              </p:cNvSpPr>
              <p:nvPr/>
            </p:nvSpPr>
            <p:spPr bwMode="auto">
              <a:xfrm>
                <a:off x="5117" y="1341"/>
                <a:ext cx="435" cy="4"/>
              </a:xfrm>
              <a:prstGeom prst="rect">
                <a:avLst/>
              </a:prstGeom>
              <a:solidFill>
                <a:srgbClr val="FF7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20" name="Rectangle 365">
                <a:extLst>
                  <a:ext uri="{FF2B5EF4-FFF2-40B4-BE49-F238E27FC236}">
                    <a16:creationId xmlns:a16="http://schemas.microsoft.com/office/drawing/2014/main" id="{B225D6E7-9C7A-42B1-B8B0-FB6EFB4EA695}"/>
                  </a:ext>
                </a:extLst>
              </p:cNvPr>
              <p:cNvSpPr>
                <a:spLocks noChangeArrowheads="1"/>
              </p:cNvSpPr>
              <p:nvPr/>
            </p:nvSpPr>
            <p:spPr bwMode="auto">
              <a:xfrm>
                <a:off x="5117" y="1345"/>
                <a:ext cx="435" cy="7"/>
              </a:xfrm>
              <a:prstGeom prst="rect">
                <a:avLst/>
              </a:prstGeom>
              <a:solidFill>
                <a:srgbClr val="FF7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21" name="Rectangle 366">
                <a:extLst>
                  <a:ext uri="{FF2B5EF4-FFF2-40B4-BE49-F238E27FC236}">
                    <a16:creationId xmlns:a16="http://schemas.microsoft.com/office/drawing/2014/main" id="{BCCD97D4-4F29-48E9-8268-77C9519441DE}"/>
                  </a:ext>
                </a:extLst>
              </p:cNvPr>
              <p:cNvSpPr>
                <a:spLocks noChangeArrowheads="1"/>
              </p:cNvSpPr>
              <p:nvPr/>
            </p:nvSpPr>
            <p:spPr bwMode="auto">
              <a:xfrm>
                <a:off x="5117" y="1352"/>
                <a:ext cx="435" cy="7"/>
              </a:xfrm>
              <a:prstGeom prst="rect">
                <a:avLst/>
              </a:prstGeom>
              <a:solidFill>
                <a:srgbClr val="FF7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22" name="Rectangle 367">
                <a:extLst>
                  <a:ext uri="{FF2B5EF4-FFF2-40B4-BE49-F238E27FC236}">
                    <a16:creationId xmlns:a16="http://schemas.microsoft.com/office/drawing/2014/main" id="{5928DBED-08A1-48D1-94EC-A9955BB85FB0}"/>
                  </a:ext>
                </a:extLst>
              </p:cNvPr>
              <p:cNvSpPr>
                <a:spLocks noChangeArrowheads="1"/>
              </p:cNvSpPr>
              <p:nvPr/>
            </p:nvSpPr>
            <p:spPr bwMode="auto">
              <a:xfrm>
                <a:off x="5117" y="1359"/>
                <a:ext cx="435" cy="8"/>
              </a:xfrm>
              <a:prstGeom prst="rect">
                <a:avLst/>
              </a:prstGeom>
              <a:solidFill>
                <a:srgbClr val="FF7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23" name="Rectangle 368">
                <a:extLst>
                  <a:ext uri="{FF2B5EF4-FFF2-40B4-BE49-F238E27FC236}">
                    <a16:creationId xmlns:a16="http://schemas.microsoft.com/office/drawing/2014/main" id="{5F3B1642-69B5-41DB-ABE6-FA9A728F0E33}"/>
                  </a:ext>
                </a:extLst>
              </p:cNvPr>
              <p:cNvSpPr>
                <a:spLocks noChangeArrowheads="1"/>
              </p:cNvSpPr>
              <p:nvPr/>
            </p:nvSpPr>
            <p:spPr bwMode="auto">
              <a:xfrm>
                <a:off x="5117" y="1367"/>
                <a:ext cx="435" cy="7"/>
              </a:xfrm>
              <a:prstGeom prst="rect">
                <a:avLst/>
              </a:prstGeom>
              <a:solidFill>
                <a:srgbClr val="FF7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24" name="Rectangle 369">
                <a:extLst>
                  <a:ext uri="{FF2B5EF4-FFF2-40B4-BE49-F238E27FC236}">
                    <a16:creationId xmlns:a16="http://schemas.microsoft.com/office/drawing/2014/main" id="{B99D28DD-E978-48EB-86A4-C3139157858D}"/>
                  </a:ext>
                </a:extLst>
              </p:cNvPr>
              <p:cNvSpPr>
                <a:spLocks noChangeArrowheads="1"/>
              </p:cNvSpPr>
              <p:nvPr/>
            </p:nvSpPr>
            <p:spPr bwMode="auto">
              <a:xfrm>
                <a:off x="5117" y="1374"/>
                <a:ext cx="435" cy="8"/>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25" name="Rectangle 370">
                <a:extLst>
                  <a:ext uri="{FF2B5EF4-FFF2-40B4-BE49-F238E27FC236}">
                    <a16:creationId xmlns:a16="http://schemas.microsoft.com/office/drawing/2014/main" id="{CB6AC2BC-E77D-4063-8994-663988298AD6}"/>
                  </a:ext>
                </a:extLst>
              </p:cNvPr>
              <p:cNvSpPr>
                <a:spLocks noChangeArrowheads="1"/>
              </p:cNvSpPr>
              <p:nvPr/>
            </p:nvSpPr>
            <p:spPr bwMode="auto">
              <a:xfrm>
                <a:off x="5117" y="1382"/>
                <a:ext cx="435" cy="7"/>
              </a:xfrm>
              <a:prstGeom prst="rect">
                <a:avLst/>
              </a:prstGeom>
              <a:solidFill>
                <a:srgbClr val="FF8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26" name="Rectangle 371">
                <a:extLst>
                  <a:ext uri="{FF2B5EF4-FFF2-40B4-BE49-F238E27FC236}">
                    <a16:creationId xmlns:a16="http://schemas.microsoft.com/office/drawing/2014/main" id="{99AB4DE3-D4E3-43D1-9110-ED1F4D67EA58}"/>
                  </a:ext>
                </a:extLst>
              </p:cNvPr>
              <p:cNvSpPr>
                <a:spLocks noChangeArrowheads="1"/>
              </p:cNvSpPr>
              <p:nvPr/>
            </p:nvSpPr>
            <p:spPr bwMode="auto">
              <a:xfrm>
                <a:off x="5117" y="1389"/>
                <a:ext cx="435" cy="8"/>
              </a:xfrm>
              <a:prstGeom prst="rect">
                <a:avLst/>
              </a:prstGeom>
              <a:solidFill>
                <a:srgbClr val="FF8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27" name="Rectangle 372">
                <a:extLst>
                  <a:ext uri="{FF2B5EF4-FFF2-40B4-BE49-F238E27FC236}">
                    <a16:creationId xmlns:a16="http://schemas.microsoft.com/office/drawing/2014/main" id="{B6B20671-9D16-4481-B79D-104449D5C729}"/>
                  </a:ext>
                </a:extLst>
              </p:cNvPr>
              <p:cNvSpPr>
                <a:spLocks noChangeArrowheads="1"/>
              </p:cNvSpPr>
              <p:nvPr/>
            </p:nvSpPr>
            <p:spPr bwMode="auto">
              <a:xfrm>
                <a:off x="5117" y="1397"/>
                <a:ext cx="435" cy="7"/>
              </a:xfrm>
              <a:prstGeom prst="rect">
                <a:avLst/>
              </a:prstGeom>
              <a:solidFill>
                <a:srgbClr val="FF8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28" name="Rectangle 373">
                <a:extLst>
                  <a:ext uri="{FF2B5EF4-FFF2-40B4-BE49-F238E27FC236}">
                    <a16:creationId xmlns:a16="http://schemas.microsoft.com/office/drawing/2014/main" id="{873614D1-A1D4-4F44-BB5A-4CEFDDE397DD}"/>
                  </a:ext>
                </a:extLst>
              </p:cNvPr>
              <p:cNvSpPr>
                <a:spLocks noChangeArrowheads="1"/>
              </p:cNvSpPr>
              <p:nvPr/>
            </p:nvSpPr>
            <p:spPr bwMode="auto">
              <a:xfrm>
                <a:off x="5117" y="1404"/>
                <a:ext cx="435" cy="7"/>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29" name="Rectangle 374">
                <a:extLst>
                  <a:ext uri="{FF2B5EF4-FFF2-40B4-BE49-F238E27FC236}">
                    <a16:creationId xmlns:a16="http://schemas.microsoft.com/office/drawing/2014/main" id="{B620F7CB-8F5A-47AD-9586-60AFD10FDE1D}"/>
                  </a:ext>
                </a:extLst>
              </p:cNvPr>
              <p:cNvSpPr>
                <a:spLocks noChangeArrowheads="1"/>
              </p:cNvSpPr>
              <p:nvPr/>
            </p:nvSpPr>
            <p:spPr bwMode="auto">
              <a:xfrm>
                <a:off x="5117" y="1411"/>
                <a:ext cx="435" cy="8"/>
              </a:xfrm>
              <a:prstGeom prst="rect">
                <a:avLst/>
              </a:prstGeom>
              <a:solidFill>
                <a:srgbClr val="FF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30" name="Rectangle 375">
                <a:extLst>
                  <a:ext uri="{FF2B5EF4-FFF2-40B4-BE49-F238E27FC236}">
                    <a16:creationId xmlns:a16="http://schemas.microsoft.com/office/drawing/2014/main" id="{511C61AB-DE46-4829-B703-813C4D4DC900}"/>
                  </a:ext>
                </a:extLst>
              </p:cNvPr>
              <p:cNvSpPr>
                <a:spLocks noChangeArrowheads="1"/>
              </p:cNvSpPr>
              <p:nvPr/>
            </p:nvSpPr>
            <p:spPr bwMode="auto">
              <a:xfrm>
                <a:off x="5117" y="1419"/>
                <a:ext cx="435" cy="7"/>
              </a:xfrm>
              <a:prstGeom prst="rect">
                <a:avLst/>
              </a:prstGeom>
              <a:solidFill>
                <a:srgbClr val="FF9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31" name="Rectangle 376">
                <a:extLst>
                  <a:ext uri="{FF2B5EF4-FFF2-40B4-BE49-F238E27FC236}">
                    <a16:creationId xmlns:a16="http://schemas.microsoft.com/office/drawing/2014/main" id="{FC284BB0-A0E3-45A3-B72E-64ABB63606E7}"/>
                  </a:ext>
                </a:extLst>
              </p:cNvPr>
              <p:cNvSpPr>
                <a:spLocks noChangeArrowheads="1"/>
              </p:cNvSpPr>
              <p:nvPr/>
            </p:nvSpPr>
            <p:spPr bwMode="auto">
              <a:xfrm>
                <a:off x="5117" y="1426"/>
                <a:ext cx="435" cy="8"/>
              </a:xfrm>
              <a:prstGeom prst="rect">
                <a:avLst/>
              </a:prstGeom>
              <a:solidFill>
                <a:srgbClr val="FF9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32" name="Rectangle 377">
                <a:extLst>
                  <a:ext uri="{FF2B5EF4-FFF2-40B4-BE49-F238E27FC236}">
                    <a16:creationId xmlns:a16="http://schemas.microsoft.com/office/drawing/2014/main" id="{5A7464D8-B217-404E-AE8F-6867218689E8}"/>
                  </a:ext>
                </a:extLst>
              </p:cNvPr>
              <p:cNvSpPr>
                <a:spLocks noChangeArrowheads="1"/>
              </p:cNvSpPr>
              <p:nvPr/>
            </p:nvSpPr>
            <p:spPr bwMode="auto">
              <a:xfrm>
                <a:off x="5117" y="1434"/>
                <a:ext cx="435" cy="7"/>
              </a:xfrm>
              <a:prstGeom prst="rect">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33" name="Rectangle 378">
                <a:extLst>
                  <a:ext uri="{FF2B5EF4-FFF2-40B4-BE49-F238E27FC236}">
                    <a16:creationId xmlns:a16="http://schemas.microsoft.com/office/drawing/2014/main" id="{AB5BCA18-3A8A-4250-B2BA-43053F4C1EFB}"/>
                  </a:ext>
                </a:extLst>
              </p:cNvPr>
              <p:cNvSpPr>
                <a:spLocks noChangeArrowheads="1"/>
              </p:cNvSpPr>
              <p:nvPr/>
            </p:nvSpPr>
            <p:spPr bwMode="auto">
              <a:xfrm>
                <a:off x="5117" y="1441"/>
                <a:ext cx="435" cy="4"/>
              </a:xfrm>
              <a:prstGeom prst="rect">
                <a:avLst/>
              </a:prstGeom>
              <a:solidFill>
                <a:srgbClr val="FF9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34" name="Rectangle 379">
                <a:extLst>
                  <a:ext uri="{FF2B5EF4-FFF2-40B4-BE49-F238E27FC236}">
                    <a16:creationId xmlns:a16="http://schemas.microsoft.com/office/drawing/2014/main" id="{8EA62947-B5F7-47D5-95B4-91943010B364}"/>
                  </a:ext>
                </a:extLst>
              </p:cNvPr>
              <p:cNvSpPr>
                <a:spLocks noChangeArrowheads="1"/>
              </p:cNvSpPr>
              <p:nvPr/>
            </p:nvSpPr>
            <p:spPr bwMode="auto">
              <a:xfrm>
                <a:off x="5117" y="1445"/>
                <a:ext cx="435" cy="7"/>
              </a:xfrm>
              <a:prstGeom prst="rect">
                <a:avLst/>
              </a:prstGeom>
              <a:solidFill>
                <a:srgbClr val="FF9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35" name="Rectangle 380">
                <a:extLst>
                  <a:ext uri="{FF2B5EF4-FFF2-40B4-BE49-F238E27FC236}">
                    <a16:creationId xmlns:a16="http://schemas.microsoft.com/office/drawing/2014/main" id="{65EC5A9C-795D-4A04-9457-93356536F535}"/>
                  </a:ext>
                </a:extLst>
              </p:cNvPr>
              <p:cNvSpPr>
                <a:spLocks noChangeArrowheads="1"/>
              </p:cNvSpPr>
              <p:nvPr/>
            </p:nvSpPr>
            <p:spPr bwMode="auto">
              <a:xfrm>
                <a:off x="5117" y="1452"/>
                <a:ext cx="435" cy="8"/>
              </a:xfrm>
              <a:prstGeom prst="rect">
                <a:avLst/>
              </a:prstGeom>
              <a:solidFill>
                <a:srgbClr val="FFA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36" name="Rectangle 381">
                <a:extLst>
                  <a:ext uri="{FF2B5EF4-FFF2-40B4-BE49-F238E27FC236}">
                    <a16:creationId xmlns:a16="http://schemas.microsoft.com/office/drawing/2014/main" id="{2A36E914-AE3B-4E3A-A73B-B3E309A214CA}"/>
                  </a:ext>
                </a:extLst>
              </p:cNvPr>
              <p:cNvSpPr>
                <a:spLocks noChangeArrowheads="1"/>
              </p:cNvSpPr>
              <p:nvPr/>
            </p:nvSpPr>
            <p:spPr bwMode="auto">
              <a:xfrm>
                <a:off x="5117" y="1460"/>
                <a:ext cx="435" cy="7"/>
              </a:xfrm>
              <a:prstGeom prst="rect">
                <a:avLst/>
              </a:prstGeom>
              <a:solidFill>
                <a:srgbClr val="FFA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37" name="Rectangle 382">
                <a:extLst>
                  <a:ext uri="{FF2B5EF4-FFF2-40B4-BE49-F238E27FC236}">
                    <a16:creationId xmlns:a16="http://schemas.microsoft.com/office/drawing/2014/main" id="{7408AA29-BCF7-4DC6-B629-CEC25CC3A414}"/>
                  </a:ext>
                </a:extLst>
              </p:cNvPr>
              <p:cNvSpPr>
                <a:spLocks noChangeArrowheads="1"/>
              </p:cNvSpPr>
              <p:nvPr/>
            </p:nvSpPr>
            <p:spPr bwMode="auto">
              <a:xfrm>
                <a:off x="5117" y="1467"/>
                <a:ext cx="435" cy="8"/>
              </a:xfrm>
              <a:prstGeom prst="rect">
                <a:avLst/>
              </a:prstGeom>
              <a:solidFill>
                <a:srgbClr val="FFA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38" name="Rectangle 383">
                <a:extLst>
                  <a:ext uri="{FF2B5EF4-FFF2-40B4-BE49-F238E27FC236}">
                    <a16:creationId xmlns:a16="http://schemas.microsoft.com/office/drawing/2014/main" id="{4507EE09-A5EB-4269-A1DC-37238A1D1B8E}"/>
                  </a:ext>
                </a:extLst>
              </p:cNvPr>
              <p:cNvSpPr>
                <a:spLocks noChangeArrowheads="1"/>
              </p:cNvSpPr>
              <p:nvPr/>
            </p:nvSpPr>
            <p:spPr bwMode="auto">
              <a:xfrm>
                <a:off x="5117" y="1475"/>
                <a:ext cx="435" cy="3"/>
              </a:xfrm>
              <a:prstGeom prst="rect">
                <a:avLst/>
              </a:prstGeom>
              <a:solidFill>
                <a:srgbClr val="FFA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39" name="Rectangle 384">
                <a:extLst>
                  <a:ext uri="{FF2B5EF4-FFF2-40B4-BE49-F238E27FC236}">
                    <a16:creationId xmlns:a16="http://schemas.microsoft.com/office/drawing/2014/main" id="{01F8542E-D17F-4B3F-8E96-FD90A7C959F2}"/>
                  </a:ext>
                </a:extLst>
              </p:cNvPr>
              <p:cNvSpPr>
                <a:spLocks noChangeArrowheads="1"/>
              </p:cNvSpPr>
              <p:nvPr/>
            </p:nvSpPr>
            <p:spPr bwMode="auto">
              <a:xfrm>
                <a:off x="5117" y="1478"/>
                <a:ext cx="435" cy="8"/>
              </a:xfrm>
              <a:prstGeom prst="rect">
                <a:avLst/>
              </a:prstGeom>
              <a:solidFill>
                <a:srgbClr val="FFA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40" name="Rectangle 385">
                <a:extLst>
                  <a:ext uri="{FF2B5EF4-FFF2-40B4-BE49-F238E27FC236}">
                    <a16:creationId xmlns:a16="http://schemas.microsoft.com/office/drawing/2014/main" id="{19570589-A2B7-4E67-91C2-AA4FEE9BCE2C}"/>
                  </a:ext>
                </a:extLst>
              </p:cNvPr>
              <p:cNvSpPr>
                <a:spLocks noChangeArrowheads="1"/>
              </p:cNvSpPr>
              <p:nvPr/>
            </p:nvSpPr>
            <p:spPr bwMode="auto">
              <a:xfrm>
                <a:off x="5117" y="1486"/>
                <a:ext cx="435" cy="7"/>
              </a:xfrm>
              <a:prstGeom prst="rect">
                <a:avLst/>
              </a:prstGeom>
              <a:solidFill>
                <a:srgbClr val="FF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41" name="Rectangle 386">
                <a:extLst>
                  <a:ext uri="{FF2B5EF4-FFF2-40B4-BE49-F238E27FC236}">
                    <a16:creationId xmlns:a16="http://schemas.microsoft.com/office/drawing/2014/main" id="{399C7C61-D0CA-4628-8220-7CBEED26B51F}"/>
                  </a:ext>
                </a:extLst>
              </p:cNvPr>
              <p:cNvSpPr>
                <a:spLocks noChangeArrowheads="1"/>
              </p:cNvSpPr>
              <p:nvPr/>
            </p:nvSpPr>
            <p:spPr bwMode="auto">
              <a:xfrm>
                <a:off x="5117" y="1493"/>
                <a:ext cx="435" cy="8"/>
              </a:xfrm>
              <a:prstGeom prst="rect">
                <a:avLst/>
              </a:prstGeom>
              <a:solidFill>
                <a:srgbClr val="FFB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42" name="Rectangle 387">
                <a:extLst>
                  <a:ext uri="{FF2B5EF4-FFF2-40B4-BE49-F238E27FC236}">
                    <a16:creationId xmlns:a16="http://schemas.microsoft.com/office/drawing/2014/main" id="{972464D1-DCA9-41D6-9D0D-D57D3B2E78CC}"/>
                  </a:ext>
                </a:extLst>
              </p:cNvPr>
              <p:cNvSpPr>
                <a:spLocks noChangeArrowheads="1"/>
              </p:cNvSpPr>
              <p:nvPr/>
            </p:nvSpPr>
            <p:spPr bwMode="auto">
              <a:xfrm>
                <a:off x="5117" y="1501"/>
                <a:ext cx="435" cy="7"/>
              </a:xfrm>
              <a:prstGeom prst="rect">
                <a:avLst/>
              </a:prstGeom>
              <a:solidFill>
                <a:srgbClr val="FFB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43" name="Rectangle 388">
                <a:extLst>
                  <a:ext uri="{FF2B5EF4-FFF2-40B4-BE49-F238E27FC236}">
                    <a16:creationId xmlns:a16="http://schemas.microsoft.com/office/drawing/2014/main" id="{7996BE72-ACD8-430D-941D-4C6D8C32D9B2}"/>
                  </a:ext>
                </a:extLst>
              </p:cNvPr>
              <p:cNvSpPr>
                <a:spLocks noChangeArrowheads="1"/>
              </p:cNvSpPr>
              <p:nvPr/>
            </p:nvSpPr>
            <p:spPr bwMode="auto">
              <a:xfrm>
                <a:off x="5117" y="1508"/>
                <a:ext cx="435" cy="4"/>
              </a:xfrm>
              <a:prstGeom prst="rect">
                <a:avLst/>
              </a:prstGeom>
              <a:solidFill>
                <a:srgbClr val="FFB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44" name="Rectangle 389">
                <a:extLst>
                  <a:ext uri="{FF2B5EF4-FFF2-40B4-BE49-F238E27FC236}">
                    <a16:creationId xmlns:a16="http://schemas.microsoft.com/office/drawing/2014/main" id="{C47EFB19-8643-4D79-8DA7-1A77A4CB9ED7}"/>
                  </a:ext>
                </a:extLst>
              </p:cNvPr>
              <p:cNvSpPr>
                <a:spLocks noChangeArrowheads="1"/>
              </p:cNvSpPr>
              <p:nvPr/>
            </p:nvSpPr>
            <p:spPr bwMode="auto">
              <a:xfrm>
                <a:off x="5117" y="1512"/>
                <a:ext cx="435" cy="7"/>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45" name="Rectangle 390">
                <a:extLst>
                  <a:ext uri="{FF2B5EF4-FFF2-40B4-BE49-F238E27FC236}">
                    <a16:creationId xmlns:a16="http://schemas.microsoft.com/office/drawing/2014/main" id="{A563FAE8-4B25-4D2C-BBB9-BDE3BC0A7129}"/>
                  </a:ext>
                </a:extLst>
              </p:cNvPr>
              <p:cNvSpPr>
                <a:spLocks noChangeArrowheads="1"/>
              </p:cNvSpPr>
              <p:nvPr/>
            </p:nvSpPr>
            <p:spPr bwMode="auto">
              <a:xfrm>
                <a:off x="5117" y="1519"/>
                <a:ext cx="435" cy="8"/>
              </a:xfrm>
              <a:prstGeom prst="rect">
                <a:avLst/>
              </a:prstGeom>
              <a:solidFill>
                <a:srgbClr val="FFB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46" name="Rectangle 391">
                <a:extLst>
                  <a:ext uri="{FF2B5EF4-FFF2-40B4-BE49-F238E27FC236}">
                    <a16:creationId xmlns:a16="http://schemas.microsoft.com/office/drawing/2014/main" id="{37D2F50E-E28A-4FE5-86CA-C27509D8A324}"/>
                  </a:ext>
                </a:extLst>
              </p:cNvPr>
              <p:cNvSpPr>
                <a:spLocks noChangeArrowheads="1"/>
              </p:cNvSpPr>
              <p:nvPr/>
            </p:nvSpPr>
            <p:spPr bwMode="auto">
              <a:xfrm>
                <a:off x="5117" y="1527"/>
                <a:ext cx="435" cy="7"/>
              </a:xfrm>
              <a:prstGeom prst="rect">
                <a:avLst/>
              </a:prstGeom>
              <a:solidFill>
                <a:srgbClr val="FFB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47" name="Rectangle 392">
                <a:extLst>
                  <a:ext uri="{FF2B5EF4-FFF2-40B4-BE49-F238E27FC236}">
                    <a16:creationId xmlns:a16="http://schemas.microsoft.com/office/drawing/2014/main" id="{74B10541-5052-4B63-A4BB-7A27AA38C7AC}"/>
                  </a:ext>
                </a:extLst>
              </p:cNvPr>
              <p:cNvSpPr>
                <a:spLocks noChangeArrowheads="1"/>
              </p:cNvSpPr>
              <p:nvPr/>
            </p:nvSpPr>
            <p:spPr bwMode="auto">
              <a:xfrm>
                <a:off x="5117" y="1534"/>
                <a:ext cx="435" cy="8"/>
              </a:xfrm>
              <a:prstGeom prst="rect">
                <a:avLst/>
              </a:prstGeom>
              <a:solidFill>
                <a:srgbClr val="FFC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48" name="Rectangle 393">
                <a:extLst>
                  <a:ext uri="{FF2B5EF4-FFF2-40B4-BE49-F238E27FC236}">
                    <a16:creationId xmlns:a16="http://schemas.microsoft.com/office/drawing/2014/main" id="{1082345E-0C7B-4EC7-A4CA-64E60575E27D}"/>
                  </a:ext>
                </a:extLst>
              </p:cNvPr>
              <p:cNvSpPr>
                <a:spLocks noChangeArrowheads="1"/>
              </p:cNvSpPr>
              <p:nvPr/>
            </p:nvSpPr>
            <p:spPr bwMode="auto">
              <a:xfrm>
                <a:off x="5117" y="1542"/>
                <a:ext cx="435" cy="3"/>
              </a:xfrm>
              <a:prstGeom prst="rect">
                <a:avLst/>
              </a:prstGeom>
              <a:solidFill>
                <a:srgbClr val="FFC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49" name="Rectangle 394">
                <a:extLst>
                  <a:ext uri="{FF2B5EF4-FFF2-40B4-BE49-F238E27FC236}">
                    <a16:creationId xmlns:a16="http://schemas.microsoft.com/office/drawing/2014/main" id="{E8523594-C02E-49BC-BA8F-369010A956CE}"/>
                  </a:ext>
                </a:extLst>
              </p:cNvPr>
              <p:cNvSpPr>
                <a:spLocks noChangeArrowheads="1"/>
              </p:cNvSpPr>
              <p:nvPr/>
            </p:nvSpPr>
            <p:spPr bwMode="auto">
              <a:xfrm>
                <a:off x="5117" y="1545"/>
                <a:ext cx="435" cy="8"/>
              </a:xfrm>
              <a:prstGeom prst="rect">
                <a:avLst/>
              </a:prstGeom>
              <a:solidFill>
                <a:srgbClr val="FFC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50" name="Rectangle 395">
                <a:extLst>
                  <a:ext uri="{FF2B5EF4-FFF2-40B4-BE49-F238E27FC236}">
                    <a16:creationId xmlns:a16="http://schemas.microsoft.com/office/drawing/2014/main" id="{5D77C946-2B4F-4AE9-A5F5-314CE724407D}"/>
                  </a:ext>
                </a:extLst>
              </p:cNvPr>
              <p:cNvSpPr>
                <a:spLocks noChangeArrowheads="1"/>
              </p:cNvSpPr>
              <p:nvPr/>
            </p:nvSpPr>
            <p:spPr bwMode="auto">
              <a:xfrm>
                <a:off x="5117" y="1553"/>
                <a:ext cx="435" cy="7"/>
              </a:xfrm>
              <a:prstGeom prst="rect">
                <a:avLst/>
              </a:prstGeom>
              <a:solidFill>
                <a:srgbClr val="FFC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51" name="Rectangle 396">
                <a:extLst>
                  <a:ext uri="{FF2B5EF4-FFF2-40B4-BE49-F238E27FC236}">
                    <a16:creationId xmlns:a16="http://schemas.microsoft.com/office/drawing/2014/main" id="{F852BD2E-71EF-4787-B52F-0017B32ED097}"/>
                  </a:ext>
                </a:extLst>
              </p:cNvPr>
              <p:cNvSpPr>
                <a:spLocks noChangeArrowheads="1"/>
              </p:cNvSpPr>
              <p:nvPr/>
            </p:nvSpPr>
            <p:spPr bwMode="auto">
              <a:xfrm>
                <a:off x="5117" y="1560"/>
                <a:ext cx="435" cy="8"/>
              </a:xfrm>
              <a:prstGeom prst="rect">
                <a:avLst/>
              </a:prstGeom>
              <a:solidFill>
                <a:srgbClr val="FFC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52" name="Rectangle 397">
                <a:extLst>
                  <a:ext uri="{FF2B5EF4-FFF2-40B4-BE49-F238E27FC236}">
                    <a16:creationId xmlns:a16="http://schemas.microsoft.com/office/drawing/2014/main" id="{BB949B97-3EB8-4A38-8092-412EFE4E7BB7}"/>
                  </a:ext>
                </a:extLst>
              </p:cNvPr>
              <p:cNvSpPr>
                <a:spLocks noChangeArrowheads="1"/>
              </p:cNvSpPr>
              <p:nvPr/>
            </p:nvSpPr>
            <p:spPr bwMode="auto">
              <a:xfrm>
                <a:off x="5117" y="1568"/>
                <a:ext cx="435" cy="7"/>
              </a:xfrm>
              <a:prstGeom prst="rect">
                <a:avLst/>
              </a:prstGeom>
              <a:solidFill>
                <a:srgbClr val="FFD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53" name="Rectangle 398">
                <a:extLst>
                  <a:ext uri="{FF2B5EF4-FFF2-40B4-BE49-F238E27FC236}">
                    <a16:creationId xmlns:a16="http://schemas.microsoft.com/office/drawing/2014/main" id="{3A1723CD-9675-4DC9-AD8A-0B9C6C707F3D}"/>
                  </a:ext>
                </a:extLst>
              </p:cNvPr>
              <p:cNvSpPr>
                <a:spLocks noChangeArrowheads="1"/>
              </p:cNvSpPr>
              <p:nvPr/>
            </p:nvSpPr>
            <p:spPr bwMode="auto">
              <a:xfrm>
                <a:off x="5117" y="1575"/>
                <a:ext cx="435" cy="4"/>
              </a:xfrm>
              <a:prstGeom prst="rect">
                <a:avLst/>
              </a:prstGeom>
              <a:solidFill>
                <a:srgbClr val="FFD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54" name="Rectangle 399">
                <a:extLst>
                  <a:ext uri="{FF2B5EF4-FFF2-40B4-BE49-F238E27FC236}">
                    <a16:creationId xmlns:a16="http://schemas.microsoft.com/office/drawing/2014/main" id="{C1ACA4E1-4D7E-4881-8494-6816A4443E8A}"/>
                  </a:ext>
                </a:extLst>
              </p:cNvPr>
              <p:cNvSpPr>
                <a:spLocks noChangeArrowheads="1"/>
              </p:cNvSpPr>
              <p:nvPr/>
            </p:nvSpPr>
            <p:spPr bwMode="auto">
              <a:xfrm>
                <a:off x="5117" y="1579"/>
                <a:ext cx="435" cy="7"/>
              </a:xfrm>
              <a:prstGeom prst="rect">
                <a:avLst/>
              </a:prstGeom>
              <a:solidFill>
                <a:srgbClr val="FFD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55" name="Rectangle 400">
                <a:extLst>
                  <a:ext uri="{FF2B5EF4-FFF2-40B4-BE49-F238E27FC236}">
                    <a16:creationId xmlns:a16="http://schemas.microsoft.com/office/drawing/2014/main" id="{EAB1DC8A-ED3E-4814-8AAA-9996A97DBC28}"/>
                  </a:ext>
                </a:extLst>
              </p:cNvPr>
              <p:cNvSpPr>
                <a:spLocks noChangeArrowheads="1"/>
              </p:cNvSpPr>
              <p:nvPr/>
            </p:nvSpPr>
            <p:spPr bwMode="auto">
              <a:xfrm>
                <a:off x="5117" y="1586"/>
                <a:ext cx="435" cy="8"/>
              </a:xfrm>
              <a:prstGeom prst="rect">
                <a:avLst/>
              </a:prstGeom>
              <a:solidFill>
                <a:srgbClr val="FFD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56" name="Rectangle 401">
                <a:extLst>
                  <a:ext uri="{FF2B5EF4-FFF2-40B4-BE49-F238E27FC236}">
                    <a16:creationId xmlns:a16="http://schemas.microsoft.com/office/drawing/2014/main" id="{12859A90-179A-4E4F-B212-5FEA5410B127}"/>
                  </a:ext>
                </a:extLst>
              </p:cNvPr>
              <p:cNvSpPr>
                <a:spLocks noChangeArrowheads="1"/>
              </p:cNvSpPr>
              <p:nvPr/>
            </p:nvSpPr>
            <p:spPr bwMode="auto">
              <a:xfrm>
                <a:off x="5117" y="1594"/>
                <a:ext cx="435" cy="7"/>
              </a:xfrm>
              <a:prstGeom prst="rect">
                <a:avLst/>
              </a:prstGeom>
              <a:solidFill>
                <a:srgbClr val="FFD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57" name="Rectangle 402">
                <a:extLst>
                  <a:ext uri="{FF2B5EF4-FFF2-40B4-BE49-F238E27FC236}">
                    <a16:creationId xmlns:a16="http://schemas.microsoft.com/office/drawing/2014/main" id="{FB116D91-4A32-4767-B4AA-525E404250A7}"/>
                  </a:ext>
                </a:extLst>
              </p:cNvPr>
              <p:cNvSpPr>
                <a:spLocks noChangeArrowheads="1"/>
              </p:cNvSpPr>
              <p:nvPr/>
            </p:nvSpPr>
            <p:spPr bwMode="auto">
              <a:xfrm>
                <a:off x="5117" y="1601"/>
                <a:ext cx="435" cy="8"/>
              </a:xfrm>
              <a:prstGeom prst="rect">
                <a:avLst/>
              </a:prstGeom>
              <a:solidFill>
                <a:srgbClr val="FFD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58" name="Rectangle 403">
                <a:extLst>
                  <a:ext uri="{FF2B5EF4-FFF2-40B4-BE49-F238E27FC236}">
                    <a16:creationId xmlns:a16="http://schemas.microsoft.com/office/drawing/2014/main" id="{7643C436-448F-4DC3-832D-A2DD339A7D47}"/>
                  </a:ext>
                </a:extLst>
              </p:cNvPr>
              <p:cNvSpPr>
                <a:spLocks noChangeArrowheads="1"/>
              </p:cNvSpPr>
              <p:nvPr/>
            </p:nvSpPr>
            <p:spPr bwMode="auto">
              <a:xfrm>
                <a:off x="5117" y="1609"/>
                <a:ext cx="435" cy="3"/>
              </a:xfrm>
              <a:prstGeom prst="rect">
                <a:avLst/>
              </a:prstGeom>
              <a:solidFill>
                <a:srgbClr val="FFE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59" name="Rectangle 404">
                <a:extLst>
                  <a:ext uri="{FF2B5EF4-FFF2-40B4-BE49-F238E27FC236}">
                    <a16:creationId xmlns:a16="http://schemas.microsoft.com/office/drawing/2014/main" id="{B206D6E3-C650-4FE9-98BE-1ABBF6FE9265}"/>
                  </a:ext>
                </a:extLst>
              </p:cNvPr>
              <p:cNvSpPr>
                <a:spLocks noChangeArrowheads="1"/>
              </p:cNvSpPr>
              <p:nvPr/>
            </p:nvSpPr>
            <p:spPr bwMode="auto">
              <a:xfrm>
                <a:off x="5117" y="1612"/>
                <a:ext cx="435" cy="8"/>
              </a:xfrm>
              <a:prstGeom prst="rect">
                <a:avLst/>
              </a:prstGeom>
              <a:solidFill>
                <a:srgbClr val="FFE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60" name="Rectangle 405">
                <a:extLst>
                  <a:ext uri="{FF2B5EF4-FFF2-40B4-BE49-F238E27FC236}">
                    <a16:creationId xmlns:a16="http://schemas.microsoft.com/office/drawing/2014/main" id="{B30C1103-6984-4605-9881-12B75675DEF3}"/>
                  </a:ext>
                </a:extLst>
              </p:cNvPr>
              <p:cNvSpPr>
                <a:spLocks noChangeArrowheads="1"/>
              </p:cNvSpPr>
              <p:nvPr/>
            </p:nvSpPr>
            <p:spPr bwMode="auto">
              <a:xfrm>
                <a:off x="5117" y="1620"/>
                <a:ext cx="435" cy="7"/>
              </a:xfrm>
              <a:prstGeom prst="rect">
                <a:avLst/>
              </a:prstGeom>
              <a:solidFill>
                <a:srgbClr val="FFE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61" name="Rectangle 406">
                <a:extLst>
                  <a:ext uri="{FF2B5EF4-FFF2-40B4-BE49-F238E27FC236}">
                    <a16:creationId xmlns:a16="http://schemas.microsoft.com/office/drawing/2014/main" id="{4F102EE8-DDD0-4B2B-B1BD-CE0E66669BE4}"/>
                  </a:ext>
                </a:extLst>
              </p:cNvPr>
              <p:cNvSpPr>
                <a:spLocks noChangeArrowheads="1"/>
              </p:cNvSpPr>
              <p:nvPr/>
            </p:nvSpPr>
            <p:spPr bwMode="auto">
              <a:xfrm>
                <a:off x="5117" y="1627"/>
                <a:ext cx="435" cy="8"/>
              </a:xfrm>
              <a:prstGeom prst="rect">
                <a:avLst/>
              </a:prstGeom>
              <a:solidFill>
                <a:srgbClr val="FFE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62" name="Rectangle 407">
                <a:extLst>
                  <a:ext uri="{FF2B5EF4-FFF2-40B4-BE49-F238E27FC236}">
                    <a16:creationId xmlns:a16="http://schemas.microsoft.com/office/drawing/2014/main" id="{7BA5930F-2D28-4529-8957-849D4F086344}"/>
                  </a:ext>
                </a:extLst>
              </p:cNvPr>
              <p:cNvSpPr>
                <a:spLocks noChangeArrowheads="1"/>
              </p:cNvSpPr>
              <p:nvPr/>
            </p:nvSpPr>
            <p:spPr bwMode="auto">
              <a:xfrm>
                <a:off x="5117" y="1635"/>
                <a:ext cx="435" cy="7"/>
              </a:xfrm>
              <a:prstGeom prst="rect">
                <a:avLst/>
              </a:prstGeom>
              <a:solidFill>
                <a:srgbClr val="FFE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63" name="Rectangle 408">
                <a:extLst>
                  <a:ext uri="{FF2B5EF4-FFF2-40B4-BE49-F238E27FC236}">
                    <a16:creationId xmlns:a16="http://schemas.microsoft.com/office/drawing/2014/main" id="{B540B841-D7BA-4D13-B427-EF443BABAD05}"/>
                  </a:ext>
                </a:extLst>
              </p:cNvPr>
              <p:cNvSpPr>
                <a:spLocks noChangeArrowheads="1"/>
              </p:cNvSpPr>
              <p:nvPr/>
            </p:nvSpPr>
            <p:spPr bwMode="auto">
              <a:xfrm>
                <a:off x="5117" y="1642"/>
                <a:ext cx="435" cy="4"/>
              </a:xfrm>
              <a:prstGeom prst="rect">
                <a:avLst/>
              </a:prstGeom>
              <a:solidFill>
                <a:srgbClr val="FFE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64" name="Rectangle 409">
                <a:extLst>
                  <a:ext uri="{FF2B5EF4-FFF2-40B4-BE49-F238E27FC236}">
                    <a16:creationId xmlns:a16="http://schemas.microsoft.com/office/drawing/2014/main" id="{B8C22F28-6A69-46F6-831E-5BB9A5D4A4B6}"/>
                  </a:ext>
                </a:extLst>
              </p:cNvPr>
              <p:cNvSpPr>
                <a:spLocks noChangeArrowheads="1"/>
              </p:cNvSpPr>
              <p:nvPr/>
            </p:nvSpPr>
            <p:spPr bwMode="auto">
              <a:xfrm>
                <a:off x="5117" y="1646"/>
                <a:ext cx="435" cy="7"/>
              </a:xfrm>
              <a:prstGeom prst="rect">
                <a:avLst/>
              </a:prstGeom>
              <a:solidFill>
                <a:srgbClr val="FFF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65" name="Rectangle 410">
                <a:extLst>
                  <a:ext uri="{FF2B5EF4-FFF2-40B4-BE49-F238E27FC236}">
                    <a16:creationId xmlns:a16="http://schemas.microsoft.com/office/drawing/2014/main" id="{C97887B3-4906-4116-AC0D-D928B52D8B4C}"/>
                  </a:ext>
                </a:extLst>
              </p:cNvPr>
              <p:cNvSpPr>
                <a:spLocks noChangeArrowheads="1"/>
              </p:cNvSpPr>
              <p:nvPr/>
            </p:nvSpPr>
            <p:spPr bwMode="auto">
              <a:xfrm>
                <a:off x="5117" y="1653"/>
                <a:ext cx="435" cy="8"/>
              </a:xfrm>
              <a:prstGeom prst="rect">
                <a:avLst/>
              </a:prstGeom>
              <a:solidFill>
                <a:srgbClr val="FFF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66" name="Rectangle 411">
                <a:extLst>
                  <a:ext uri="{FF2B5EF4-FFF2-40B4-BE49-F238E27FC236}">
                    <a16:creationId xmlns:a16="http://schemas.microsoft.com/office/drawing/2014/main" id="{D9768636-D5B3-468D-A407-86FC89F543EE}"/>
                  </a:ext>
                </a:extLst>
              </p:cNvPr>
              <p:cNvSpPr>
                <a:spLocks noChangeArrowheads="1"/>
              </p:cNvSpPr>
              <p:nvPr/>
            </p:nvSpPr>
            <p:spPr bwMode="auto">
              <a:xfrm>
                <a:off x="5117" y="1661"/>
                <a:ext cx="435" cy="7"/>
              </a:xfrm>
              <a:prstGeom prst="rect">
                <a:avLst/>
              </a:prstGeom>
              <a:solidFill>
                <a:srgbClr val="FFF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67" name="Rectangle 412">
                <a:extLst>
                  <a:ext uri="{FF2B5EF4-FFF2-40B4-BE49-F238E27FC236}">
                    <a16:creationId xmlns:a16="http://schemas.microsoft.com/office/drawing/2014/main" id="{D94241E7-C0D9-4501-B2CA-EFA7B9DF9F09}"/>
                  </a:ext>
                </a:extLst>
              </p:cNvPr>
              <p:cNvSpPr>
                <a:spLocks noChangeArrowheads="1"/>
              </p:cNvSpPr>
              <p:nvPr/>
            </p:nvSpPr>
            <p:spPr bwMode="auto">
              <a:xfrm>
                <a:off x="5117" y="1668"/>
                <a:ext cx="435" cy="7"/>
              </a:xfrm>
              <a:prstGeom prst="rect">
                <a:avLst/>
              </a:prstGeom>
              <a:solidFill>
                <a:srgbClr val="FFF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68" name="Rectangle 413">
                <a:extLst>
                  <a:ext uri="{FF2B5EF4-FFF2-40B4-BE49-F238E27FC236}">
                    <a16:creationId xmlns:a16="http://schemas.microsoft.com/office/drawing/2014/main" id="{8B77F951-B969-4278-BEF5-AD2FBCCFA4E5}"/>
                  </a:ext>
                </a:extLst>
              </p:cNvPr>
              <p:cNvSpPr>
                <a:spLocks noChangeArrowheads="1"/>
              </p:cNvSpPr>
              <p:nvPr/>
            </p:nvSpPr>
            <p:spPr bwMode="auto">
              <a:xfrm>
                <a:off x="5117" y="1675"/>
                <a:ext cx="435" cy="4"/>
              </a:xfrm>
              <a:prstGeom prst="rect">
                <a:avLst/>
              </a:prstGeom>
              <a:solidFill>
                <a:srgbClr val="FFF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69" name="Rectangle 414">
                <a:extLst>
                  <a:ext uri="{FF2B5EF4-FFF2-40B4-BE49-F238E27FC236}">
                    <a16:creationId xmlns:a16="http://schemas.microsoft.com/office/drawing/2014/main" id="{1094261A-0B3A-4D03-9069-105937EB9912}"/>
                  </a:ext>
                </a:extLst>
              </p:cNvPr>
              <p:cNvSpPr>
                <a:spLocks noChangeArrowheads="1"/>
              </p:cNvSpPr>
              <p:nvPr/>
            </p:nvSpPr>
            <p:spPr bwMode="auto">
              <a:xfrm>
                <a:off x="5117" y="1679"/>
                <a:ext cx="435" cy="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870" name="Rectangle 415">
                <a:extLst>
                  <a:ext uri="{FF2B5EF4-FFF2-40B4-BE49-F238E27FC236}">
                    <a16:creationId xmlns:a16="http://schemas.microsoft.com/office/drawing/2014/main" id="{C7D36DF3-585C-4B0E-85B4-6E1F0C91340F}"/>
                  </a:ext>
                </a:extLst>
              </p:cNvPr>
              <p:cNvSpPr>
                <a:spLocks noChangeArrowheads="1"/>
              </p:cNvSpPr>
              <p:nvPr/>
            </p:nvSpPr>
            <p:spPr bwMode="auto">
              <a:xfrm>
                <a:off x="3287" y="575"/>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18871" name="Freeform 416">
                <a:extLst>
                  <a:ext uri="{FF2B5EF4-FFF2-40B4-BE49-F238E27FC236}">
                    <a16:creationId xmlns:a16="http://schemas.microsoft.com/office/drawing/2014/main" id="{23C8CE7C-B345-4EA9-81D8-C2D30107EB43}"/>
                  </a:ext>
                </a:extLst>
              </p:cNvPr>
              <p:cNvSpPr>
                <a:spLocks/>
              </p:cNvSpPr>
              <p:nvPr/>
            </p:nvSpPr>
            <p:spPr bwMode="auto">
              <a:xfrm>
                <a:off x="982" y="1294"/>
                <a:ext cx="1645" cy="94"/>
              </a:xfrm>
              <a:custGeom>
                <a:avLst/>
                <a:gdLst>
                  <a:gd name="T0" fmla="*/ 1645 w 1645"/>
                  <a:gd name="T1" fmla="*/ 0 h 94"/>
                  <a:gd name="T2" fmla="*/ 1645 w 1645"/>
                  <a:gd name="T3" fmla="*/ 94 h 94"/>
                  <a:gd name="T4" fmla="*/ 0 w 1645"/>
                  <a:gd name="T5" fmla="*/ 94 h 94"/>
                  <a:gd name="T6" fmla="*/ 0 60000 65536"/>
                  <a:gd name="T7" fmla="*/ 0 60000 65536"/>
                  <a:gd name="T8" fmla="*/ 0 60000 65536"/>
                  <a:gd name="T9" fmla="*/ 0 w 1645"/>
                  <a:gd name="T10" fmla="*/ 0 h 94"/>
                  <a:gd name="T11" fmla="*/ 1645 w 1645"/>
                  <a:gd name="T12" fmla="*/ 94 h 94"/>
                </a:gdLst>
                <a:ahLst/>
                <a:cxnLst>
                  <a:cxn ang="T6">
                    <a:pos x="T0" y="T1"/>
                  </a:cxn>
                  <a:cxn ang="T7">
                    <a:pos x="T2" y="T3"/>
                  </a:cxn>
                  <a:cxn ang="T8">
                    <a:pos x="T4" y="T5"/>
                  </a:cxn>
                </a:cxnLst>
                <a:rect l="T9" t="T10" r="T11" b="T12"/>
                <a:pathLst>
                  <a:path w="1645" h="94">
                    <a:moveTo>
                      <a:pt x="1645" y="0"/>
                    </a:moveTo>
                    <a:lnTo>
                      <a:pt x="1645" y="94"/>
                    </a:lnTo>
                    <a:lnTo>
                      <a:pt x="0" y="94"/>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18645" name="Freeform 417">
              <a:extLst>
                <a:ext uri="{FF2B5EF4-FFF2-40B4-BE49-F238E27FC236}">
                  <a16:creationId xmlns:a16="http://schemas.microsoft.com/office/drawing/2014/main" id="{C12816BF-DB56-471B-B5E6-9FD8242F6A49}"/>
                </a:ext>
              </a:extLst>
            </p:cNvPr>
            <p:cNvSpPr>
              <a:spLocks/>
            </p:cNvSpPr>
            <p:nvPr/>
          </p:nvSpPr>
          <p:spPr bwMode="auto">
            <a:xfrm>
              <a:off x="915" y="1350"/>
              <a:ext cx="77" cy="77"/>
            </a:xfrm>
            <a:custGeom>
              <a:avLst/>
              <a:gdLst>
                <a:gd name="T0" fmla="*/ 77 w 77"/>
                <a:gd name="T1" fmla="*/ 77 h 77"/>
                <a:gd name="T2" fmla="*/ 0 w 77"/>
                <a:gd name="T3" fmla="*/ 38 h 77"/>
                <a:gd name="T4" fmla="*/ 77 w 77"/>
                <a:gd name="T5" fmla="*/ 0 h 77"/>
                <a:gd name="T6" fmla="*/ 77 w 77"/>
                <a:gd name="T7" fmla="*/ 77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77" y="77"/>
                  </a:moveTo>
                  <a:lnTo>
                    <a:pt x="0" y="38"/>
                  </a:lnTo>
                  <a:lnTo>
                    <a:pt x="77" y="0"/>
                  </a:lnTo>
                  <a:lnTo>
                    <a:pt x="77" y="77"/>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646" name="Rectangle 418">
              <a:extLst>
                <a:ext uri="{FF2B5EF4-FFF2-40B4-BE49-F238E27FC236}">
                  <a16:creationId xmlns:a16="http://schemas.microsoft.com/office/drawing/2014/main" id="{915058C8-395B-4AAA-89E7-8C45F3E29AB2}"/>
                </a:ext>
              </a:extLst>
            </p:cNvPr>
            <p:cNvSpPr>
              <a:spLocks noChangeArrowheads="1"/>
            </p:cNvSpPr>
            <p:nvPr/>
          </p:nvSpPr>
          <p:spPr bwMode="auto">
            <a:xfrm>
              <a:off x="2689" y="1326"/>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18647" name="Freeform 419">
              <a:extLst>
                <a:ext uri="{FF2B5EF4-FFF2-40B4-BE49-F238E27FC236}">
                  <a16:creationId xmlns:a16="http://schemas.microsoft.com/office/drawing/2014/main" id="{7C0BC7B1-8D41-4761-AD6D-0FE051A2014A}"/>
                </a:ext>
              </a:extLst>
            </p:cNvPr>
            <p:cNvSpPr>
              <a:spLocks noEditPoints="1"/>
            </p:cNvSpPr>
            <p:nvPr/>
          </p:nvSpPr>
          <p:spPr bwMode="auto">
            <a:xfrm>
              <a:off x="3243" y="527"/>
              <a:ext cx="1110" cy="159"/>
            </a:xfrm>
            <a:custGeom>
              <a:avLst/>
              <a:gdLst>
                <a:gd name="T0" fmla="*/ 12092 w 611"/>
                <a:gd name="T1" fmla="*/ 0 h 152"/>
                <a:gd name="T2" fmla="*/ 12092 w 611"/>
                <a:gd name="T3" fmla="*/ 74 h 152"/>
                <a:gd name="T4" fmla="*/ 11496 w 611"/>
                <a:gd name="T5" fmla="*/ 74 h 152"/>
                <a:gd name="T6" fmla="*/ 11496 w 611"/>
                <a:gd name="T7" fmla="*/ 0 h 152"/>
                <a:gd name="T8" fmla="*/ 12092 w 611"/>
                <a:gd name="T9" fmla="*/ 0 h 152"/>
                <a:gd name="T10" fmla="*/ 12092 w 611"/>
                <a:gd name="T11" fmla="*/ 111 h 152"/>
                <a:gd name="T12" fmla="*/ 12092 w 611"/>
                <a:gd name="T13" fmla="*/ 190 h 152"/>
                <a:gd name="T14" fmla="*/ 11578 w 611"/>
                <a:gd name="T15" fmla="*/ 190 h 152"/>
                <a:gd name="T16" fmla="*/ 11578 w 611"/>
                <a:gd name="T17" fmla="*/ 153 h 152"/>
                <a:gd name="T18" fmla="*/ 11792 w 611"/>
                <a:gd name="T19" fmla="*/ 153 h 152"/>
                <a:gd name="T20" fmla="*/ 11496 w 611"/>
                <a:gd name="T21" fmla="*/ 172 h 152"/>
                <a:gd name="T22" fmla="*/ 11496 w 611"/>
                <a:gd name="T23" fmla="*/ 111 h 152"/>
                <a:gd name="T24" fmla="*/ 12092 w 611"/>
                <a:gd name="T25" fmla="*/ 111 h 152"/>
                <a:gd name="T26" fmla="*/ 11004 w 611"/>
                <a:gd name="T27" fmla="*/ 190 h 152"/>
                <a:gd name="T28" fmla="*/ 9816 w 611"/>
                <a:gd name="T29" fmla="*/ 190 h 152"/>
                <a:gd name="T30" fmla="*/ 9816 w 611"/>
                <a:gd name="T31" fmla="*/ 153 h 152"/>
                <a:gd name="T32" fmla="*/ 11004 w 611"/>
                <a:gd name="T33" fmla="*/ 153 h 152"/>
                <a:gd name="T34" fmla="*/ 11004 w 611"/>
                <a:gd name="T35" fmla="*/ 190 h 152"/>
                <a:gd name="T36" fmla="*/ 9227 w 611"/>
                <a:gd name="T37" fmla="*/ 190 h 152"/>
                <a:gd name="T38" fmla="*/ 8053 w 611"/>
                <a:gd name="T39" fmla="*/ 190 h 152"/>
                <a:gd name="T40" fmla="*/ 8053 w 611"/>
                <a:gd name="T41" fmla="*/ 153 h 152"/>
                <a:gd name="T42" fmla="*/ 9227 w 611"/>
                <a:gd name="T43" fmla="*/ 153 h 152"/>
                <a:gd name="T44" fmla="*/ 9227 w 611"/>
                <a:gd name="T45" fmla="*/ 190 h 152"/>
                <a:gd name="T46" fmla="*/ 7459 w 611"/>
                <a:gd name="T47" fmla="*/ 190 h 152"/>
                <a:gd name="T48" fmla="*/ 6297 w 611"/>
                <a:gd name="T49" fmla="*/ 190 h 152"/>
                <a:gd name="T50" fmla="*/ 6297 w 611"/>
                <a:gd name="T51" fmla="*/ 153 h 152"/>
                <a:gd name="T52" fmla="*/ 7459 w 611"/>
                <a:gd name="T53" fmla="*/ 153 h 152"/>
                <a:gd name="T54" fmla="*/ 7459 w 611"/>
                <a:gd name="T55" fmla="*/ 190 h 152"/>
                <a:gd name="T56" fmla="*/ 5697 w 611"/>
                <a:gd name="T57" fmla="*/ 190 h 152"/>
                <a:gd name="T58" fmla="*/ 4509 w 611"/>
                <a:gd name="T59" fmla="*/ 190 h 152"/>
                <a:gd name="T60" fmla="*/ 4509 w 611"/>
                <a:gd name="T61" fmla="*/ 153 h 152"/>
                <a:gd name="T62" fmla="*/ 5697 w 611"/>
                <a:gd name="T63" fmla="*/ 153 h 152"/>
                <a:gd name="T64" fmla="*/ 5697 w 611"/>
                <a:gd name="T65" fmla="*/ 190 h 152"/>
                <a:gd name="T66" fmla="*/ 3944 w 611"/>
                <a:gd name="T67" fmla="*/ 190 h 152"/>
                <a:gd name="T68" fmla="*/ 2760 w 611"/>
                <a:gd name="T69" fmla="*/ 190 h 152"/>
                <a:gd name="T70" fmla="*/ 2760 w 611"/>
                <a:gd name="T71" fmla="*/ 153 h 152"/>
                <a:gd name="T72" fmla="*/ 3944 w 611"/>
                <a:gd name="T73" fmla="*/ 153 h 152"/>
                <a:gd name="T74" fmla="*/ 3944 w 611"/>
                <a:gd name="T75" fmla="*/ 190 h 152"/>
                <a:gd name="T76" fmla="*/ 2158 w 611"/>
                <a:gd name="T77" fmla="*/ 190 h 152"/>
                <a:gd name="T78" fmla="*/ 990 w 611"/>
                <a:gd name="T79" fmla="*/ 190 h 152"/>
                <a:gd name="T80" fmla="*/ 990 w 611"/>
                <a:gd name="T81" fmla="*/ 153 h 152"/>
                <a:gd name="T82" fmla="*/ 2158 w 611"/>
                <a:gd name="T83" fmla="*/ 153 h 152"/>
                <a:gd name="T84" fmla="*/ 2158 w 611"/>
                <a:gd name="T85" fmla="*/ 190 h 152"/>
                <a:gd name="T86" fmla="*/ 389 w 611"/>
                <a:gd name="T87" fmla="*/ 190 h 152"/>
                <a:gd name="T88" fmla="*/ 0 w 611"/>
                <a:gd name="T89" fmla="*/ 190 h 152"/>
                <a:gd name="T90" fmla="*/ 0 w 611"/>
                <a:gd name="T91" fmla="*/ 153 h 152"/>
                <a:gd name="T92" fmla="*/ 389 w 611"/>
                <a:gd name="T93" fmla="*/ 153 h 152"/>
                <a:gd name="T94" fmla="*/ 389 w 611"/>
                <a:gd name="T95" fmla="*/ 190 h 1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1"/>
                <a:gd name="T145" fmla="*/ 0 h 152"/>
                <a:gd name="T146" fmla="*/ 611 w 611"/>
                <a:gd name="T147" fmla="*/ 152 h 1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1" h="152">
                  <a:moveTo>
                    <a:pt x="611" y="0"/>
                  </a:moveTo>
                  <a:lnTo>
                    <a:pt x="611" y="59"/>
                  </a:lnTo>
                  <a:lnTo>
                    <a:pt x="581" y="59"/>
                  </a:lnTo>
                  <a:lnTo>
                    <a:pt x="581" y="0"/>
                  </a:lnTo>
                  <a:lnTo>
                    <a:pt x="611" y="0"/>
                  </a:lnTo>
                  <a:close/>
                  <a:moveTo>
                    <a:pt x="611" y="89"/>
                  </a:moveTo>
                  <a:lnTo>
                    <a:pt x="611" y="152"/>
                  </a:lnTo>
                  <a:lnTo>
                    <a:pt x="585" y="152"/>
                  </a:lnTo>
                  <a:lnTo>
                    <a:pt x="585" y="122"/>
                  </a:lnTo>
                  <a:lnTo>
                    <a:pt x="596" y="122"/>
                  </a:lnTo>
                  <a:lnTo>
                    <a:pt x="581" y="137"/>
                  </a:lnTo>
                  <a:lnTo>
                    <a:pt x="581" y="89"/>
                  </a:lnTo>
                  <a:lnTo>
                    <a:pt x="611" y="89"/>
                  </a:lnTo>
                  <a:close/>
                  <a:moveTo>
                    <a:pt x="556" y="152"/>
                  </a:moveTo>
                  <a:lnTo>
                    <a:pt x="496" y="152"/>
                  </a:lnTo>
                  <a:lnTo>
                    <a:pt x="496" y="122"/>
                  </a:lnTo>
                  <a:lnTo>
                    <a:pt x="556" y="122"/>
                  </a:lnTo>
                  <a:lnTo>
                    <a:pt x="556" y="152"/>
                  </a:lnTo>
                  <a:close/>
                  <a:moveTo>
                    <a:pt x="466" y="152"/>
                  </a:moveTo>
                  <a:lnTo>
                    <a:pt x="407" y="152"/>
                  </a:lnTo>
                  <a:lnTo>
                    <a:pt x="407" y="122"/>
                  </a:lnTo>
                  <a:lnTo>
                    <a:pt x="466" y="122"/>
                  </a:lnTo>
                  <a:lnTo>
                    <a:pt x="466" y="152"/>
                  </a:lnTo>
                  <a:close/>
                  <a:moveTo>
                    <a:pt x="377" y="152"/>
                  </a:moveTo>
                  <a:lnTo>
                    <a:pt x="318" y="152"/>
                  </a:lnTo>
                  <a:lnTo>
                    <a:pt x="318" y="122"/>
                  </a:lnTo>
                  <a:lnTo>
                    <a:pt x="377" y="122"/>
                  </a:lnTo>
                  <a:lnTo>
                    <a:pt x="377" y="152"/>
                  </a:lnTo>
                  <a:close/>
                  <a:moveTo>
                    <a:pt x="288" y="152"/>
                  </a:moveTo>
                  <a:lnTo>
                    <a:pt x="228" y="152"/>
                  </a:lnTo>
                  <a:lnTo>
                    <a:pt x="228" y="122"/>
                  </a:lnTo>
                  <a:lnTo>
                    <a:pt x="288" y="122"/>
                  </a:lnTo>
                  <a:lnTo>
                    <a:pt x="288" y="152"/>
                  </a:lnTo>
                  <a:close/>
                  <a:moveTo>
                    <a:pt x="199" y="152"/>
                  </a:moveTo>
                  <a:lnTo>
                    <a:pt x="139" y="152"/>
                  </a:lnTo>
                  <a:lnTo>
                    <a:pt x="139" y="122"/>
                  </a:lnTo>
                  <a:lnTo>
                    <a:pt x="199" y="122"/>
                  </a:lnTo>
                  <a:lnTo>
                    <a:pt x="199" y="152"/>
                  </a:lnTo>
                  <a:close/>
                  <a:moveTo>
                    <a:pt x="109" y="152"/>
                  </a:moveTo>
                  <a:lnTo>
                    <a:pt x="50" y="152"/>
                  </a:lnTo>
                  <a:lnTo>
                    <a:pt x="50" y="122"/>
                  </a:lnTo>
                  <a:lnTo>
                    <a:pt x="109" y="122"/>
                  </a:lnTo>
                  <a:lnTo>
                    <a:pt x="109" y="152"/>
                  </a:lnTo>
                  <a:close/>
                  <a:moveTo>
                    <a:pt x="20" y="152"/>
                  </a:moveTo>
                  <a:lnTo>
                    <a:pt x="0" y="152"/>
                  </a:lnTo>
                  <a:lnTo>
                    <a:pt x="0" y="122"/>
                  </a:lnTo>
                  <a:lnTo>
                    <a:pt x="20" y="122"/>
                  </a:lnTo>
                  <a:lnTo>
                    <a:pt x="20" y="152"/>
                  </a:lnTo>
                  <a:close/>
                </a:path>
              </a:pathLst>
            </a:custGeom>
            <a:solidFill>
              <a:srgbClr val="800000"/>
            </a:solidFill>
            <a:ln w="6350" cap="flat">
              <a:solidFill>
                <a:srgbClr val="800000"/>
              </a:solidFill>
              <a:prstDash val="solid"/>
              <a:bevel/>
              <a:headEnd/>
              <a:tailEnd/>
            </a:ln>
          </p:spPr>
          <p:txBody>
            <a:bodyPr/>
            <a:lstStyle/>
            <a:p>
              <a:endParaRPr lang="en-GB"/>
            </a:p>
          </p:txBody>
        </p:sp>
        <p:pic>
          <p:nvPicPr>
            <p:cNvPr id="18648" name="Picture 2" descr="sun-illustration1">
              <a:extLst>
                <a:ext uri="{FF2B5EF4-FFF2-40B4-BE49-F238E27FC236}">
                  <a16:creationId xmlns:a16="http://schemas.microsoft.com/office/drawing/2014/main" id="{5A9CA6F4-6606-48ED-9FF6-AD0A358FA0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 y="250"/>
              <a:ext cx="16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49" name="Picture 4" descr="fire_meaney2">
              <a:extLst>
                <a:ext uri="{FF2B5EF4-FFF2-40B4-BE49-F238E27FC236}">
                  <a16:creationId xmlns:a16="http://schemas.microsoft.com/office/drawing/2014/main" id="{5BBD83C3-E241-42A2-AAD5-91D95DAE0E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 y="210"/>
              <a:ext cx="146"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50" name="AutoShape 7">
              <a:extLst>
                <a:ext uri="{FF2B5EF4-FFF2-40B4-BE49-F238E27FC236}">
                  <a16:creationId xmlns:a16="http://schemas.microsoft.com/office/drawing/2014/main" id="{535D670D-7A24-454A-B22B-489300F655DD}"/>
                </a:ext>
              </a:extLst>
            </p:cNvPr>
            <p:cNvSpPr>
              <a:spLocks noChangeArrowheads="1"/>
            </p:cNvSpPr>
            <p:nvPr/>
          </p:nvSpPr>
          <p:spPr bwMode="auto">
            <a:xfrm rot="16200000" flipH="1">
              <a:off x="112" y="304"/>
              <a:ext cx="532" cy="161"/>
            </a:xfrm>
            <a:prstGeom prst="parallelogram">
              <a:avLst>
                <a:gd name="adj" fmla="val 65919"/>
              </a:avLst>
            </a:prstGeom>
            <a:solidFill>
              <a:srgbClr val="FFFF00"/>
            </a:solidFill>
            <a:ln w="25400">
              <a:solidFill>
                <a:schemeClr val="tx1"/>
              </a:solidFill>
              <a:miter lim="800000"/>
              <a:headEnd/>
              <a:tailEnd/>
            </a:ln>
          </p:spPr>
          <p:txBody>
            <a:bodyPr vert="eaVert"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51" name="AutoShape 8">
              <a:extLst>
                <a:ext uri="{FF2B5EF4-FFF2-40B4-BE49-F238E27FC236}">
                  <a16:creationId xmlns:a16="http://schemas.microsoft.com/office/drawing/2014/main" id="{DC26C967-74A1-42C4-8071-A82499FEF604}"/>
                </a:ext>
              </a:extLst>
            </p:cNvPr>
            <p:cNvSpPr>
              <a:spLocks noChangeArrowheads="1"/>
            </p:cNvSpPr>
            <p:nvPr/>
          </p:nvSpPr>
          <p:spPr bwMode="auto">
            <a:xfrm rot="16200000" flipH="1">
              <a:off x="287" y="304"/>
              <a:ext cx="532" cy="161"/>
            </a:xfrm>
            <a:prstGeom prst="parallelogram">
              <a:avLst>
                <a:gd name="adj" fmla="val 65919"/>
              </a:avLst>
            </a:prstGeom>
            <a:solidFill>
              <a:srgbClr val="FFFF00"/>
            </a:solidFill>
            <a:ln w="25400">
              <a:solidFill>
                <a:schemeClr val="tx1"/>
              </a:solidFill>
              <a:miter lim="800000"/>
              <a:headEnd/>
              <a:tailEnd/>
            </a:ln>
          </p:spPr>
          <p:txBody>
            <a:bodyPr vert="eaVert"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52" name="AutoShape 9">
              <a:extLst>
                <a:ext uri="{FF2B5EF4-FFF2-40B4-BE49-F238E27FC236}">
                  <a16:creationId xmlns:a16="http://schemas.microsoft.com/office/drawing/2014/main" id="{F2EA27BC-08F0-41DA-A444-6D08362BD234}"/>
                </a:ext>
              </a:extLst>
            </p:cNvPr>
            <p:cNvSpPr>
              <a:spLocks noChangeArrowheads="1"/>
            </p:cNvSpPr>
            <p:nvPr/>
          </p:nvSpPr>
          <p:spPr bwMode="auto">
            <a:xfrm rot="16200000" flipH="1">
              <a:off x="462" y="304"/>
              <a:ext cx="532" cy="161"/>
            </a:xfrm>
            <a:prstGeom prst="parallelogram">
              <a:avLst>
                <a:gd name="adj" fmla="val 65919"/>
              </a:avLst>
            </a:prstGeom>
            <a:solidFill>
              <a:srgbClr val="FFFF00"/>
            </a:solidFill>
            <a:ln w="25400">
              <a:solidFill>
                <a:schemeClr val="tx1"/>
              </a:solidFill>
              <a:miter lim="800000"/>
              <a:headEnd/>
              <a:tailEnd/>
            </a:ln>
          </p:spPr>
          <p:txBody>
            <a:bodyPr vert="eaVert"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53" name="AutoShape 10">
              <a:extLst>
                <a:ext uri="{FF2B5EF4-FFF2-40B4-BE49-F238E27FC236}">
                  <a16:creationId xmlns:a16="http://schemas.microsoft.com/office/drawing/2014/main" id="{BA2763EC-68B1-4607-B3F0-4C0E4D588297}"/>
                </a:ext>
              </a:extLst>
            </p:cNvPr>
            <p:cNvSpPr>
              <a:spLocks noChangeArrowheads="1"/>
            </p:cNvSpPr>
            <p:nvPr/>
          </p:nvSpPr>
          <p:spPr bwMode="auto">
            <a:xfrm rot="16200000" flipH="1">
              <a:off x="637" y="304"/>
              <a:ext cx="532" cy="162"/>
            </a:xfrm>
            <a:prstGeom prst="parallelogram">
              <a:avLst>
                <a:gd name="adj" fmla="val 65512"/>
              </a:avLst>
            </a:prstGeom>
            <a:solidFill>
              <a:srgbClr val="FFFF00"/>
            </a:solidFill>
            <a:ln w="25400">
              <a:solidFill>
                <a:schemeClr val="tx1"/>
              </a:solidFill>
              <a:miter lim="800000"/>
              <a:headEnd/>
              <a:tailEnd/>
            </a:ln>
          </p:spPr>
          <p:txBody>
            <a:bodyPr vert="eaVert"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54" name="Oval 11">
              <a:extLst>
                <a:ext uri="{FF2B5EF4-FFF2-40B4-BE49-F238E27FC236}">
                  <a16:creationId xmlns:a16="http://schemas.microsoft.com/office/drawing/2014/main" id="{C683BB3D-9501-41DB-8971-914838773915}"/>
                </a:ext>
              </a:extLst>
            </p:cNvPr>
            <p:cNvSpPr>
              <a:spLocks noChangeArrowheads="1"/>
            </p:cNvSpPr>
            <p:nvPr/>
          </p:nvSpPr>
          <p:spPr bwMode="auto">
            <a:xfrm>
              <a:off x="322" y="451"/>
              <a:ext cx="53" cy="109"/>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55" name="Oval 12">
              <a:extLst>
                <a:ext uri="{FF2B5EF4-FFF2-40B4-BE49-F238E27FC236}">
                  <a16:creationId xmlns:a16="http://schemas.microsoft.com/office/drawing/2014/main" id="{B542FA1A-D99C-40E9-81F5-C7F650029626}"/>
                </a:ext>
              </a:extLst>
            </p:cNvPr>
            <p:cNvSpPr>
              <a:spLocks noChangeArrowheads="1"/>
            </p:cNvSpPr>
            <p:nvPr/>
          </p:nvSpPr>
          <p:spPr bwMode="auto">
            <a:xfrm>
              <a:off x="397" y="355"/>
              <a:ext cx="45" cy="78"/>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56" name="Oval 13">
              <a:extLst>
                <a:ext uri="{FF2B5EF4-FFF2-40B4-BE49-F238E27FC236}">
                  <a16:creationId xmlns:a16="http://schemas.microsoft.com/office/drawing/2014/main" id="{A54451C4-CDF0-49D5-B92F-243984ACAF79}"/>
                </a:ext>
              </a:extLst>
            </p:cNvPr>
            <p:cNvSpPr>
              <a:spLocks noChangeArrowheads="1"/>
            </p:cNvSpPr>
            <p:nvPr/>
          </p:nvSpPr>
          <p:spPr bwMode="auto">
            <a:xfrm>
              <a:off x="557" y="185"/>
              <a:ext cx="63" cy="121"/>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57" name="Oval 14">
              <a:extLst>
                <a:ext uri="{FF2B5EF4-FFF2-40B4-BE49-F238E27FC236}">
                  <a16:creationId xmlns:a16="http://schemas.microsoft.com/office/drawing/2014/main" id="{20571C92-DFF0-47BC-8A78-3B4222186118}"/>
                </a:ext>
              </a:extLst>
            </p:cNvPr>
            <p:cNvSpPr>
              <a:spLocks noChangeArrowheads="1"/>
            </p:cNvSpPr>
            <p:nvPr/>
          </p:nvSpPr>
          <p:spPr bwMode="auto">
            <a:xfrm>
              <a:off x="496" y="446"/>
              <a:ext cx="53" cy="109"/>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58" name="Oval 15">
              <a:extLst>
                <a:ext uri="{FF2B5EF4-FFF2-40B4-BE49-F238E27FC236}">
                  <a16:creationId xmlns:a16="http://schemas.microsoft.com/office/drawing/2014/main" id="{55872A16-6436-4932-BA58-2A3F60D0CDD8}"/>
                </a:ext>
              </a:extLst>
            </p:cNvPr>
            <p:cNvSpPr>
              <a:spLocks noChangeArrowheads="1"/>
            </p:cNvSpPr>
            <p:nvPr/>
          </p:nvSpPr>
          <p:spPr bwMode="auto">
            <a:xfrm>
              <a:off x="574" y="385"/>
              <a:ext cx="46" cy="74"/>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59" name="Oval 16">
              <a:extLst>
                <a:ext uri="{FF2B5EF4-FFF2-40B4-BE49-F238E27FC236}">
                  <a16:creationId xmlns:a16="http://schemas.microsoft.com/office/drawing/2014/main" id="{44E70DE5-7694-4132-893F-4C48EBB1FCBE}"/>
                </a:ext>
              </a:extLst>
            </p:cNvPr>
            <p:cNvSpPr>
              <a:spLocks noChangeArrowheads="1"/>
            </p:cNvSpPr>
            <p:nvPr/>
          </p:nvSpPr>
          <p:spPr bwMode="auto">
            <a:xfrm>
              <a:off x="735" y="428"/>
              <a:ext cx="54" cy="109"/>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60" name="Oval 17">
              <a:extLst>
                <a:ext uri="{FF2B5EF4-FFF2-40B4-BE49-F238E27FC236}">
                  <a16:creationId xmlns:a16="http://schemas.microsoft.com/office/drawing/2014/main" id="{1160D224-74E1-4C15-ACBD-F873172E9E0F}"/>
                </a:ext>
              </a:extLst>
            </p:cNvPr>
            <p:cNvSpPr>
              <a:spLocks noChangeArrowheads="1"/>
            </p:cNvSpPr>
            <p:nvPr/>
          </p:nvSpPr>
          <p:spPr bwMode="auto">
            <a:xfrm>
              <a:off x="669" y="367"/>
              <a:ext cx="41" cy="57"/>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61" name="Oval 18">
              <a:extLst>
                <a:ext uri="{FF2B5EF4-FFF2-40B4-BE49-F238E27FC236}">
                  <a16:creationId xmlns:a16="http://schemas.microsoft.com/office/drawing/2014/main" id="{91836604-0146-48C5-B0EC-943E7BC1588A}"/>
                </a:ext>
              </a:extLst>
            </p:cNvPr>
            <p:cNvSpPr>
              <a:spLocks noChangeArrowheads="1"/>
            </p:cNvSpPr>
            <p:nvPr/>
          </p:nvSpPr>
          <p:spPr bwMode="auto">
            <a:xfrm>
              <a:off x="847" y="223"/>
              <a:ext cx="37" cy="70"/>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62" name="Oval 19">
              <a:extLst>
                <a:ext uri="{FF2B5EF4-FFF2-40B4-BE49-F238E27FC236}">
                  <a16:creationId xmlns:a16="http://schemas.microsoft.com/office/drawing/2014/main" id="{C2871856-0C30-4EB4-9610-ACBB2D0AD4B4}"/>
                </a:ext>
              </a:extLst>
            </p:cNvPr>
            <p:cNvSpPr>
              <a:spLocks noChangeArrowheads="1"/>
            </p:cNvSpPr>
            <p:nvPr/>
          </p:nvSpPr>
          <p:spPr bwMode="auto">
            <a:xfrm>
              <a:off x="851" y="428"/>
              <a:ext cx="54" cy="109"/>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63" name="Oval 20">
              <a:extLst>
                <a:ext uri="{FF2B5EF4-FFF2-40B4-BE49-F238E27FC236}">
                  <a16:creationId xmlns:a16="http://schemas.microsoft.com/office/drawing/2014/main" id="{EF6FF21F-C7C1-4E8D-8FA8-37481A6F1AF7}"/>
                </a:ext>
              </a:extLst>
            </p:cNvPr>
            <p:cNvSpPr>
              <a:spLocks noChangeArrowheads="1"/>
            </p:cNvSpPr>
            <p:nvPr/>
          </p:nvSpPr>
          <p:spPr bwMode="auto">
            <a:xfrm>
              <a:off x="913" y="246"/>
              <a:ext cx="62" cy="134"/>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64" name="Oval 21">
              <a:extLst>
                <a:ext uri="{FF2B5EF4-FFF2-40B4-BE49-F238E27FC236}">
                  <a16:creationId xmlns:a16="http://schemas.microsoft.com/office/drawing/2014/main" id="{BBF2D3A8-0746-48CA-A58C-F4B31AE2A05E}"/>
                </a:ext>
              </a:extLst>
            </p:cNvPr>
            <p:cNvSpPr>
              <a:spLocks noChangeArrowheads="1"/>
            </p:cNvSpPr>
            <p:nvPr/>
          </p:nvSpPr>
          <p:spPr bwMode="auto">
            <a:xfrm>
              <a:off x="731" y="289"/>
              <a:ext cx="45" cy="78"/>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65" name="Oval 22">
              <a:extLst>
                <a:ext uri="{FF2B5EF4-FFF2-40B4-BE49-F238E27FC236}">
                  <a16:creationId xmlns:a16="http://schemas.microsoft.com/office/drawing/2014/main" id="{97B17263-BDEC-4112-89F2-53A1FDAB2EE0}"/>
                </a:ext>
              </a:extLst>
            </p:cNvPr>
            <p:cNvSpPr>
              <a:spLocks noChangeArrowheads="1"/>
            </p:cNvSpPr>
            <p:nvPr/>
          </p:nvSpPr>
          <p:spPr bwMode="auto">
            <a:xfrm>
              <a:off x="491" y="302"/>
              <a:ext cx="42" cy="74"/>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66" name="Oval 23">
              <a:extLst>
                <a:ext uri="{FF2B5EF4-FFF2-40B4-BE49-F238E27FC236}">
                  <a16:creationId xmlns:a16="http://schemas.microsoft.com/office/drawing/2014/main" id="{0821036B-5EBA-43B6-AFD6-D193E784C878}"/>
                </a:ext>
              </a:extLst>
            </p:cNvPr>
            <p:cNvSpPr>
              <a:spLocks noChangeArrowheads="1"/>
            </p:cNvSpPr>
            <p:nvPr/>
          </p:nvSpPr>
          <p:spPr bwMode="auto">
            <a:xfrm>
              <a:off x="318" y="281"/>
              <a:ext cx="49" cy="91"/>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8667" name="Line 7">
              <a:extLst>
                <a:ext uri="{FF2B5EF4-FFF2-40B4-BE49-F238E27FC236}">
                  <a16:creationId xmlns:a16="http://schemas.microsoft.com/office/drawing/2014/main" id="{E7D9DFC6-EAFF-4C9B-8F81-4DF927198FFE}"/>
                </a:ext>
              </a:extLst>
            </p:cNvPr>
            <p:cNvSpPr>
              <a:spLocks noChangeShapeType="1"/>
            </p:cNvSpPr>
            <p:nvPr/>
          </p:nvSpPr>
          <p:spPr bwMode="auto">
            <a:xfrm flipV="1">
              <a:off x="913" y="337"/>
              <a:ext cx="141" cy="0"/>
            </a:xfrm>
            <a:prstGeom prst="line">
              <a:avLst/>
            </a:prstGeom>
            <a:noFill/>
            <a:ln w="76200">
              <a:solidFill>
                <a:schemeClr val="accent2"/>
              </a:solidFill>
              <a:round/>
              <a:headEnd/>
              <a:tailEnd type="stealth" w="lg" len="lg"/>
            </a:ln>
            <a:extLst>
              <a:ext uri="{909E8E84-426E-40DD-AFC4-6F175D3DCCD1}">
                <a14:hiddenFill xmlns:a14="http://schemas.microsoft.com/office/drawing/2010/main">
                  <a:noFill/>
                </a14:hiddenFill>
              </a:ext>
            </a:extLst>
          </p:spPr>
          <p:txBody>
            <a:bodyPr>
              <a:spAutoFit/>
            </a:bodyPr>
            <a:lstStyle/>
            <a:p>
              <a:endParaRPr lang="en-GB"/>
            </a:p>
          </p:txBody>
        </p:sp>
        <p:sp>
          <p:nvSpPr>
            <p:cNvPr id="18668" name="Line 7">
              <a:extLst>
                <a:ext uri="{FF2B5EF4-FFF2-40B4-BE49-F238E27FC236}">
                  <a16:creationId xmlns:a16="http://schemas.microsoft.com/office/drawing/2014/main" id="{5BF2C79D-FF2F-407F-806D-ADE57FFBE43E}"/>
                </a:ext>
              </a:extLst>
            </p:cNvPr>
            <p:cNvSpPr>
              <a:spLocks noChangeShapeType="1"/>
            </p:cNvSpPr>
            <p:nvPr/>
          </p:nvSpPr>
          <p:spPr bwMode="auto">
            <a:xfrm flipV="1">
              <a:off x="731" y="337"/>
              <a:ext cx="91" cy="0"/>
            </a:xfrm>
            <a:prstGeom prst="line">
              <a:avLst/>
            </a:prstGeom>
            <a:noFill/>
            <a:ln w="76200">
              <a:solidFill>
                <a:schemeClr val="accent2"/>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GB"/>
            </a:p>
          </p:txBody>
        </p:sp>
        <p:sp>
          <p:nvSpPr>
            <p:cNvPr id="18669" name="Line 7">
              <a:extLst>
                <a:ext uri="{FF2B5EF4-FFF2-40B4-BE49-F238E27FC236}">
                  <a16:creationId xmlns:a16="http://schemas.microsoft.com/office/drawing/2014/main" id="{21883853-18B2-4231-87EB-AF8B6EE6290F}"/>
                </a:ext>
              </a:extLst>
            </p:cNvPr>
            <p:cNvSpPr>
              <a:spLocks noChangeShapeType="1"/>
            </p:cNvSpPr>
            <p:nvPr/>
          </p:nvSpPr>
          <p:spPr bwMode="auto">
            <a:xfrm flipV="1">
              <a:off x="491" y="337"/>
              <a:ext cx="158" cy="0"/>
            </a:xfrm>
            <a:prstGeom prst="line">
              <a:avLst/>
            </a:prstGeom>
            <a:noFill/>
            <a:ln w="76200">
              <a:solidFill>
                <a:schemeClr val="accent2"/>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GB"/>
            </a:p>
          </p:txBody>
        </p:sp>
        <p:sp>
          <p:nvSpPr>
            <p:cNvPr id="18670" name="Line 7">
              <a:extLst>
                <a:ext uri="{FF2B5EF4-FFF2-40B4-BE49-F238E27FC236}">
                  <a16:creationId xmlns:a16="http://schemas.microsoft.com/office/drawing/2014/main" id="{8C9CF0B6-AE5E-4B5B-843E-C82B639B187D}"/>
                </a:ext>
              </a:extLst>
            </p:cNvPr>
            <p:cNvSpPr>
              <a:spLocks noChangeShapeType="1"/>
            </p:cNvSpPr>
            <p:nvPr/>
          </p:nvSpPr>
          <p:spPr bwMode="auto">
            <a:xfrm flipV="1">
              <a:off x="318" y="337"/>
              <a:ext cx="153" cy="0"/>
            </a:xfrm>
            <a:prstGeom prst="line">
              <a:avLst/>
            </a:prstGeom>
            <a:noFill/>
            <a:ln w="76200">
              <a:solidFill>
                <a:schemeClr val="accent2"/>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GB"/>
            </a:p>
          </p:txBody>
        </p:sp>
        <p:sp>
          <p:nvSpPr>
            <p:cNvPr id="18671" name="Line 7">
              <a:extLst>
                <a:ext uri="{FF2B5EF4-FFF2-40B4-BE49-F238E27FC236}">
                  <a16:creationId xmlns:a16="http://schemas.microsoft.com/office/drawing/2014/main" id="{3BA509A3-4795-4E5C-A83B-42AA3B0D29E2}"/>
                </a:ext>
              </a:extLst>
            </p:cNvPr>
            <p:cNvSpPr>
              <a:spLocks noChangeShapeType="1"/>
            </p:cNvSpPr>
            <p:nvPr/>
          </p:nvSpPr>
          <p:spPr bwMode="auto">
            <a:xfrm flipV="1">
              <a:off x="214" y="337"/>
              <a:ext cx="83" cy="0"/>
            </a:xfrm>
            <a:prstGeom prst="line">
              <a:avLst/>
            </a:prstGeom>
            <a:noFill/>
            <a:ln w="76200">
              <a:solidFill>
                <a:schemeClr val="accent2"/>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GB"/>
            </a:p>
          </p:txBody>
        </p:sp>
      </p:grpSp>
      <p:pic>
        <p:nvPicPr>
          <p:cNvPr id="442" name="Content Placeholder 4">
            <a:extLst>
              <a:ext uri="{FF2B5EF4-FFF2-40B4-BE49-F238E27FC236}">
                <a16:creationId xmlns:a16="http://schemas.microsoft.com/office/drawing/2014/main" id="{09CC4430-B1F8-4F78-9A5B-51AABB17E25F}"/>
              </a:ext>
            </a:extLst>
          </p:cNvPr>
          <p:cNvPicPr>
            <a:picLocks noChangeAspect="1"/>
          </p:cNvPicPr>
          <p:nvPr/>
        </p:nvPicPr>
        <p:blipFill>
          <a:blip r:embed="rId5"/>
          <a:stretch>
            <a:fillRect/>
          </a:stretch>
        </p:blipFill>
        <p:spPr>
          <a:xfrm>
            <a:off x="9841230" y="5570704"/>
            <a:ext cx="1775513" cy="89279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a:extLst>
              <a:ext uri="{FF2B5EF4-FFF2-40B4-BE49-F238E27FC236}">
                <a16:creationId xmlns:a16="http://schemas.microsoft.com/office/drawing/2014/main" id="{C2616897-CB00-4CA0-85DF-0FBAB1EA6B6A}"/>
              </a:ext>
            </a:extLst>
          </p:cNvPr>
          <p:cNvGrpSpPr>
            <a:grpSpLocks/>
          </p:cNvGrpSpPr>
          <p:nvPr/>
        </p:nvGrpSpPr>
        <p:grpSpPr bwMode="auto">
          <a:xfrm>
            <a:off x="729916" y="225427"/>
            <a:ext cx="10242883" cy="5387976"/>
            <a:chOff x="78" y="119"/>
            <a:chExt cx="5607" cy="4054"/>
          </a:xfrm>
        </p:grpSpPr>
        <p:sp>
          <p:nvSpPr>
            <p:cNvPr id="19461" name="AutoShape 3">
              <a:extLst>
                <a:ext uri="{FF2B5EF4-FFF2-40B4-BE49-F238E27FC236}">
                  <a16:creationId xmlns:a16="http://schemas.microsoft.com/office/drawing/2014/main" id="{7B2BC643-6DFC-46DB-87C6-B74B362DA422}"/>
                </a:ext>
              </a:extLst>
            </p:cNvPr>
            <p:cNvSpPr>
              <a:spLocks noChangeAspect="1" noChangeArrowheads="1"/>
            </p:cNvSpPr>
            <p:nvPr/>
          </p:nvSpPr>
          <p:spPr bwMode="auto">
            <a:xfrm>
              <a:off x="78" y="147"/>
              <a:ext cx="5604" cy="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462" name="AutoShape 4">
              <a:extLst>
                <a:ext uri="{FF2B5EF4-FFF2-40B4-BE49-F238E27FC236}">
                  <a16:creationId xmlns:a16="http://schemas.microsoft.com/office/drawing/2014/main" id="{5A27D46E-DF8D-494C-8953-694494E876BE}"/>
                </a:ext>
              </a:extLst>
            </p:cNvPr>
            <p:cNvSpPr>
              <a:spLocks noChangeAspect="1" noChangeArrowheads="1" noTextEdit="1"/>
            </p:cNvSpPr>
            <p:nvPr/>
          </p:nvSpPr>
          <p:spPr bwMode="auto">
            <a:xfrm>
              <a:off x="78" y="147"/>
              <a:ext cx="5604" cy="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9463" name="Rectangle 5">
              <a:extLst>
                <a:ext uri="{FF2B5EF4-FFF2-40B4-BE49-F238E27FC236}">
                  <a16:creationId xmlns:a16="http://schemas.microsoft.com/office/drawing/2014/main" id="{6E3F3C74-BD6C-43CE-A978-81F4B63E0B5E}"/>
                </a:ext>
              </a:extLst>
            </p:cNvPr>
            <p:cNvSpPr>
              <a:spLocks noChangeArrowheads="1"/>
            </p:cNvSpPr>
            <p:nvPr/>
          </p:nvSpPr>
          <p:spPr bwMode="auto">
            <a:xfrm>
              <a:off x="1889" y="2313"/>
              <a:ext cx="1476" cy="4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464" name="Rectangle 6">
              <a:extLst>
                <a:ext uri="{FF2B5EF4-FFF2-40B4-BE49-F238E27FC236}">
                  <a16:creationId xmlns:a16="http://schemas.microsoft.com/office/drawing/2014/main" id="{7D2142FD-F441-4215-87D1-C71CCAA913C5}"/>
                </a:ext>
              </a:extLst>
            </p:cNvPr>
            <p:cNvSpPr>
              <a:spLocks noChangeArrowheads="1"/>
            </p:cNvSpPr>
            <p:nvPr/>
          </p:nvSpPr>
          <p:spPr bwMode="auto">
            <a:xfrm>
              <a:off x="1889" y="2313"/>
              <a:ext cx="1476" cy="492"/>
            </a:xfrm>
            <a:prstGeom prst="rect">
              <a:avLst/>
            </a:prstGeom>
            <a:noFill/>
            <a:ln w="317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465" name="Rectangle 7">
              <a:extLst>
                <a:ext uri="{FF2B5EF4-FFF2-40B4-BE49-F238E27FC236}">
                  <a16:creationId xmlns:a16="http://schemas.microsoft.com/office/drawing/2014/main" id="{1189E474-D072-4532-AA0B-933605E517E5}"/>
                </a:ext>
              </a:extLst>
            </p:cNvPr>
            <p:cNvSpPr>
              <a:spLocks noChangeArrowheads="1"/>
            </p:cNvSpPr>
            <p:nvPr/>
          </p:nvSpPr>
          <p:spPr bwMode="auto">
            <a:xfrm>
              <a:off x="1889" y="1470"/>
              <a:ext cx="1476" cy="4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466" name="Rectangle 8">
              <a:extLst>
                <a:ext uri="{FF2B5EF4-FFF2-40B4-BE49-F238E27FC236}">
                  <a16:creationId xmlns:a16="http://schemas.microsoft.com/office/drawing/2014/main" id="{7EB7F59B-4441-433F-B255-1BCB1B5A42EB}"/>
                </a:ext>
              </a:extLst>
            </p:cNvPr>
            <p:cNvSpPr>
              <a:spLocks noChangeArrowheads="1"/>
            </p:cNvSpPr>
            <p:nvPr/>
          </p:nvSpPr>
          <p:spPr bwMode="auto">
            <a:xfrm>
              <a:off x="1889" y="1470"/>
              <a:ext cx="1476" cy="492"/>
            </a:xfrm>
            <a:prstGeom prst="rect">
              <a:avLst/>
            </a:prstGeom>
            <a:noFill/>
            <a:ln w="317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467" name="Rectangle 9">
              <a:extLst>
                <a:ext uri="{FF2B5EF4-FFF2-40B4-BE49-F238E27FC236}">
                  <a16:creationId xmlns:a16="http://schemas.microsoft.com/office/drawing/2014/main" id="{87B03D59-12BA-4C12-81CE-EDDB5A722597}"/>
                </a:ext>
              </a:extLst>
            </p:cNvPr>
            <p:cNvSpPr>
              <a:spLocks noChangeArrowheads="1"/>
            </p:cNvSpPr>
            <p:nvPr/>
          </p:nvSpPr>
          <p:spPr bwMode="auto">
            <a:xfrm>
              <a:off x="509" y="601"/>
              <a:ext cx="88" cy="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468" name="Rectangle 10">
              <a:extLst>
                <a:ext uri="{FF2B5EF4-FFF2-40B4-BE49-F238E27FC236}">
                  <a16:creationId xmlns:a16="http://schemas.microsoft.com/office/drawing/2014/main" id="{C295103A-8DA6-4C28-BF18-23E3B3853C7A}"/>
                </a:ext>
              </a:extLst>
            </p:cNvPr>
            <p:cNvSpPr>
              <a:spLocks noChangeArrowheads="1"/>
            </p:cNvSpPr>
            <p:nvPr/>
          </p:nvSpPr>
          <p:spPr bwMode="auto">
            <a:xfrm>
              <a:off x="509" y="601"/>
              <a:ext cx="88" cy="36"/>
            </a:xfrm>
            <a:prstGeom prst="rect">
              <a:avLst/>
            </a:prstGeom>
            <a:noFill/>
            <a:ln w="158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grpSp>
          <p:nvGrpSpPr>
            <p:cNvPr id="19469" name="Group 11">
              <a:extLst>
                <a:ext uri="{FF2B5EF4-FFF2-40B4-BE49-F238E27FC236}">
                  <a16:creationId xmlns:a16="http://schemas.microsoft.com/office/drawing/2014/main" id="{FFBA2C35-4C06-4311-BA7C-465AE54CAE7B}"/>
                </a:ext>
              </a:extLst>
            </p:cNvPr>
            <p:cNvGrpSpPr>
              <a:grpSpLocks/>
            </p:cNvGrpSpPr>
            <p:nvPr/>
          </p:nvGrpSpPr>
          <p:grpSpPr bwMode="auto">
            <a:xfrm>
              <a:off x="112" y="429"/>
              <a:ext cx="924" cy="77"/>
              <a:chOff x="112" y="429"/>
              <a:chExt cx="924" cy="77"/>
            </a:xfrm>
          </p:grpSpPr>
          <p:sp>
            <p:nvSpPr>
              <p:cNvPr id="19898" name="Rectangle 12">
                <a:extLst>
                  <a:ext uri="{FF2B5EF4-FFF2-40B4-BE49-F238E27FC236}">
                    <a16:creationId xmlns:a16="http://schemas.microsoft.com/office/drawing/2014/main" id="{1B4D8541-948D-4237-A903-8A5ED3F17F5B}"/>
                  </a:ext>
                </a:extLst>
              </p:cNvPr>
              <p:cNvSpPr>
                <a:spLocks noChangeArrowheads="1"/>
              </p:cNvSpPr>
              <p:nvPr/>
            </p:nvSpPr>
            <p:spPr bwMode="auto">
              <a:xfrm>
                <a:off x="112" y="477"/>
                <a:ext cx="88"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300">
                    <a:solidFill>
                      <a:srgbClr val="000066"/>
                    </a:solidFill>
                  </a:rPr>
                  <a:t>Hazards</a:t>
                </a:r>
                <a:endParaRPr lang="en-US" altLang="en-US" sz="2800"/>
              </a:p>
            </p:txBody>
          </p:sp>
          <p:sp>
            <p:nvSpPr>
              <p:cNvPr id="19899" name="Rectangle 13">
                <a:extLst>
                  <a:ext uri="{FF2B5EF4-FFF2-40B4-BE49-F238E27FC236}">
                    <a16:creationId xmlns:a16="http://schemas.microsoft.com/office/drawing/2014/main" id="{79F844D4-62AC-4AC1-AB39-9AEA223E0CCE}"/>
                  </a:ext>
                </a:extLst>
              </p:cNvPr>
              <p:cNvSpPr>
                <a:spLocks noChangeArrowheads="1"/>
              </p:cNvSpPr>
              <p:nvPr/>
            </p:nvSpPr>
            <p:spPr bwMode="auto">
              <a:xfrm>
                <a:off x="953" y="429"/>
                <a:ext cx="8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300">
                    <a:solidFill>
                      <a:srgbClr val="000000"/>
                    </a:solidFill>
                  </a:rPr>
                  <a:t>Incident</a:t>
                </a:r>
                <a:endParaRPr lang="en-US" altLang="en-US" sz="2800"/>
              </a:p>
            </p:txBody>
          </p:sp>
        </p:grpSp>
        <p:sp>
          <p:nvSpPr>
            <p:cNvPr id="19470" name="Freeform 14">
              <a:extLst>
                <a:ext uri="{FF2B5EF4-FFF2-40B4-BE49-F238E27FC236}">
                  <a16:creationId xmlns:a16="http://schemas.microsoft.com/office/drawing/2014/main" id="{8A2D399F-8993-4F35-A24B-07F9AFEB33A7}"/>
                </a:ext>
              </a:extLst>
            </p:cNvPr>
            <p:cNvSpPr>
              <a:spLocks/>
            </p:cNvSpPr>
            <p:nvPr/>
          </p:nvSpPr>
          <p:spPr bwMode="auto">
            <a:xfrm>
              <a:off x="3494" y="3192"/>
              <a:ext cx="227" cy="210"/>
            </a:xfrm>
            <a:custGeom>
              <a:avLst/>
              <a:gdLst>
                <a:gd name="T0" fmla="*/ 0 w 227"/>
                <a:gd name="T1" fmla="*/ 210 h 210"/>
                <a:gd name="T2" fmla="*/ 0 w 227"/>
                <a:gd name="T3" fmla="*/ 0 h 210"/>
                <a:gd name="T4" fmla="*/ 227 w 227"/>
                <a:gd name="T5" fmla="*/ 0 h 210"/>
                <a:gd name="T6" fmla="*/ 0 60000 65536"/>
                <a:gd name="T7" fmla="*/ 0 60000 65536"/>
                <a:gd name="T8" fmla="*/ 0 60000 65536"/>
                <a:gd name="T9" fmla="*/ 0 w 227"/>
                <a:gd name="T10" fmla="*/ 0 h 210"/>
                <a:gd name="T11" fmla="*/ 227 w 227"/>
                <a:gd name="T12" fmla="*/ 210 h 210"/>
              </a:gdLst>
              <a:ahLst/>
              <a:cxnLst>
                <a:cxn ang="T6">
                  <a:pos x="T0" y="T1"/>
                </a:cxn>
                <a:cxn ang="T7">
                  <a:pos x="T2" y="T3"/>
                </a:cxn>
                <a:cxn ang="T8">
                  <a:pos x="T4" y="T5"/>
                </a:cxn>
              </a:cxnLst>
              <a:rect l="T9" t="T10" r="T11" b="T12"/>
              <a:pathLst>
                <a:path w="227" h="210">
                  <a:moveTo>
                    <a:pt x="0" y="210"/>
                  </a:moveTo>
                  <a:lnTo>
                    <a:pt x="0" y="0"/>
                  </a:lnTo>
                  <a:lnTo>
                    <a:pt x="227" y="0"/>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471" name="Freeform 15">
              <a:extLst>
                <a:ext uri="{FF2B5EF4-FFF2-40B4-BE49-F238E27FC236}">
                  <a16:creationId xmlns:a16="http://schemas.microsoft.com/office/drawing/2014/main" id="{05069B73-05EC-4E31-8501-1B176C5FB19F}"/>
                </a:ext>
              </a:extLst>
            </p:cNvPr>
            <p:cNvSpPr>
              <a:spLocks/>
            </p:cNvSpPr>
            <p:nvPr/>
          </p:nvSpPr>
          <p:spPr bwMode="auto">
            <a:xfrm>
              <a:off x="3711" y="3153"/>
              <a:ext cx="78" cy="77"/>
            </a:xfrm>
            <a:custGeom>
              <a:avLst/>
              <a:gdLst>
                <a:gd name="T0" fmla="*/ 0 w 78"/>
                <a:gd name="T1" fmla="*/ 0 h 77"/>
                <a:gd name="T2" fmla="*/ 78 w 78"/>
                <a:gd name="T3" fmla="*/ 39 h 77"/>
                <a:gd name="T4" fmla="*/ 0 w 78"/>
                <a:gd name="T5" fmla="*/ 77 h 77"/>
                <a:gd name="T6" fmla="*/ 0 w 78"/>
                <a:gd name="T7" fmla="*/ 0 h 77"/>
                <a:gd name="T8" fmla="*/ 0 60000 65536"/>
                <a:gd name="T9" fmla="*/ 0 60000 65536"/>
                <a:gd name="T10" fmla="*/ 0 60000 65536"/>
                <a:gd name="T11" fmla="*/ 0 60000 65536"/>
                <a:gd name="T12" fmla="*/ 0 w 78"/>
                <a:gd name="T13" fmla="*/ 0 h 77"/>
                <a:gd name="T14" fmla="*/ 78 w 78"/>
                <a:gd name="T15" fmla="*/ 77 h 77"/>
              </a:gdLst>
              <a:ahLst/>
              <a:cxnLst>
                <a:cxn ang="T8">
                  <a:pos x="T0" y="T1"/>
                </a:cxn>
                <a:cxn ang="T9">
                  <a:pos x="T2" y="T3"/>
                </a:cxn>
                <a:cxn ang="T10">
                  <a:pos x="T4" y="T5"/>
                </a:cxn>
                <a:cxn ang="T11">
                  <a:pos x="T6" y="T7"/>
                </a:cxn>
              </a:cxnLst>
              <a:rect l="T12" t="T13" r="T14" b="T15"/>
              <a:pathLst>
                <a:path w="78" h="77">
                  <a:moveTo>
                    <a:pt x="0" y="0"/>
                  </a:moveTo>
                  <a:lnTo>
                    <a:pt x="78" y="39"/>
                  </a:lnTo>
                  <a:lnTo>
                    <a:pt x="0" y="77"/>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72" name="Freeform 16">
              <a:extLst>
                <a:ext uri="{FF2B5EF4-FFF2-40B4-BE49-F238E27FC236}">
                  <a16:creationId xmlns:a16="http://schemas.microsoft.com/office/drawing/2014/main" id="{4BF0B591-2E4D-4174-B153-08C454044F66}"/>
                </a:ext>
              </a:extLst>
            </p:cNvPr>
            <p:cNvSpPr>
              <a:spLocks/>
            </p:cNvSpPr>
            <p:nvPr/>
          </p:nvSpPr>
          <p:spPr bwMode="auto">
            <a:xfrm>
              <a:off x="1618" y="3402"/>
              <a:ext cx="2103" cy="211"/>
            </a:xfrm>
            <a:custGeom>
              <a:avLst/>
              <a:gdLst>
                <a:gd name="T0" fmla="*/ 0 w 2103"/>
                <a:gd name="T1" fmla="*/ 0 h 211"/>
                <a:gd name="T2" fmla="*/ 1876 w 2103"/>
                <a:gd name="T3" fmla="*/ 0 h 211"/>
                <a:gd name="T4" fmla="*/ 1876 w 2103"/>
                <a:gd name="T5" fmla="*/ 211 h 211"/>
                <a:gd name="T6" fmla="*/ 2103 w 2103"/>
                <a:gd name="T7" fmla="*/ 211 h 211"/>
                <a:gd name="T8" fmla="*/ 0 60000 65536"/>
                <a:gd name="T9" fmla="*/ 0 60000 65536"/>
                <a:gd name="T10" fmla="*/ 0 60000 65536"/>
                <a:gd name="T11" fmla="*/ 0 60000 65536"/>
                <a:gd name="T12" fmla="*/ 0 w 2103"/>
                <a:gd name="T13" fmla="*/ 0 h 211"/>
                <a:gd name="T14" fmla="*/ 2103 w 2103"/>
                <a:gd name="T15" fmla="*/ 211 h 211"/>
              </a:gdLst>
              <a:ahLst/>
              <a:cxnLst>
                <a:cxn ang="T8">
                  <a:pos x="T0" y="T1"/>
                </a:cxn>
                <a:cxn ang="T9">
                  <a:pos x="T2" y="T3"/>
                </a:cxn>
                <a:cxn ang="T10">
                  <a:pos x="T4" y="T5"/>
                </a:cxn>
                <a:cxn ang="T11">
                  <a:pos x="T6" y="T7"/>
                </a:cxn>
              </a:cxnLst>
              <a:rect l="T12" t="T13" r="T14" b="T15"/>
              <a:pathLst>
                <a:path w="2103" h="211">
                  <a:moveTo>
                    <a:pt x="0" y="0"/>
                  </a:moveTo>
                  <a:lnTo>
                    <a:pt x="1876" y="0"/>
                  </a:lnTo>
                  <a:lnTo>
                    <a:pt x="1876" y="211"/>
                  </a:lnTo>
                  <a:lnTo>
                    <a:pt x="2103" y="211"/>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473" name="Freeform 17">
              <a:extLst>
                <a:ext uri="{FF2B5EF4-FFF2-40B4-BE49-F238E27FC236}">
                  <a16:creationId xmlns:a16="http://schemas.microsoft.com/office/drawing/2014/main" id="{FE3AB160-B95E-4809-9413-38E55208DF39}"/>
                </a:ext>
              </a:extLst>
            </p:cNvPr>
            <p:cNvSpPr>
              <a:spLocks/>
            </p:cNvSpPr>
            <p:nvPr/>
          </p:nvSpPr>
          <p:spPr bwMode="auto">
            <a:xfrm>
              <a:off x="3711" y="3574"/>
              <a:ext cx="78" cy="78"/>
            </a:xfrm>
            <a:custGeom>
              <a:avLst/>
              <a:gdLst>
                <a:gd name="T0" fmla="*/ 0 w 78"/>
                <a:gd name="T1" fmla="*/ 0 h 78"/>
                <a:gd name="T2" fmla="*/ 78 w 78"/>
                <a:gd name="T3" fmla="*/ 39 h 78"/>
                <a:gd name="T4" fmla="*/ 0 w 78"/>
                <a:gd name="T5" fmla="*/ 78 h 78"/>
                <a:gd name="T6" fmla="*/ 0 w 78"/>
                <a:gd name="T7" fmla="*/ 0 h 78"/>
                <a:gd name="T8" fmla="*/ 0 60000 65536"/>
                <a:gd name="T9" fmla="*/ 0 60000 65536"/>
                <a:gd name="T10" fmla="*/ 0 60000 65536"/>
                <a:gd name="T11" fmla="*/ 0 60000 65536"/>
                <a:gd name="T12" fmla="*/ 0 w 78"/>
                <a:gd name="T13" fmla="*/ 0 h 78"/>
                <a:gd name="T14" fmla="*/ 78 w 78"/>
                <a:gd name="T15" fmla="*/ 78 h 78"/>
              </a:gdLst>
              <a:ahLst/>
              <a:cxnLst>
                <a:cxn ang="T8">
                  <a:pos x="T0" y="T1"/>
                </a:cxn>
                <a:cxn ang="T9">
                  <a:pos x="T2" y="T3"/>
                </a:cxn>
                <a:cxn ang="T10">
                  <a:pos x="T4" y="T5"/>
                </a:cxn>
                <a:cxn ang="T11">
                  <a:pos x="T6" y="T7"/>
                </a:cxn>
              </a:cxnLst>
              <a:rect l="T12" t="T13" r="T14" b="T15"/>
              <a:pathLst>
                <a:path w="78" h="78">
                  <a:moveTo>
                    <a:pt x="0" y="0"/>
                  </a:moveTo>
                  <a:lnTo>
                    <a:pt x="78"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74" name="Freeform 18">
              <a:extLst>
                <a:ext uri="{FF2B5EF4-FFF2-40B4-BE49-F238E27FC236}">
                  <a16:creationId xmlns:a16="http://schemas.microsoft.com/office/drawing/2014/main" id="{8A46D150-3B36-4BAF-9B02-7B2F784393A3}"/>
                </a:ext>
              </a:extLst>
            </p:cNvPr>
            <p:cNvSpPr>
              <a:spLocks/>
            </p:cNvSpPr>
            <p:nvPr/>
          </p:nvSpPr>
          <p:spPr bwMode="auto">
            <a:xfrm>
              <a:off x="3494" y="2348"/>
              <a:ext cx="227" cy="211"/>
            </a:xfrm>
            <a:custGeom>
              <a:avLst/>
              <a:gdLst>
                <a:gd name="T0" fmla="*/ 0 w 227"/>
                <a:gd name="T1" fmla="*/ 211 h 211"/>
                <a:gd name="T2" fmla="*/ 0 w 227"/>
                <a:gd name="T3" fmla="*/ 0 h 211"/>
                <a:gd name="T4" fmla="*/ 227 w 227"/>
                <a:gd name="T5" fmla="*/ 0 h 211"/>
                <a:gd name="T6" fmla="*/ 0 60000 65536"/>
                <a:gd name="T7" fmla="*/ 0 60000 65536"/>
                <a:gd name="T8" fmla="*/ 0 60000 65536"/>
                <a:gd name="T9" fmla="*/ 0 w 227"/>
                <a:gd name="T10" fmla="*/ 0 h 211"/>
                <a:gd name="T11" fmla="*/ 227 w 227"/>
                <a:gd name="T12" fmla="*/ 211 h 211"/>
              </a:gdLst>
              <a:ahLst/>
              <a:cxnLst>
                <a:cxn ang="T6">
                  <a:pos x="T0" y="T1"/>
                </a:cxn>
                <a:cxn ang="T7">
                  <a:pos x="T2" y="T3"/>
                </a:cxn>
                <a:cxn ang="T8">
                  <a:pos x="T4" y="T5"/>
                </a:cxn>
              </a:cxnLst>
              <a:rect l="T9" t="T10" r="T11" b="T12"/>
              <a:pathLst>
                <a:path w="227" h="211">
                  <a:moveTo>
                    <a:pt x="0" y="211"/>
                  </a:moveTo>
                  <a:lnTo>
                    <a:pt x="0" y="0"/>
                  </a:lnTo>
                  <a:lnTo>
                    <a:pt x="227" y="0"/>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475" name="Freeform 19">
              <a:extLst>
                <a:ext uri="{FF2B5EF4-FFF2-40B4-BE49-F238E27FC236}">
                  <a16:creationId xmlns:a16="http://schemas.microsoft.com/office/drawing/2014/main" id="{E20D72D8-1A60-40DE-AEE3-6168FD95A467}"/>
                </a:ext>
              </a:extLst>
            </p:cNvPr>
            <p:cNvSpPr>
              <a:spLocks/>
            </p:cNvSpPr>
            <p:nvPr/>
          </p:nvSpPr>
          <p:spPr bwMode="auto">
            <a:xfrm>
              <a:off x="3711" y="2310"/>
              <a:ext cx="78" cy="77"/>
            </a:xfrm>
            <a:custGeom>
              <a:avLst/>
              <a:gdLst>
                <a:gd name="T0" fmla="*/ 0 w 78"/>
                <a:gd name="T1" fmla="*/ 0 h 77"/>
                <a:gd name="T2" fmla="*/ 78 w 78"/>
                <a:gd name="T3" fmla="*/ 38 h 77"/>
                <a:gd name="T4" fmla="*/ 0 w 78"/>
                <a:gd name="T5" fmla="*/ 77 h 77"/>
                <a:gd name="T6" fmla="*/ 0 w 78"/>
                <a:gd name="T7" fmla="*/ 0 h 77"/>
                <a:gd name="T8" fmla="*/ 0 60000 65536"/>
                <a:gd name="T9" fmla="*/ 0 60000 65536"/>
                <a:gd name="T10" fmla="*/ 0 60000 65536"/>
                <a:gd name="T11" fmla="*/ 0 60000 65536"/>
                <a:gd name="T12" fmla="*/ 0 w 78"/>
                <a:gd name="T13" fmla="*/ 0 h 77"/>
                <a:gd name="T14" fmla="*/ 78 w 78"/>
                <a:gd name="T15" fmla="*/ 77 h 77"/>
              </a:gdLst>
              <a:ahLst/>
              <a:cxnLst>
                <a:cxn ang="T8">
                  <a:pos x="T0" y="T1"/>
                </a:cxn>
                <a:cxn ang="T9">
                  <a:pos x="T2" y="T3"/>
                </a:cxn>
                <a:cxn ang="T10">
                  <a:pos x="T4" y="T5"/>
                </a:cxn>
                <a:cxn ang="T11">
                  <a:pos x="T6" y="T7"/>
                </a:cxn>
              </a:cxnLst>
              <a:rect l="T12" t="T13" r="T14" b="T15"/>
              <a:pathLst>
                <a:path w="78" h="77">
                  <a:moveTo>
                    <a:pt x="0" y="0"/>
                  </a:moveTo>
                  <a:lnTo>
                    <a:pt x="78" y="38"/>
                  </a:lnTo>
                  <a:lnTo>
                    <a:pt x="0" y="77"/>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76" name="Freeform 20">
              <a:extLst>
                <a:ext uri="{FF2B5EF4-FFF2-40B4-BE49-F238E27FC236}">
                  <a16:creationId xmlns:a16="http://schemas.microsoft.com/office/drawing/2014/main" id="{156A5BF4-5AF9-45CF-A780-7F7A2B6D82F8}"/>
                </a:ext>
              </a:extLst>
            </p:cNvPr>
            <p:cNvSpPr>
              <a:spLocks/>
            </p:cNvSpPr>
            <p:nvPr/>
          </p:nvSpPr>
          <p:spPr bwMode="auto">
            <a:xfrm>
              <a:off x="3330" y="2559"/>
              <a:ext cx="391" cy="211"/>
            </a:xfrm>
            <a:custGeom>
              <a:avLst/>
              <a:gdLst>
                <a:gd name="T0" fmla="*/ 0 w 391"/>
                <a:gd name="T1" fmla="*/ 0 h 211"/>
                <a:gd name="T2" fmla="*/ 164 w 391"/>
                <a:gd name="T3" fmla="*/ 0 h 211"/>
                <a:gd name="T4" fmla="*/ 164 w 391"/>
                <a:gd name="T5" fmla="*/ 211 h 211"/>
                <a:gd name="T6" fmla="*/ 391 w 391"/>
                <a:gd name="T7" fmla="*/ 211 h 211"/>
                <a:gd name="T8" fmla="*/ 0 60000 65536"/>
                <a:gd name="T9" fmla="*/ 0 60000 65536"/>
                <a:gd name="T10" fmla="*/ 0 60000 65536"/>
                <a:gd name="T11" fmla="*/ 0 60000 65536"/>
                <a:gd name="T12" fmla="*/ 0 w 391"/>
                <a:gd name="T13" fmla="*/ 0 h 211"/>
                <a:gd name="T14" fmla="*/ 391 w 391"/>
                <a:gd name="T15" fmla="*/ 211 h 211"/>
              </a:gdLst>
              <a:ahLst/>
              <a:cxnLst>
                <a:cxn ang="T8">
                  <a:pos x="T0" y="T1"/>
                </a:cxn>
                <a:cxn ang="T9">
                  <a:pos x="T2" y="T3"/>
                </a:cxn>
                <a:cxn ang="T10">
                  <a:pos x="T4" y="T5"/>
                </a:cxn>
                <a:cxn ang="T11">
                  <a:pos x="T6" y="T7"/>
                </a:cxn>
              </a:cxnLst>
              <a:rect l="T12" t="T13" r="T14" b="T15"/>
              <a:pathLst>
                <a:path w="391" h="211">
                  <a:moveTo>
                    <a:pt x="0" y="0"/>
                  </a:moveTo>
                  <a:lnTo>
                    <a:pt x="164" y="0"/>
                  </a:lnTo>
                  <a:lnTo>
                    <a:pt x="164" y="211"/>
                  </a:lnTo>
                  <a:lnTo>
                    <a:pt x="391" y="211"/>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477" name="Freeform 21">
              <a:extLst>
                <a:ext uri="{FF2B5EF4-FFF2-40B4-BE49-F238E27FC236}">
                  <a16:creationId xmlns:a16="http://schemas.microsoft.com/office/drawing/2014/main" id="{F75BCE1E-5334-4C4F-B684-ABACA2945628}"/>
                </a:ext>
              </a:extLst>
            </p:cNvPr>
            <p:cNvSpPr>
              <a:spLocks/>
            </p:cNvSpPr>
            <p:nvPr/>
          </p:nvSpPr>
          <p:spPr bwMode="auto">
            <a:xfrm>
              <a:off x="3711" y="2731"/>
              <a:ext cx="78" cy="78"/>
            </a:xfrm>
            <a:custGeom>
              <a:avLst/>
              <a:gdLst>
                <a:gd name="T0" fmla="*/ 0 w 78"/>
                <a:gd name="T1" fmla="*/ 0 h 78"/>
                <a:gd name="T2" fmla="*/ 78 w 78"/>
                <a:gd name="T3" fmla="*/ 39 h 78"/>
                <a:gd name="T4" fmla="*/ 0 w 78"/>
                <a:gd name="T5" fmla="*/ 78 h 78"/>
                <a:gd name="T6" fmla="*/ 0 w 78"/>
                <a:gd name="T7" fmla="*/ 0 h 78"/>
                <a:gd name="T8" fmla="*/ 0 60000 65536"/>
                <a:gd name="T9" fmla="*/ 0 60000 65536"/>
                <a:gd name="T10" fmla="*/ 0 60000 65536"/>
                <a:gd name="T11" fmla="*/ 0 60000 65536"/>
                <a:gd name="T12" fmla="*/ 0 w 78"/>
                <a:gd name="T13" fmla="*/ 0 h 78"/>
                <a:gd name="T14" fmla="*/ 78 w 78"/>
                <a:gd name="T15" fmla="*/ 78 h 78"/>
              </a:gdLst>
              <a:ahLst/>
              <a:cxnLst>
                <a:cxn ang="T8">
                  <a:pos x="T0" y="T1"/>
                </a:cxn>
                <a:cxn ang="T9">
                  <a:pos x="T2" y="T3"/>
                </a:cxn>
                <a:cxn ang="T10">
                  <a:pos x="T4" y="T5"/>
                </a:cxn>
                <a:cxn ang="T11">
                  <a:pos x="T6" y="T7"/>
                </a:cxn>
              </a:cxnLst>
              <a:rect l="T12" t="T13" r="T14" b="T15"/>
              <a:pathLst>
                <a:path w="78" h="78">
                  <a:moveTo>
                    <a:pt x="0" y="0"/>
                  </a:moveTo>
                  <a:lnTo>
                    <a:pt x="78"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78" name="Freeform 22">
              <a:extLst>
                <a:ext uri="{FF2B5EF4-FFF2-40B4-BE49-F238E27FC236}">
                  <a16:creationId xmlns:a16="http://schemas.microsoft.com/office/drawing/2014/main" id="{64054C3E-F281-41AA-8ECB-542CCD6483E1}"/>
                </a:ext>
              </a:extLst>
            </p:cNvPr>
            <p:cNvSpPr>
              <a:spLocks/>
            </p:cNvSpPr>
            <p:nvPr/>
          </p:nvSpPr>
          <p:spPr bwMode="auto">
            <a:xfrm>
              <a:off x="3494" y="1505"/>
              <a:ext cx="227" cy="211"/>
            </a:xfrm>
            <a:custGeom>
              <a:avLst/>
              <a:gdLst>
                <a:gd name="T0" fmla="*/ 0 w 227"/>
                <a:gd name="T1" fmla="*/ 211 h 211"/>
                <a:gd name="T2" fmla="*/ 0 w 227"/>
                <a:gd name="T3" fmla="*/ 0 h 211"/>
                <a:gd name="T4" fmla="*/ 227 w 227"/>
                <a:gd name="T5" fmla="*/ 0 h 211"/>
                <a:gd name="T6" fmla="*/ 0 60000 65536"/>
                <a:gd name="T7" fmla="*/ 0 60000 65536"/>
                <a:gd name="T8" fmla="*/ 0 60000 65536"/>
                <a:gd name="T9" fmla="*/ 0 w 227"/>
                <a:gd name="T10" fmla="*/ 0 h 211"/>
                <a:gd name="T11" fmla="*/ 227 w 227"/>
                <a:gd name="T12" fmla="*/ 211 h 211"/>
              </a:gdLst>
              <a:ahLst/>
              <a:cxnLst>
                <a:cxn ang="T6">
                  <a:pos x="T0" y="T1"/>
                </a:cxn>
                <a:cxn ang="T7">
                  <a:pos x="T2" y="T3"/>
                </a:cxn>
                <a:cxn ang="T8">
                  <a:pos x="T4" y="T5"/>
                </a:cxn>
              </a:cxnLst>
              <a:rect l="T9" t="T10" r="T11" b="T12"/>
              <a:pathLst>
                <a:path w="227" h="211">
                  <a:moveTo>
                    <a:pt x="0" y="211"/>
                  </a:moveTo>
                  <a:lnTo>
                    <a:pt x="0" y="0"/>
                  </a:lnTo>
                  <a:lnTo>
                    <a:pt x="227" y="0"/>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479" name="Freeform 23">
              <a:extLst>
                <a:ext uri="{FF2B5EF4-FFF2-40B4-BE49-F238E27FC236}">
                  <a16:creationId xmlns:a16="http://schemas.microsoft.com/office/drawing/2014/main" id="{DBD0A489-5FC2-463E-9F67-045F83BD8D8E}"/>
                </a:ext>
              </a:extLst>
            </p:cNvPr>
            <p:cNvSpPr>
              <a:spLocks/>
            </p:cNvSpPr>
            <p:nvPr/>
          </p:nvSpPr>
          <p:spPr bwMode="auto">
            <a:xfrm>
              <a:off x="3711" y="1466"/>
              <a:ext cx="78" cy="77"/>
            </a:xfrm>
            <a:custGeom>
              <a:avLst/>
              <a:gdLst>
                <a:gd name="T0" fmla="*/ 0 w 78"/>
                <a:gd name="T1" fmla="*/ 0 h 77"/>
                <a:gd name="T2" fmla="*/ 78 w 78"/>
                <a:gd name="T3" fmla="*/ 39 h 77"/>
                <a:gd name="T4" fmla="*/ 0 w 78"/>
                <a:gd name="T5" fmla="*/ 77 h 77"/>
                <a:gd name="T6" fmla="*/ 0 w 78"/>
                <a:gd name="T7" fmla="*/ 0 h 77"/>
                <a:gd name="T8" fmla="*/ 0 60000 65536"/>
                <a:gd name="T9" fmla="*/ 0 60000 65536"/>
                <a:gd name="T10" fmla="*/ 0 60000 65536"/>
                <a:gd name="T11" fmla="*/ 0 60000 65536"/>
                <a:gd name="T12" fmla="*/ 0 w 78"/>
                <a:gd name="T13" fmla="*/ 0 h 77"/>
                <a:gd name="T14" fmla="*/ 78 w 78"/>
                <a:gd name="T15" fmla="*/ 77 h 77"/>
              </a:gdLst>
              <a:ahLst/>
              <a:cxnLst>
                <a:cxn ang="T8">
                  <a:pos x="T0" y="T1"/>
                </a:cxn>
                <a:cxn ang="T9">
                  <a:pos x="T2" y="T3"/>
                </a:cxn>
                <a:cxn ang="T10">
                  <a:pos x="T4" y="T5"/>
                </a:cxn>
                <a:cxn ang="T11">
                  <a:pos x="T6" y="T7"/>
                </a:cxn>
              </a:cxnLst>
              <a:rect l="T12" t="T13" r="T14" b="T15"/>
              <a:pathLst>
                <a:path w="78" h="77">
                  <a:moveTo>
                    <a:pt x="0" y="0"/>
                  </a:moveTo>
                  <a:lnTo>
                    <a:pt x="78" y="39"/>
                  </a:lnTo>
                  <a:lnTo>
                    <a:pt x="0" y="77"/>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80" name="Freeform 24">
              <a:extLst>
                <a:ext uri="{FF2B5EF4-FFF2-40B4-BE49-F238E27FC236}">
                  <a16:creationId xmlns:a16="http://schemas.microsoft.com/office/drawing/2014/main" id="{C490AF87-7474-49E7-BD49-94FD3441909E}"/>
                </a:ext>
              </a:extLst>
            </p:cNvPr>
            <p:cNvSpPr>
              <a:spLocks/>
            </p:cNvSpPr>
            <p:nvPr/>
          </p:nvSpPr>
          <p:spPr bwMode="auto">
            <a:xfrm>
              <a:off x="3330" y="1716"/>
              <a:ext cx="391" cy="211"/>
            </a:xfrm>
            <a:custGeom>
              <a:avLst/>
              <a:gdLst>
                <a:gd name="T0" fmla="*/ 0 w 391"/>
                <a:gd name="T1" fmla="*/ 0 h 211"/>
                <a:gd name="T2" fmla="*/ 164 w 391"/>
                <a:gd name="T3" fmla="*/ 0 h 211"/>
                <a:gd name="T4" fmla="*/ 164 w 391"/>
                <a:gd name="T5" fmla="*/ 211 h 211"/>
                <a:gd name="T6" fmla="*/ 391 w 391"/>
                <a:gd name="T7" fmla="*/ 211 h 211"/>
                <a:gd name="T8" fmla="*/ 0 60000 65536"/>
                <a:gd name="T9" fmla="*/ 0 60000 65536"/>
                <a:gd name="T10" fmla="*/ 0 60000 65536"/>
                <a:gd name="T11" fmla="*/ 0 60000 65536"/>
                <a:gd name="T12" fmla="*/ 0 w 391"/>
                <a:gd name="T13" fmla="*/ 0 h 211"/>
                <a:gd name="T14" fmla="*/ 391 w 391"/>
                <a:gd name="T15" fmla="*/ 211 h 211"/>
              </a:gdLst>
              <a:ahLst/>
              <a:cxnLst>
                <a:cxn ang="T8">
                  <a:pos x="T0" y="T1"/>
                </a:cxn>
                <a:cxn ang="T9">
                  <a:pos x="T2" y="T3"/>
                </a:cxn>
                <a:cxn ang="T10">
                  <a:pos x="T4" y="T5"/>
                </a:cxn>
                <a:cxn ang="T11">
                  <a:pos x="T6" y="T7"/>
                </a:cxn>
              </a:cxnLst>
              <a:rect l="T12" t="T13" r="T14" b="T15"/>
              <a:pathLst>
                <a:path w="391" h="211">
                  <a:moveTo>
                    <a:pt x="0" y="0"/>
                  </a:moveTo>
                  <a:lnTo>
                    <a:pt x="164" y="0"/>
                  </a:lnTo>
                  <a:lnTo>
                    <a:pt x="164" y="211"/>
                  </a:lnTo>
                  <a:lnTo>
                    <a:pt x="391" y="211"/>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481" name="Freeform 25">
              <a:extLst>
                <a:ext uri="{FF2B5EF4-FFF2-40B4-BE49-F238E27FC236}">
                  <a16:creationId xmlns:a16="http://schemas.microsoft.com/office/drawing/2014/main" id="{A3684A70-81D5-467F-B144-4CC3C7988AD0}"/>
                </a:ext>
              </a:extLst>
            </p:cNvPr>
            <p:cNvSpPr>
              <a:spLocks/>
            </p:cNvSpPr>
            <p:nvPr/>
          </p:nvSpPr>
          <p:spPr bwMode="auto">
            <a:xfrm>
              <a:off x="3711" y="1888"/>
              <a:ext cx="78" cy="77"/>
            </a:xfrm>
            <a:custGeom>
              <a:avLst/>
              <a:gdLst>
                <a:gd name="T0" fmla="*/ 0 w 78"/>
                <a:gd name="T1" fmla="*/ 0 h 77"/>
                <a:gd name="T2" fmla="*/ 78 w 78"/>
                <a:gd name="T3" fmla="*/ 39 h 77"/>
                <a:gd name="T4" fmla="*/ 0 w 78"/>
                <a:gd name="T5" fmla="*/ 77 h 77"/>
                <a:gd name="T6" fmla="*/ 0 w 78"/>
                <a:gd name="T7" fmla="*/ 0 h 77"/>
                <a:gd name="T8" fmla="*/ 0 60000 65536"/>
                <a:gd name="T9" fmla="*/ 0 60000 65536"/>
                <a:gd name="T10" fmla="*/ 0 60000 65536"/>
                <a:gd name="T11" fmla="*/ 0 60000 65536"/>
                <a:gd name="T12" fmla="*/ 0 w 78"/>
                <a:gd name="T13" fmla="*/ 0 h 77"/>
                <a:gd name="T14" fmla="*/ 78 w 78"/>
                <a:gd name="T15" fmla="*/ 77 h 77"/>
              </a:gdLst>
              <a:ahLst/>
              <a:cxnLst>
                <a:cxn ang="T8">
                  <a:pos x="T0" y="T1"/>
                </a:cxn>
                <a:cxn ang="T9">
                  <a:pos x="T2" y="T3"/>
                </a:cxn>
                <a:cxn ang="T10">
                  <a:pos x="T4" y="T5"/>
                </a:cxn>
                <a:cxn ang="T11">
                  <a:pos x="T6" y="T7"/>
                </a:cxn>
              </a:cxnLst>
              <a:rect l="T12" t="T13" r="T14" b="T15"/>
              <a:pathLst>
                <a:path w="78" h="77">
                  <a:moveTo>
                    <a:pt x="0" y="0"/>
                  </a:moveTo>
                  <a:lnTo>
                    <a:pt x="78" y="39"/>
                  </a:lnTo>
                  <a:lnTo>
                    <a:pt x="0" y="77"/>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82" name="Line 26">
              <a:extLst>
                <a:ext uri="{FF2B5EF4-FFF2-40B4-BE49-F238E27FC236}">
                  <a16:creationId xmlns:a16="http://schemas.microsoft.com/office/drawing/2014/main" id="{819780B0-F61D-4667-BC2E-D79D7B3D8600}"/>
                </a:ext>
              </a:extLst>
            </p:cNvPr>
            <p:cNvSpPr>
              <a:spLocks noChangeShapeType="1"/>
            </p:cNvSpPr>
            <p:nvPr/>
          </p:nvSpPr>
          <p:spPr bwMode="auto">
            <a:xfrm>
              <a:off x="3330" y="1083"/>
              <a:ext cx="391" cy="0"/>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9483" name="Freeform 27">
              <a:extLst>
                <a:ext uri="{FF2B5EF4-FFF2-40B4-BE49-F238E27FC236}">
                  <a16:creationId xmlns:a16="http://schemas.microsoft.com/office/drawing/2014/main" id="{FD79D7A1-82AA-4B02-A6F3-CC99A68E62FC}"/>
                </a:ext>
              </a:extLst>
            </p:cNvPr>
            <p:cNvSpPr>
              <a:spLocks/>
            </p:cNvSpPr>
            <p:nvPr/>
          </p:nvSpPr>
          <p:spPr bwMode="auto">
            <a:xfrm>
              <a:off x="3711" y="1044"/>
              <a:ext cx="78" cy="78"/>
            </a:xfrm>
            <a:custGeom>
              <a:avLst/>
              <a:gdLst>
                <a:gd name="T0" fmla="*/ 0 w 78"/>
                <a:gd name="T1" fmla="*/ 0 h 78"/>
                <a:gd name="T2" fmla="*/ 78 w 78"/>
                <a:gd name="T3" fmla="*/ 39 h 78"/>
                <a:gd name="T4" fmla="*/ 0 w 78"/>
                <a:gd name="T5" fmla="*/ 78 h 78"/>
                <a:gd name="T6" fmla="*/ 0 w 78"/>
                <a:gd name="T7" fmla="*/ 0 h 78"/>
                <a:gd name="T8" fmla="*/ 0 60000 65536"/>
                <a:gd name="T9" fmla="*/ 0 60000 65536"/>
                <a:gd name="T10" fmla="*/ 0 60000 65536"/>
                <a:gd name="T11" fmla="*/ 0 60000 65536"/>
                <a:gd name="T12" fmla="*/ 0 w 78"/>
                <a:gd name="T13" fmla="*/ 0 h 78"/>
                <a:gd name="T14" fmla="*/ 78 w 78"/>
                <a:gd name="T15" fmla="*/ 78 h 78"/>
              </a:gdLst>
              <a:ahLst/>
              <a:cxnLst>
                <a:cxn ang="T8">
                  <a:pos x="T0" y="T1"/>
                </a:cxn>
                <a:cxn ang="T9">
                  <a:pos x="T2" y="T3"/>
                </a:cxn>
                <a:cxn ang="T10">
                  <a:pos x="T4" y="T5"/>
                </a:cxn>
                <a:cxn ang="T11">
                  <a:pos x="T6" y="T7"/>
                </a:cxn>
              </a:cxnLst>
              <a:rect l="T12" t="T13" r="T14" b="T15"/>
              <a:pathLst>
                <a:path w="78" h="78">
                  <a:moveTo>
                    <a:pt x="0" y="0"/>
                  </a:moveTo>
                  <a:lnTo>
                    <a:pt x="78"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84" name="Line 28">
              <a:extLst>
                <a:ext uri="{FF2B5EF4-FFF2-40B4-BE49-F238E27FC236}">
                  <a16:creationId xmlns:a16="http://schemas.microsoft.com/office/drawing/2014/main" id="{F9D35DDA-B47A-4BAC-90DD-CBE22A808254}"/>
                </a:ext>
              </a:extLst>
            </p:cNvPr>
            <p:cNvSpPr>
              <a:spLocks noChangeShapeType="1"/>
            </p:cNvSpPr>
            <p:nvPr/>
          </p:nvSpPr>
          <p:spPr bwMode="auto">
            <a:xfrm>
              <a:off x="1618" y="1083"/>
              <a:ext cx="238" cy="0"/>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9485" name="Freeform 29">
              <a:extLst>
                <a:ext uri="{FF2B5EF4-FFF2-40B4-BE49-F238E27FC236}">
                  <a16:creationId xmlns:a16="http://schemas.microsoft.com/office/drawing/2014/main" id="{E8E572F3-B231-4EF0-8797-6B6C74E12022}"/>
                </a:ext>
              </a:extLst>
            </p:cNvPr>
            <p:cNvSpPr>
              <a:spLocks/>
            </p:cNvSpPr>
            <p:nvPr/>
          </p:nvSpPr>
          <p:spPr bwMode="auto">
            <a:xfrm>
              <a:off x="1847" y="1044"/>
              <a:ext cx="77" cy="78"/>
            </a:xfrm>
            <a:custGeom>
              <a:avLst/>
              <a:gdLst>
                <a:gd name="T0" fmla="*/ 0 w 77"/>
                <a:gd name="T1" fmla="*/ 0 h 78"/>
                <a:gd name="T2" fmla="*/ 77 w 77"/>
                <a:gd name="T3" fmla="*/ 39 h 78"/>
                <a:gd name="T4" fmla="*/ 0 w 77"/>
                <a:gd name="T5" fmla="*/ 78 h 78"/>
                <a:gd name="T6" fmla="*/ 0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0" y="0"/>
                  </a:moveTo>
                  <a:lnTo>
                    <a:pt x="77"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86" name="Line 30">
              <a:extLst>
                <a:ext uri="{FF2B5EF4-FFF2-40B4-BE49-F238E27FC236}">
                  <a16:creationId xmlns:a16="http://schemas.microsoft.com/office/drawing/2014/main" id="{62CD9111-F5A7-438C-BB5A-3E7819A4320E}"/>
                </a:ext>
              </a:extLst>
            </p:cNvPr>
            <p:cNvSpPr>
              <a:spLocks noChangeShapeType="1"/>
            </p:cNvSpPr>
            <p:nvPr/>
          </p:nvSpPr>
          <p:spPr bwMode="auto">
            <a:xfrm>
              <a:off x="1618" y="1716"/>
              <a:ext cx="238" cy="0"/>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9487" name="Freeform 31">
              <a:extLst>
                <a:ext uri="{FF2B5EF4-FFF2-40B4-BE49-F238E27FC236}">
                  <a16:creationId xmlns:a16="http://schemas.microsoft.com/office/drawing/2014/main" id="{C62A229E-6E64-48BB-9610-62AF74CBB656}"/>
                </a:ext>
              </a:extLst>
            </p:cNvPr>
            <p:cNvSpPr>
              <a:spLocks/>
            </p:cNvSpPr>
            <p:nvPr/>
          </p:nvSpPr>
          <p:spPr bwMode="auto">
            <a:xfrm>
              <a:off x="1847" y="1677"/>
              <a:ext cx="77" cy="77"/>
            </a:xfrm>
            <a:custGeom>
              <a:avLst/>
              <a:gdLst>
                <a:gd name="T0" fmla="*/ 0 w 77"/>
                <a:gd name="T1" fmla="*/ 0 h 77"/>
                <a:gd name="T2" fmla="*/ 77 w 77"/>
                <a:gd name="T3" fmla="*/ 39 h 77"/>
                <a:gd name="T4" fmla="*/ 0 w 77"/>
                <a:gd name="T5" fmla="*/ 77 h 77"/>
                <a:gd name="T6" fmla="*/ 0 w 77"/>
                <a:gd name="T7" fmla="*/ 0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0" y="0"/>
                  </a:moveTo>
                  <a:lnTo>
                    <a:pt x="77" y="39"/>
                  </a:lnTo>
                  <a:lnTo>
                    <a:pt x="0" y="77"/>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88" name="Line 32">
              <a:extLst>
                <a:ext uri="{FF2B5EF4-FFF2-40B4-BE49-F238E27FC236}">
                  <a16:creationId xmlns:a16="http://schemas.microsoft.com/office/drawing/2014/main" id="{0FD57FD8-3F26-4A53-BB79-DA90FD5870AB}"/>
                </a:ext>
              </a:extLst>
            </p:cNvPr>
            <p:cNvSpPr>
              <a:spLocks noChangeShapeType="1"/>
            </p:cNvSpPr>
            <p:nvPr/>
          </p:nvSpPr>
          <p:spPr bwMode="auto">
            <a:xfrm>
              <a:off x="1618" y="2559"/>
              <a:ext cx="238" cy="0"/>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9489" name="Freeform 33">
              <a:extLst>
                <a:ext uri="{FF2B5EF4-FFF2-40B4-BE49-F238E27FC236}">
                  <a16:creationId xmlns:a16="http://schemas.microsoft.com/office/drawing/2014/main" id="{E1AA552A-78C3-4BAF-BEA8-3BC2E2792945}"/>
                </a:ext>
              </a:extLst>
            </p:cNvPr>
            <p:cNvSpPr>
              <a:spLocks/>
            </p:cNvSpPr>
            <p:nvPr/>
          </p:nvSpPr>
          <p:spPr bwMode="auto">
            <a:xfrm>
              <a:off x="1847" y="2520"/>
              <a:ext cx="77" cy="78"/>
            </a:xfrm>
            <a:custGeom>
              <a:avLst/>
              <a:gdLst>
                <a:gd name="T0" fmla="*/ 0 w 77"/>
                <a:gd name="T1" fmla="*/ 0 h 78"/>
                <a:gd name="T2" fmla="*/ 77 w 77"/>
                <a:gd name="T3" fmla="*/ 39 h 78"/>
                <a:gd name="T4" fmla="*/ 0 w 77"/>
                <a:gd name="T5" fmla="*/ 78 h 78"/>
                <a:gd name="T6" fmla="*/ 0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0" y="0"/>
                  </a:moveTo>
                  <a:lnTo>
                    <a:pt x="77"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90" name="Line 34">
              <a:extLst>
                <a:ext uri="{FF2B5EF4-FFF2-40B4-BE49-F238E27FC236}">
                  <a16:creationId xmlns:a16="http://schemas.microsoft.com/office/drawing/2014/main" id="{4A736461-E62E-4284-8540-6FCBE477C6CC}"/>
                </a:ext>
              </a:extLst>
            </p:cNvPr>
            <p:cNvSpPr>
              <a:spLocks noChangeShapeType="1"/>
            </p:cNvSpPr>
            <p:nvPr/>
          </p:nvSpPr>
          <p:spPr bwMode="auto">
            <a:xfrm>
              <a:off x="915" y="2770"/>
              <a:ext cx="0" cy="354"/>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9491" name="Freeform 35">
              <a:extLst>
                <a:ext uri="{FF2B5EF4-FFF2-40B4-BE49-F238E27FC236}">
                  <a16:creationId xmlns:a16="http://schemas.microsoft.com/office/drawing/2014/main" id="{295BBE57-3569-43A3-B87A-901A012B6433}"/>
                </a:ext>
              </a:extLst>
            </p:cNvPr>
            <p:cNvSpPr>
              <a:spLocks/>
            </p:cNvSpPr>
            <p:nvPr/>
          </p:nvSpPr>
          <p:spPr bwMode="auto">
            <a:xfrm>
              <a:off x="876" y="3114"/>
              <a:ext cx="77" cy="78"/>
            </a:xfrm>
            <a:custGeom>
              <a:avLst/>
              <a:gdLst>
                <a:gd name="T0" fmla="*/ 77 w 77"/>
                <a:gd name="T1" fmla="*/ 0 h 78"/>
                <a:gd name="T2" fmla="*/ 39 w 77"/>
                <a:gd name="T3" fmla="*/ 78 h 78"/>
                <a:gd name="T4" fmla="*/ 0 w 77"/>
                <a:gd name="T5" fmla="*/ 0 h 78"/>
                <a:gd name="T6" fmla="*/ 77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77" y="0"/>
                  </a:moveTo>
                  <a:lnTo>
                    <a:pt x="39" y="78"/>
                  </a:lnTo>
                  <a:lnTo>
                    <a:pt x="0" y="0"/>
                  </a:lnTo>
                  <a:lnTo>
                    <a:pt x="77"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92" name="Line 36">
              <a:extLst>
                <a:ext uri="{FF2B5EF4-FFF2-40B4-BE49-F238E27FC236}">
                  <a16:creationId xmlns:a16="http://schemas.microsoft.com/office/drawing/2014/main" id="{79096293-B663-4B82-89E2-F28C7C9935C6}"/>
                </a:ext>
              </a:extLst>
            </p:cNvPr>
            <p:cNvSpPr>
              <a:spLocks noChangeShapeType="1"/>
            </p:cNvSpPr>
            <p:nvPr/>
          </p:nvSpPr>
          <p:spPr bwMode="auto">
            <a:xfrm>
              <a:off x="915" y="1927"/>
              <a:ext cx="0" cy="354"/>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9493" name="Freeform 37">
              <a:extLst>
                <a:ext uri="{FF2B5EF4-FFF2-40B4-BE49-F238E27FC236}">
                  <a16:creationId xmlns:a16="http://schemas.microsoft.com/office/drawing/2014/main" id="{3B44F1E0-2E06-4280-BA54-9441ED6E4D9F}"/>
                </a:ext>
              </a:extLst>
            </p:cNvPr>
            <p:cNvSpPr>
              <a:spLocks/>
            </p:cNvSpPr>
            <p:nvPr/>
          </p:nvSpPr>
          <p:spPr bwMode="auto">
            <a:xfrm>
              <a:off x="876" y="2271"/>
              <a:ext cx="77" cy="77"/>
            </a:xfrm>
            <a:custGeom>
              <a:avLst/>
              <a:gdLst>
                <a:gd name="T0" fmla="*/ 77 w 77"/>
                <a:gd name="T1" fmla="*/ 0 h 77"/>
                <a:gd name="T2" fmla="*/ 39 w 77"/>
                <a:gd name="T3" fmla="*/ 77 h 77"/>
                <a:gd name="T4" fmla="*/ 0 w 77"/>
                <a:gd name="T5" fmla="*/ 0 h 77"/>
                <a:gd name="T6" fmla="*/ 77 w 77"/>
                <a:gd name="T7" fmla="*/ 0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77" y="0"/>
                  </a:moveTo>
                  <a:lnTo>
                    <a:pt x="39" y="77"/>
                  </a:lnTo>
                  <a:lnTo>
                    <a:pt x="0" y="0"/>
                  </a:lnTo>
                  <a:lnTo>
                    <a:pt x="77"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94" name="Freeform 38">
              <a:extLst>
                <a:ext uri="{FF2B5EF4-FFF2-40B4-BE49-F238E27FC236}">
                  <a16:creationId xmlns:a16="http://schemas.microsoft.com/office/drawing/2014/main" id="{1B8AA6DB-9F32-4198-BA48-636175E948DC}"/>
                </a:ext>
              </a:extLst>
            </p:cNvPr>
            <p:cNvSpPr>
              <a:spLocks/>
            </p:cNvSpPr>
            <p:nvPr/>
          </p:nvSpPr>
          <p:spPr bwMode="auto">
            <a:xfrm>
              <a:off x="915" y="383"/>
              <a:ext cx="1630" cy="422"/>
            </a:xfrm>
            <a:custGeom>
              <a:avLst/>
              <a:gdLst>
                <a:gd name="T0" fmla="*/ 1418 w 1630"/>
                <a:gd name="T1" fmla="*/ 0 h 422"/>
                <a:gd name="T2" fmla="*/ 1630 w 1630"/>
                <a:gd name="T3" fmla="*/ 0 h 422"/>
                <a:gd name="T4" fmla="*/ 1630 w 1630"/>
                <a:gd name="T5" fmla="*/ 278 h 422"/>
                <a:gd name="T6" fmla="*/ 0 w 1630"/>
                <a:gd name="T7" fmla="*/ 278 h 422"/>
                <a:gd name="T8" fmla="*/ 0 w 1630"/>
                <a:gd name="T9" fmla="*/ 422 h 422"/>
                <a:gd name="T10" fmla="*/ 0 60000 65536"/>
                <a:gd name="T11" fmla="*/ 0 60000 65536"/>
                <a:gd name="T12" fmla="*/ 0 60000 65536"/>
                <a:gd name="T13" fmla="*/ 0 60000 65536"/>
                <a:gd name="T14" fmla="*/ 0 60000 65536"/>
                <a:gd name="T15" fmla="*/ 0 w 1630"/>
                <a:gd name="T16" fmla="*/ 0 h 422"/>
                <a:gd name="T17" fmla="*/ 1630 w 1630"/>
                <a:gd name="T18" fmla="*/ 422 h 422"/>
              </a:gdLst>
              <a:ahLst/>
              <a:cxnLst>
                <a:cxn ang="T10">
                  <a:pos x="T0" y="T1"/>
                </a:cxn>
                <a:cxn ang="T11">
                  <a:pos x="T2" y="T3"/>
                </a:cxn>
                <a:cxn ang="T12">
                  <a:pos x="T4" y="T5"/>
                </a:cxn>
                <a:cxn ang="T13">
                  <a:pos x="T6" y="T7"/>
                </a:cxn>
                <a:cxn ang="T14">
                  <a:pos x="T8" y="T9"/>
                </a:cxn>
              </a:cxnLst>
              <a:rect l="T15" t="T16" r="T17" b="T18"/>
              <a:pathLst>
                <a:path w="1630" h="422">
                  <a:moveTo>
                    <a:pt x="1418" y="0"/>
                  </a:moveTo>
                  <a:lnTo>
                    <a:pt x="1630" y="0"/>
                  </a:lnTo>
                  <a:lnTo>
                    <a:pt x="1630" y="278"/>
                  </a:lnTo>
                  <a:lnTo>
                    <a:pt x="0" y="278"/>
                  </a:lnTo>
                  <a:lnTo>
                    <a:pt x="0" y="422"/>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495" name="Freeform 39">
              <a:extLst>
                <a:ext uri="{FF2B5EF4-FFF2-40B4-BE49-F238E27FC236}">
                  <a16:creationId xmlns:a16="http://schemas.microsoft.com/office/drawing/2014/main" id="{7792ECA8-8291-49A9-AA99-C39EEEDF8AC2}"/>
                </a:ext>
              </a:extLst>
            </p:cNvPr>
            <p:cNvSpPr>
              <a:spLocks/>
            </p:cNvSpPr>
            <p:nvPr/>
          </p:nvSpPr>
          <p:spPr bwMode="auto">
            <a:xfrm>
              <a:off x="876" y="795"/>
              <a:ext cx="77" cy="77"/>
            </a:xfrm>
            <a:custGeom>
              <a:avLst/>
              <a:gdLst>
                <a:gd name="T0" fmla="*/ 77 w 77"/>
                <a:gd name="T1" fmla="*/ 0 h 77"/>
                <a:gd name="T2" fmla="*/ 39 w 77"/>
                <a:gd name="T3" fmla="*/ 77 h 77"/>
                <a:gd name="T4" fmla="*/ 0 w 77"/>
                <a:gd name="T5" fmla="*/ 0 h 77"/>
                <a:gd name="T6" fmla="*/ 77 w 77"/>
                <a:gd name="T7" fmla="*/ 0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77" y="0"/>
                  </a:moveTo>
                  <a:lnTo>
                    <a:pt x="39" y="77"/>
                  </a:lnTo>
                  <a:lnTo>
                    <a:pt x="0" y="0"/>
                  </a:lnTo>
                  <a:lnTo>
                    <a:pt x="77"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96" name="Line 40">
              <a:extLst>
                <a:ext uri="{FF2B5EF4-FFF2-40B4-BE49-F238E27FC236}">
                  <a16:creationId xmlns:a16="http://schemas.microsoft.com/office/drawing/2014/main" id="{D7C89BEC-D629-440A-B9F6-050095320486}"/>
                </a:ext>
              </a:extLst>
            </p:cNvPr>
            <p:cNvSpPr>
              <a:spLocks noChangeShapeType="1"/>
            </p:cNvSpPr>
            <p:nvPr/>
          </p:nvSpPr>
          <p:spPr bwMode="auto">
            <a:xfrm>
              <a:off x="915" y="1294"/>
              <a:ext cx="0" cy="143"/>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9497" name="Freeform 41">
              <a:extLst>
                <a:ext uri="{FF2B5EF4-FFF2-40B4-BE49-F238E27FC236}">
                  <a16:creationId xmlns:a16="http://schemas.microsoft.com/office/drawing/2014/main" id="{9ECA3333-5685-4DF7-A072-C8AF0F4F7DAF}"/>
                </a:ext>
              </a:extLst>
            </p:cNvPr>
            <p:cNvSpPr>
              <a:spLocks/>
            </p:cNvSpPr>
            <p:nvPr/>
          </p:nvSpPr>
          <p:spPr bwMode="auto">
            <a:xfrm>
              <a:off x="876" y="1427"/>
              <a:ext cx="77" cy="78"/>
            </a:xfrm>
            <a:custGeom>
              <a:avLst/>
              <a:gdLst>
                <a:gd name="T0" fmla="*/ 77 w 77"/>
                <a:gd name="T1" fmla="*/ 0 h 78"/>
                <a:gd name="T2" fmla="*/ 39 w 77"/>
                <a:gd name="T3" fmla="*/ 78 h 78"/>
                <a:gd name="T4" fmla="*/ 0 w 77"/>
                <a:gd name="T5" fmla="*/ 0 h 78"/>
                <a:gd name="T6" fmla="*/ 77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77" y="0"/>
                  </a:moveTo>
                  <a:lnTo>
                    <a:pt x="39" y="78"/>
                  </a:lnTo>
                  <a:lnTo>
                    <a:pt x="0" y="0"/>
                  </a:lnTo>
                  <a:lnTo>
                    <a:pt x="77"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98" name="Rectangle 42">
              <a:extLst>
                <a:ext uri="{FF2B5EF4-FFF2-40B4-BE49-F238E27FC236}">
                  <a16:creationId xmlns:a16="http://schemas.microsoft.com/office/drawing/2014/main" id="{9E8EA1BD-2951-4CBA-BE35-5669D483787E}"/>
                </a:ext>
              </a:extLst>
            </p:cNvPr>
            <p:cNvSpPr>
              <a:spLocks noChangeArrowheads="1"/>
            </p:cNvSpPr>
            <p:nvPr/>
          </p:nvSpPr>
          <p:spPr bwMode="auto">
            <a:xfrm>
              <a:off x="3789" y="3438"/>
              <a:ext cx="1054" cy="35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499" name="Rectangle 43">
              <a:extLst>
                <a:ext uri="{FF2B5EF4-FFF2-40B4-BE49-F238E27FC236}">
                  <a16:creationId xmlns:a16="http://schemas.microsoft.com/office/drawing/2014/main" id="{4AC04E23-B37A-416C-9DF1-9B2F83631990}"/>
                </a:ext>
              </a:extLst>
            </p:cNvPr>
            <p:cNvSpPr>
              <a:spLocks noChangeArrowheads="1"/>
            </p:cNvSpPr>
            <p:nvPr/>
          </p:nvSpPr>
          <p:spPr bwMode="auto">
            <a:xfrm>
              <a:off x="3789" y="3438"/>
              <a:ext cx="1054" cy="351"/>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500" name="Rectangle 44">
              <a:extLst>
                <a:ext uri="{FF2B5EF4-FFF2-40B4-BE49-F238E27FC236}">
                  <a16:creationId xmlns:a16="http://schemas.microsoft.com/office/drawing/2014/main" id="{9C6AC28A-121E-47A9-A4A0-8EA1714180EA}"/>
                </a:ext>
              </a:extLst>
            </p:cNvPr>
            <p:cNvSpPr>
              <a:spLocks noChangeArrowheads="1"/>
            </p:cNvSpPr>
            <p:nvPr/>
          </p:nvSpPr>
          <p:spPr bwMode="auto">
            <a:xfrm>
              <a:off x="4005" y="3561"/>
              <a:ext cx="60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Blameless error</a:t>
              </a:r>
              <a:endParaRPr lang="en-US" altLang="en-US" sz="2800"/>
            </a:p>
          </p:txBody>
        </p:sp>
        <p:sp>
          <p:nvSpPr>
            <p:cNvPr id="19501" name="Rectangle 45">
              <a:extLst>
                <a:ext uri="{FF2B5EF4-FFF2-40B4-BE49-F238E27FC236}">
                  <a16:creationId xmlns:a16="http://schemas.microsoft.com/office/drawing/2014/main" id="{1B6EFF52-7528-45A2-B2E3-AF5013364057}"/>
                </a:ext>
              </a:extLst>
            </p:cNvPr>
            <p:cNvSpPr>
              <a:spLocks noChangeArrowheads="1"/>
            </p:cNvSpPr>
            <p:nvPr/>
          </p:nvSpPr>
          <p:spPr bwMode="auto">
            <a:xfrm>
              <a:off x="4604" y="3561"/>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19502" name="Rectangle 46">
              <a:extLst>
                <a:ext uri="{FF2B5EF4-FFF2-40B4-BE49-F238E27FC236}">
                  <a16:creationId xmlns:a16="http://schemas.microsoft.com/office/drawing/2014/main" id="{1C2708DE-F2C0-4589-865C-AA8FC1E1C139}"/>
                </a:ext>
              </a:extLst>
            </p:cNvPr>
            <p:cNvSpPr>
              <a:spLocks noChangeArrowheads="1"/>
            </p:cNvSpPr>
            <p:nvPr/>
          </p:nvSpPr>
          <p:spPr bwMode="auto">
            <a:xfrm>
              <a:off x="3789" y="3016"/>
              <a:ext cx="1054" cy="351"/>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503" name="Rectangle 47">
              <a:extLst>
                <a:ext uri="{FF2B5EF4-FFF2-40B4-BE49-F238E27FC236}">
                  <a16:creationId xmlns:a16="http://schemas.microsoft.com/office/drawing/2014/main" id="{27C79027-E359-4811-AE6B-75FE6F8D9799}"/>
                </a:ext>
              </a:extLst>
            </p:cNvPr>
            <p:cNvSpPr>
              <a:spLocks noChangeArrowheads="1"/>
            </p:cNvSpPr>
            <p:nvPr/>
          </p:nvSpPr>
          <p:spPr bwMode="auto">
            <a:xfrm>
              <a:off x="3789" y="3016"/>
              <a:ext cx="1054" cy="351"/>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504" name="Rectangle 48">
              <a:extLst>
                <a:ext uri="{FF2B5EF4-FFF2-40B4-BE49-F238E27FC236}">
                  <a16:creationId xmlns:a16="http://schemas.microsoft.com/office/drawing/2014/main" id="{21465065-3C16-46A1-973C-7800950989B3}"/>
                </a:ext>
              </a:extLst>
            </p:cNvPr>
            <p:cNvSpPr>
              <a:spLocks noChangeArrowheads="1"/>
            </p:cNvSpPr>
            <p:nvPr/>
          </p:nvSpPr>
          <p:spPr bwMode="auto">
            <a:xfrm>
              <a:off x="4005" y="3044"/>
              <a:ext cx="60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Blameless error</a:t>
              </a:r>
              <a:endParaRPr lang="en-US" altLang="en-US" sz="2800"/>
            </a:p>
          </p:txBody>
        </p:sp>
        <p:sp>
          <p:nvSpPr>
            <p:cNvPr id="19505" name="Rectangle 49">
              <a:extLst>
                <a:ext uri="{FF2B5EF4-FFF2-40B4-BE49-F238E27FC236}">
                  <a16:creationId xmlns:a16="http://schemas.microsoft.com/office/drawing/2014/main" id="{C1AA2F93-0A8C-4788-B709-2DD28C237DAD}"/>
                </a:ext>
              </a:extLst>
            </p:cNvPr>
            <p:cNvSpPr>
              <a:spLocks noChangeArrowheads="1"/>
            </p:cNvSpPr>
            <p:nvPr/>
          </p:nvSpPr>
          <p:spPr bwMode="auto">
            <a:xfrm>
              <a:off x="4604" y="3044"/>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19506" name="Rectangle 50">
              <a:extLst>
                <a:ext uri="{FF2B5EF4-FFF2-40B4-BE49-F238E27FC236}">
                  <a16:creationId xmlns:a16="http://schemas.microsoft.com/office/drawing/2014/main" id="{8F64AC31-8617-44C8-8BE4-D83F07365C23}"/>
                </a:ext>
              </a:extLst>
            </p:cNvPr>
            <p:cNvSpPr>
              <a:spLocks noChangeArrowheads="1"/>
            </p:cNvSpPr>
            <p:nvPr/>
          </p:nvSpPr>
          <p:spPr bwMode="auto">
            <a:xfrm>
              <a:off x="3905" y="3141"/>
              <a:ext cx="31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Training</a:t>
              </a:r>
              <a:endParaRPr lang="en-US" altLang="en-US" sz="2800"/>
            </a:p>
          </p:txBody>
        </p:sp>
        <p:sp>
          <p:nvSpPr>
            <p:cNvPr id="19507" name="Rectangle 51">
              <a:extLst>
                <a:ext uri="{FF2B5EF4-FFF2-40B4-BE49-F238E27FC236}">
                  <a16:creationId xmlns:a16="http://schemas.microsoft.com/office/drawing/2014/main" id="{F3122BC6-1379-4881-AEA8-C4D70809A9AF}"/>
                </a:ext>
              </a:extLst>
            </p:cNvPr>
            <p:cNvSpPr>
              <a:spLocks noChangeArrowheads="1"/>
            </p:cNvSpPr>
            <p:nvPr/>
          </p:nvSpPr>
          <p:spPr bwMode="auto">
            <a:xfrm>
              <a:off x="4217" y="314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 </a:t>
              </a:r>
              <a:endParaRPr lang="en-US" altLang="en-US" sz="2800"/>
            </a:p>
          </p:txBody>
        </p:sp>
        <p:sp>
          <p:nvSpPr>
            <p:cNvPr id="19508" name="Rectangle 52">
              <a:extLst>
                <a:ext uri="{FF2B5EF4-FFF2-40B4-BE49-F238E27FC236}">
                  <a16:creationId xmlns:a16="http://schemas.microsoft.com/office/drawing/2014/main" id="{0FE1B087-AE94-4D32-B681-89321B8F451F}"/>
                </a:ext>
              </a:extLst>
            </p:cNvPr>
            <p:cNvSpPr>
              <a:spLocks noChangeArrowheads="1"/>
            </p:cNvSpPr>
            <p:nvPr/>
          </p:nvSpPr>
          <p:spPr bwMode="auto">
            <a:xfrm>
              <a:off x="4262" y="3141"/>
              <a:ext cx="44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counselling</a:t>
              </a:r>
              <a:endParaRPr lang="en-US" altLang="en-US" sz="2800"/>
            </a:p>
          </p:txBody>
        </p:sp>
        <p:sp>
          <p:nvSpPr>
            <p:cNvPr id="19509" name="Rectangle 53">
              <a:extLst>
                <a:ext uri="{FF2B5EF4-FFF2-40B4-BE49-F238E27FC236}">
                  <a16:creationId xmlns:a16="http://schemas.microsoft.com/office/drawing/2014/main" id="{4C5D62EE-9E9B-48A6-A339-DE84E915378B}"/>
                </a:ext>
              </a:extLst>
            </p:cNvPr>
            <p:cNvSpPr>
              <a:spLocks noChangeArrowheads="1"/>
            </p:cNvSpPr>
            <p:nvPr/>
          </p:nvSpPr>
          <p:spPr bwMode="auto">
            <a:xfrm>
              <a:off x="4704" y="314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 </a:t>
              </a:r>
              <a:endParaRPr lang="en-US" altLang="en-US" sz="2800"/>
            </a:p>
          </p:txBody>
        </p:sp>
        <p:sp>
          <p:nvSpPr>
            <p:cNvPr id="19510" name="Rectangle 54">
              <a:extLst>
                <a:ext uri="{FF2B5EF4-FFF2-40B4-BE49-F238E27FC236}">
                  <a16:creationId xmlns:a16="http://schemas.microsoft.com/office/drawing/2014/main" id="{A66D5818-A150-4355-803E-48D259B25A44}"/>
                </a:ext>
              </a:extLst>
            </p:cNvPr>
            <p:cNvSpPr>
              <a:spLocks noChangeArrowheads="1"/>
            </p:cNvSpPr>
            <p:nvPr/>
          </p:nvSpPr>
          <p:spPr bwMode="auto">
            <a:xfrm>
              <a:off x="3808" y="3238"/>
              <a:ext cx="99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consider suitability for job</a:t>
              </a:r>
              <a:endParaRPr lang="en-US" altLang="en-US" sz="2800"/>
            </a:p>
          </p:txBody>
        </p:sp>
        <p:sp>
          <p:nvSpPr>
            <p:cNvPr id="19511" name="Rectangle 55">
              <a:extLst>
                <a:ext uri="{FF2B5EF4-FFF2-40B4-BE49-F238E27FC236}">
                  <a16:creationId xmlns:a16="http://schemas.microsoft.com/office/drawing/2014/main" id="{843590DD-1304-4962-9CF1-28808E2FBF5B}"/>
                </a:ext>
              </a:extLst>
            </p:cNvPr>
            <p:cNvSpPr>
              <a:spLocks noChangeArrowheads="1"/>
            </p:cNvSpPr>
            <p:nvPr/>
          </p:nvSpPr>
          <p:spPr bwMode="auto">
            <a:xfrm>
              <a:off x="4801" y="3238"/>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19512" name="Rectangle 56">
              <a:extLst>
                <a:ext uri="{FF2B5EF4-FFF2-40B4-BE49-F238E27FC236}">
                  <a16:creationId xmlns:a16="http://schemas.microsoft.com/office/drawing/2014/main" id="{21AD764E-6E00-4AC5-84F1-1D302BFB332F}"/>
                </a:ext>
              </a:extLst>
            </p:cNvPr>
            <p:cNvSpPr>
              <a:spLocks noChangeArrowheads="1"/>
            </p:cNvSpPr>
            <p:nvPr/>
          </p:nvSpPr>
          <p:spPr bwMode="auto">
            <a:xfrm>
              <a:off x="3789" y="2594"/>
              <a:ext cx="1054" cy="352"/>
            </a:xfrm>
            <a:prstGeom prst="rect">
              <a:avLst/>
            </a:prstGeom>
            <a:solidFill>
              <a:srgbClr val="8C8C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513" name="Rectangle 57">
              <a:extLst>
                <a:ext uri="{FF2B5EF4-FFF2-40B4-BE49-F238E27FC236}">
                  <a16:creationId xmlns:a16="http://schemas.microsoft.com/office/drawing/2014/main" id="{A6A5C119-236C-47BA-98D3-C27BEA3D48BE}"/>
                </a:ext>
              </a:extLst>
            </p:cNvPr>
            <p:cNvSpPr>
              <a:spLocks noChangeArrowheads="1"/>
            </p:cNvSpPr>
            <p:nvPr/>
          </p:nvSpPr>
          <p:spPr bwMode="auto">
            <a:xfrm>
              <a:off x="3789" y="2594"/>
              <a:ext cx="1054" cy="35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514" name="Rectangle 58">
              <a:extLst>
                <a:ext uri="{FF2B5EF4-FFF2-40B4-BE49-F238E27FC236}">
                  <a16:creationId xmlns:a16="http://schemas.microsoft.com/office/drawing/2014/main" id="{B01209ED-DD09-4606-B871-D4FBC96C82D3}"/>
                </a:ext>
              </a:extLst>
            </p:cNvPr>
            <p:cNvSpPr>
              <a:spLocks noChangeArrowheads="1"/>
            </p:cNvSpPr>
            <p:nvPr/>
          </p:nvSpPr>
          <p:spPr bwMode="auto">
            <a:xfrm>
              <a:off x="3897" y="2721"/>
              <a:ext cx="81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System induced error</a:t>
              </a:r>
              <a:endParaRPr lang="en-US" altLang="en-US" sz="2800"/>
            </a:p>
          </p:txBody>
        </p:sp>
        <p:sp>
          <p:nvSpPr>
            <p:cNvPr id="19515" name="Rectangle 59">
              <a:extLst>
                <a:ext uri="{FF2B5EF4-FFF2-40B4-BE49-F238E27FC236}">
                  <a16:creationId xmlns:a16="http://schemas.microsoft.com/office/drawing/2014/main" id="{14809E84-E07F-4029-A2A7-3CC05B2D65B9}"/>
                </a:ext>
              </a:extLst>
            </p:cNvPr>
            <p:cNvSpPr>
              <a:spLocks noChangeArrowheads="1"/>
            </p:cNvSpPr>
            <p:nvPr/>
          </p:nvSpPr>
          <p:spPr bwMode="auto">
            <a:xfrm>
              <a:off x="4712" y="2721"/>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19516" name="Rectangle 60">
              <a:extLst>
                <a:ext uri="{FF2B5EF4-FFF2-40B4-BE49-F238E27FC236}">
                  <a16:creationId xmlns:a16="http://schemas.microsoft.com/office/drawing/2014/main" id="{774C9C14-6F1E-4259-A05B-E2F0657BDA31}"/>
                </a:ext>
              </a:extLst>
            </p:cNvPr>
            <p:cNvSpPr>
              <a:spLocks noChangeArrowheads="1"/>
            </p:cNvSpPr>
            <p:nvPr/>
          </p:nvSpPr>
          <p:spPr bwMode="auto">
            <a:xfrm>
              <a:off x="3789" y="2172"/>
              <a:ext cx="1054" cy="352"/>
            </a:xfrm>
            <a:prstGeom prst="rect">
              <a:avLst/>
            </a:prstGeom>
            <a:solidFill>
              <a:srgbClr val="6969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517" name="Rectangle 61">
              <a:extLst>
                <a:ext uri="{FF2B5EF4-FFF2-40B4-BE49-F238E27FC236}">
                  <a16:creationId xmlns:a16="http://schemas.microsoft.com/office/drawing/2014/main" id="{CC82B84D-768E-4EF9-932C-20035143A868}"/>
                </a:ext>
              </a:extLst>
            </p:cNvPr>
            <p:cNvSpPr>
              <a:spLocks noChangeArrowheads="1"/>
            </p:cNvSpPr>
            <p:nvPr/>
          </p:nvSpPr>
          <p:spPr bwMode="auto">
            <a:xfrm>
              <a:off x="3789" y="2172"/>
              <a:ext cx="1054" cy="35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518" name="Rectangle 62">
              <a:extLst>
                <a:ext uri="{FF2B5EF4-FFF2-40B4-BE49-F238E27FC236}">
                  <a16:creationId xmlns:a16="http://schemas.microsoft.com/office/drawing/2014/main" id="{DD7F5C14-12F3-4A0F-890E-1824A1AC9008}"/>
                </a:ext>
              </a:extLst>
            </p:cNvPr>
            <p:cNvSpPr>
              <a:spLocks noChangeArrowheads="1"/>
            </p:cNvSpPr>
            <p:nvPr/>
          </p:nvSpPr>
          <p:spPr bwMode="auto">
            <a:xfrm>
              <a:off x="3849" y="2249"/>
              <a:ext cx="91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Possible negligent error</a:t>
              </a:r>
              <a:endParaRPr lang="en-US" altLang="en-US" sz="2800"/>
            </a:p>
          </p:txBody>
        </p:sp>
        <p:sp>
          <p:nvSpPr>
            <p:cNvPr id="19519" name="Rectangle 63">
              <a:extLst>
                <a:ext uri="{FF2B5EF4-FFF2-40B4-BE49-F238E27FC236}">
                  <a16:creationId xmlns:a16="http://schemas.microsoft.com/office/drawing/2014/main" id="{7F2847E9-04C8-4421-8C75-EA7CC6884C50}"/>
                </a:ext>
              </a:extLst>
            </p:cNvPr>
            <p:cNvSpPr>
              <a:spLocks noChangeArrowheads="1"/>
            </p:cNvSpPr>
            <p:nvPr/>
          </p:nvSpPr>
          <p:spPr bwMode="auto">
            <a:xfrm>
              <a:off x="4760" y="2249"/>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19520" name="Rectangle 64">
              <a:extLst>
                <a:ext uri="{FF2B5EF4-FFF2-40B4-BE49-F238E27FC236}">
                  <a16:creationId xmlns:a16="http://schemas.microsoft.com/office/drawing/2014/main" id="{D6003654-DE20-4C03-9C62-B38ABBE1381D}"/>
                </a:ext>
              </a:extLst>
            </p:cNvPr>
            <p:cNvSpPr>
              <a:spLocks noChangeArrowheads="1"/>
            </p:cNvSpPr>
            <p:nvPr/>
          </p:nvSpPr>
          <p:spPr bwMode="auto">
            <a:xfrm>
              <a:off x="3823" y="234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e</a:t>
              </a:r>
              <a:endParaRPr lang="en-US" altLang="en-US" sz="2800"/>
            </a:p>
          </p:txBody>
        </p:sp>
        <p:sp>
          <p:nvSpPr>
            <p:cNvPr id="19521" name="Rectangle 65">
              <a:extLst>
                <a:ext uri="{FF2B5EF4-FFF2-40B4-BE49-F238E27FC236}">
                  <a16:creationId xmlns:a16="http://schemas.microsoft.com/office/drawing/2014/main" id="{E80E4477-3E9F-4309-A7A2-27BADA0B26C3}"/>
                </a:ext>
              </a:extLst>
            </p:cNvPr>
            <p:cNvSpPr>
              <a:spLocks noChangeArrowheads="1"/>
            </p:cNvSpPr>
            <p:nvPr/>
          </p:nvSpPr>
          <p:spPr bwMode="auto">
            <a:xfrm>
              <a:off x="3868" y="2345"/>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19522" name="Rectangle 66">
              <a:extLst>
                <a:ext uri="{FF2B5EF4-FFF2-40B4-BE49-F238E27FC236}">
                  <a16:creationId xmlns:a16="http://schemas.microsoft.com/office/drawing/2014/main" id="{AA554018-EFBE-4886-A164-D3A9961030C1}"/>
                </a:ext>
              </a:extLst>
            </p:cNvPr>
            <p:cNvSpPr>
              <a:spLocks noChangeArrowheads="1"/>
            </p:cNvSpPr>
            <p:nvPr/>
          </p:nvSpPr>
          <p:spPr bwMode="auto">
            <a:xfrm>
              <a:off x="3890" y="2345"/>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g</a:t>
              </a:r>
              <a:endParaRPr lang="en-US" altLang="en-US" sz="2800"/>
            </a:p>
          </p:txBody>
        </p:sp>
        <p:sp>
          <p:nvSpPr>
            <p:cNvPr id="19523" name="Rectangle 67">
              <a:extLst>
                <a:ext uri="{FF2B5EF4-FFF2-40B4-BE49-F238E27FC236}">
                  <a16:creationId xmlns:a16="http://schemas.microsoft.com/office/drawing/2014/main" id="{5CD11B36-DC2F-4A55-9097-92E85821C194}"/>
                </a:ext>
              </a:extLst>
            </p:cNvPr>
            <p:cNvSpPr>
              <a:spLocks noChangeArrowheads="1"/>
            </p:cNvSpPr>
            <p:nvPr/>
          </p:nvSpPr>
          <p:spPr bwMode="auto">
            <a:xfrm>
              <a:off x="3938" y="234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19524" name="Rectangle 68">
              <a:extLst>
                <a:ext uri="{FF2B5EF4-FFF2-40B4-BE49-F238E27FC236}">
                  <a16:creationId xmlns:a16="http://schemas.microsoft.com/office/drawing/2014/main" id="{A67695F9-F8F7-4704-B6C6-008E3BB14757}"/>
                </a:ext>
              </a:extLst>
            </p:cNvPr>
            <p:cNvSpPr>
              <a:spLocks noChangeArrowheads="1"/>
            </p:cNvSpPr>
            <p:nvPr/>
          </p:nvSpPr>
          <p:spPr bwMode="auto">
            <a:xfrm>
              <a:off x="3983" y="2345"/>
              <a:ext cx="13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slip</a:t>
              </a:r>
              <a:endParaRPr lang="en-US" altLang="en-US" sz="2800"/>
            </a:p>
          </p:txBody>
        </p:sp>
        <p:sp>
          <p:nvSpPr>
            <p:cNvPr id="19525" name="Rectangle 69">
              <a:extLst>
                <a:ext uri="{FF2B5EF4-FFF2-40B4-BE49-F238E27FC236}">
                  <a16:creationId xmlns:a16="http://schemas.microsoft.com/office/drawing/2014/main" id="{0C6A90F2-0E97-4457-85C6-92281C94B994}"/>
                </a:ext>
              </a:extLst>
            </p:cNvPr>
            <p:cNvSpPr>
              <a:spLocks noChangeArrowheads="1"/>
            </p:cNvSpPr>
            <p:nvPr/>
          </p:nvSpPr>
          <p:spPr bwMode="auto">
            <a:xfrm>
              <a:off x="4120" y="234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19526" name="Rectangle 70">
              <a:extLst>
                <a:ext uri="{FF2B5EF4-FFF2-40B4-BE49-F238E27FC236}">
                  <a16:creationId xmlns:a16="http://schemas.microsoft.com/office/drawing/2014/main" id="{9FBDE746-E356-47D1-83BC-D0E71FB3FAEA}"/>
                </a:ext>
              </a:extLst>
            </p:cNvPr>
            <p:cNvSpPr>
              <a:spLocks noChangeArrowheads="1"/>
            </p:cNvSpPr>
            <p:nvPr/>
          </p:nvSpPr>
          <p:spPr bwMode="auto">
            <a:xfrm>
              <a:off x="4165" y="2345"/>
              <a:ext cx="6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lapse or mistake</a:t>
              </a:r>
              <a:endParaRPr lang="en-US" altLang="en-US" sz="2800"/>
            </a:p>
          </p:txBody>
        </p:sp>
        <p:sp>
          <p:nvSpPr>
            <p:cNvPr id="19527" name="Rectangle 71">
              <a:extLst>
                <a:ext uri="{FF2B5EF4-FFF2-40B4-BE49-F238E27FC236}">
                  <a16:creationId xmlns:a16="http://schemas.microsoft.com/office/drawing/2014/main" id="{A4CEEFA0-418F-4036-80D7-94CD6FE5053B}"/>
                </a:ext>
              </a:extLst>
            </p:cNvPr>
            <p:cNvSpPr>
              <a:spLocks noChangeArrowheads="1"/>
            </p:cNvSpPr>
            <p:nvPr/>
          </p:nvSpPr>
          <p:spPr bwMode="auto">
            <a:xfrm>
              <a:off x="4786" y="2345"/>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19528" name="Rectangle 72">
              <a:extLst>
                <a:ext uri="{FF2B5EF4-FFF2-40B4-BE49-F238E27FC236}">
                  <a16:creationId xmlns:a16="http://schemas.microsoft.com/office/drawing/2014/main" id="{6C044D31-6816-4CC0-ABA7-0557D8D96F7E}"/>
                </a:ext>
              </a:extLst>
            </p:cNvPr>
            <p:cNvSpPr>
              <a:spLocks noChangeArrowheads="1"/>
            </p:cNvSpPr>
            <p:nvPr/>
          </p:nvSpPr>
          <p:spPr bwMode="auto">
            <a:xfrm>
              <a:off x="3789" y="1751"/>
              <a:ext cx="1054" cy="351"/>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529" name="Rectangle 73">
              <a:extLst>
                <a:ext uri="{FF2B5EF4-FFF2-40B4-BE49-F238E27FC236}">
                  <a16:creationId xmlns:a16="http://schemas.microsoft.com/office/drawing/2014/main" id="{22D806B8-AA9C-4D8C-B805-A17FFC0B5D6B}"/>
                </a:ext>
              </a:extLst>
            </p:cNvPr>
            <p:cNvSpPr>
              <a:spLocks noChangeArrowheads="1"/>
            </p:cNvSpPr>
            <p:nvPr/>
          </p:nvSpPr>
          <p:spPr bwMode="auto">
            <a:xfrm>
              <a:off x="3789" y="1751"/>
              <a:ext cx="1054" cy="351"/>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530" name="Rectangle 74">
              <a:extLst>
                <a:ext uri="{FF2B5EF4-FFF2-40B4-BE49-F238E27FC236}">
                  <a16:creationId xmlns:a16="http://schemas.microsoft.com/office/drawing/2014/main" id="{DFA7E9D3-5FC8-4188-ABC0-79B6CC1BE697}"/>
                </a:ext>
              </a:extLst>
            </p:cNvPr>
            <p:cNvSpPr>
              <a:spLocks noChangeArrowheads="1"/>
            </p:cNvSpPr>
            <p:nvPr/>
          </p:nvSpPr>
          <p:spPr bwMode="auto">
            <a:xfrm>
              <a:off x="3827" y="1877"/>
              <a:ext cx="96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System induced violation</a:t>
              </a:r>
              <a:endParaRPr lang="en-US" altLang="en-US" sz="2800"/>
            </a:p>
          </p:txBody>
        </p:sp>
        <p:sp>
          <p:nvSpPr>
            <p:cNvPr id="19531" name="Rectangle 75">
              <a:extLst>
                <a:ext uri="{FF2B5EF4-FFF2-40B4-BE49-F238E27FC236}">
                  <a16:creationId xmlns:a16="http://schemas.microsoft.com/office/drawing/2014/main" id="{B3FD4AC0-68CB-471B-8D33-7424333773CB}"/>
                </a:ext>
              </a:extLst>
            </p:cNvPr>
            <p:cNvSpPr>
              <a:spLocks noChangeArrowheads="1"/>
            </p:cNvSpPr>
            <p:nvPr/>
          </p:nvSpPr>
          <p:spPr bwMode="auto">
            <a:xfrm>
              <a:off x="4782" y="1877"/>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19532" name="Rectangle 76">
              <a:extLst>
                <a:ext uri="{FF2B5EF4-FFF2-40B4-BE49-F238E27FC236}">
                  <a16:creationId xmlns:a16="http://schemas.microsoft.com/office/drawing/2014/main" id="{2270D632-9CE4-4E2C-A73E-3110126E295F}"/>
                </a:ext>
              </a:extLst>
            </p:cNvPr>
            <p:cNvSpPr>
              <a:spLocks noChangeArrowheads="1"/>
            </p:cNvSpPr>
            <p:nvPr/>
          </p:nvSpPr>
          <p:spPr bwMode="auto">
            <a:xfrm>
              <a:off x="3789" y="1329"/>
              <a:ext cx="1054" cy="352"/>
            </a:xfrm>
            <a:prstGeom prst="rect">
              <a:avLst/>
            </a:prstGeom>
            <a:solidFill>
              <a:srgbClr val="2323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533" name="Rectangle 77">
              <a:extLst>
                <a:ext uri="{FF2B5EF4-FFF2-40B4-BE49-F238E27FC236}">
                  <a16:creationId xmlns:a16="http://schemas.microsoft.com/office/drawing/2014/main" id="{03562620-8E2B-4E8D-BD43-733C4CE3CE5C}"/>
                </a:ext>
              </a:extLst>
            </p:cNvPr>
            <p:cNvSpPr>
              <a:spLocks noChangeArrowheads="1"/>
            </p:cNvSpPr>
            <p:nvPr/>
          </p:nvSpPr>
          <p:spPr bwMode="auto">
            <a:xfrm>
              <a:off x="3789" y="1329"/>
              <a:ext cx="1054" cy="35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534" name="Rectangle 78">
              <a:extLst>
                <a:ext uri="{FF2B5EF4-FFF2-40B4-BE49-F238E27FC236}">
                  <a16:creationId xmlns:a16="http://schemas.microsoft.com/office/drawing/2014/main" id="{CF8F8D4E-2FEE-4FFE-A6AD-4EDFE336F3B0}"/>
                </a:ext>
              </a:extLst>
            </p:cNvPr>
            <p:cNvSpPr>
              <a:spLocks noChangeArrowheads="1"/>
            </p:cNvSpPr>
            <p:nvPr/>
          </p:nvSpPr>
          <p:spPr bwMode="auto">
            <a:xfrm>
              <a:off x="3983" y="1408"/>
              <a:ext cx="6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Possible reckless </a:t>
              </a:r>
              <a:endParaRPr lang="en-US" altLang="en-US" sz="2800"/>
            </a:p>
          </p:txBody>
        </p:sp>
        <p:sp>
          <p:nvSpPr>
            <p:cNvPr id="19535" name="Rectangle 79">
              <a:extLst>
                <a:ext uri="{FF2B5EF4-FFF2-40B4-BE49-F238E27FC236}">
                  <a16:creationId xmlns:a16="http://schemas.microsoft.com/office/drawing/2014/main" id="{63183260-EE30-4F47-A38F-7CC2124B47C7}"/>
                </a:ext>
              </a:extLst>
            </p:cNvPr>
            <p:cNvSpPr>
              <a:spLocks noChangeArrowheads="1"/>
            </p:cNvSpPr>
            <p:nvPr/>
          </p:nvSpPr>
          <p:spPr bwMode="auto">
            <a:xfrm>
              <a:off x="4143" y="1501"/>
              <a:ext cx="32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violation</a:t>
              </a:r>
              <a:endParaRPr lang="en-US" altLang="en-US" sz="2800"/>
            </a:p>
          </p:txBody>
        </p:sp>
        <p:sp>
          <p:nvSpPr>
            <p:cNvPr id="19536" name="Rectangle 80">
              <a:extLst>
                <a:ext uri="{FF2B5EF4-FFF2-40B4-BE49-F238E27FC236}">
                  <a16:creationId xmlns:a16="http://schemas.microsoft.com/office/drawing/2014/main" id="{E10975E0-F615-464D-8032-A10C7754BE58}"/>
                </a:ext>
              </a:extLst>
            </p:cNvPr>
            <p:cNvSpPr>
              <a:spLocks noChangeArrowheads="1"/>
            </p:cNvSpPr>
            <p:nvPr/>
          </p:nvSpPr>
          <p:spPr bwMode="auto">
            <a:xfrm>
              <a:off x="4466" y="1501"/>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19537" name="Rectangle 81">
              <a:extLst>
                <a:ext uri="{FF2B5EF4-FFF2-40B4-BE49-F238E27FC236}">
                  <a16:creationId xmlns:a16="http://schemas.microsoft.com/office/drawing/2014/main" id="{4118E916-E79A-4B39-B517-1C133CED1E83}"/>
                </a:ext>
              </a:extLst>
            </p:cNvPr>
            <p:cNvSpPr>
              <a:spLocks noChangeArrowheads="1"/>
            </p:cNvSpPr>
            <p:nvPr/>
          </p:nvSpPr>
          <p:spPr bwMode="auto">
            <a:xfrm>
              <a:off x="3789" y="908"/>
              <a:ext cx="1054" cy="3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538" name="Rectangle 82">
              <a:extLst>
                <a:ext uri="{FF2B5EF4-FFF2-40B4-BE49-F238E27FC236}">
                  <a16:creationId xmlns:a16="http://schemas.microsoft.com/office/drawing/2014/main" id="{FD257A2C-627D-4CE4-AC79-9F6240358709}"/>
                </a:ext>
              </a:extLst>
            </p:cNvPr>
            <p:cNvSpPr>
              <a:spLocks noChangeArrowheads="1"/>
            </p:cNvSpPr>
            <p:nvPr/>
          </p:nvSpPr>
          <p:spPr bwMode="auto">
            <a:xfrm>
              <a:off x="3789" y="908"/>
              <a:ext cx="1054" cy="351"/>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539" name="Rectangle 83">
              <a:extLst>
                <a:ext uri="{FF2B5EF4-FFF2-40B4-BE49-F238E27FC236}">
                  <a16:creationId xmlns:a16="http://schemas.microsoft.com/office/drawing/2014/main" id="{D7E8A3B8-FA69-4880-9EB2-E556DCCE1E69}"/>
                </a:ext>
              </a:extLst>
            </p:cNvPr>
            <p:cNvSpPr>
              <a:spLocks noChangeArrowheads="1"/>
            </p:cNvSpPr>
            <p:nvPr/>
          </p:nvSpPr>
          <p:spPr bwMode="auto">
            <a:xfrm>
              <a:off x="3909" y="984"/>
              <a:ext cx="35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Sabotage</a:t>
              </a:r>
              <a:endParaRPr lang="en-US" altLang="en-US" sz="2800"/>
            </a:p>
          </p:txBody>
        </p:sp>
        <p:sp>
          <p:nvSpPr>
            <p:cNvPr id="19540" name="Rectangle 84">
              <a:extLst>
                <a:ext uri="{FF2B5EF4-FFF2-40B4-BE49-F238E27FC236}">
                  <a16:creationId xmlns:a16="http://schemas.microsoft.com/office/drawing/2014/main" id="{9C7C53B6-F715-439F-B8E2-141F01F78AD4}"/>
                </a:ext>
              </a:extLst>
            </p:cNvPr>
            <p:cNvSpPr>
              <a:spLocks noChangeArrowheads="1"/>
            </p:cNvSpPr>
            <p:nvPr/>
          </p:nvSpPr>
          <p:spPr bwMode="auto">
            <a:xfrm>
              <a:off x="4266" y="984"/>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19541" name="Rectangle 85">
              <a:extLst>
                <a:ext uri="{FF2B5EF4-FFF2-40B4-BE49-F238E27FC236}">
                  <a16:creationId xmlns:a16="http://schemas.microsoft.com/office/drawing/2014/main" id="{549007C5-08EA-4BA2-94E2-C8E5BB85FD1A}"/>
                </a:ext>
              </a:extLst>
            </p:cNvPr>
            <p:cNvSpPr>
              <a:spLocks noChangeArrowheads="1"/>
            </p:cNvSpPr>
            <p:nvPr/>
          </p:nvSpPr>
          <p:spPr bwMode="auto">
            <a:xfrm>
              <a:off x="4310" y="984"/>
              <a:ext cx="43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malevolent </a:t>
              </a:r>
              <a:endParaRPr lang="en-US" altLang="en-US" sz="2800"/>
            </a:p>
          </p:txBody>
        </p:sp>
        <p:sp>
          <p:nvSpPr>
            <p:cNvPr id="19542" name="Rectangle 86">
              <a:extLst>
                <a:ext uri="{FF2B5EF4-FFF2-40B4-BE49-F238E27FC236}">
                  <a16:creationId xmlns:a16="http://schemas.microsoft.com/office/drawing/2014/main" id="{67B87804-2CF1-4DA7-AE34-1EC6DF427532}"/>
                </a:ext>
              </a:extLst>
            </p:cNvPr>
            <p:cNvSpPr>
              <a:spLocks noChangeArrowheads="1"/>
            </p:cNvSpPr>
            <p:nvPr/>
          </p:nvSpPr>
          <p:spPr bwMode="auto">
            <a:xfrm>
              <a:off x="3916" y="1081"/>
              <a:ext cx="30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damage</a:t>
              </a:r>
              <a:endParaRPr lang="en-US" altLang="en-US" sz="2800"/>
            </a:p>
          </p:txBody>
        </p:sp>
        <p:sp>
          <p:nvSpPr>
            <p:cNvPr id="19543" name="Rectangle 87">
              <a:extLst>
                <a:ext uri="{FF2B5EF4-FFF2-40B4-BE49-F238E27FC236}">
                  <a16:creationId xmlns:a16="http://schemas.microsoft.com/office/drawing/2014/main" id="{F0C59CAB-665D-4DC9-9E3C-B1ACCDFB2BF8}"/>
                </a:ext>
              </a:extLst>
            </p:cNvPr>
            <p:cNvSpPr>
              <a:spLocks noChangeArrowheads="1"/>
            </p:cNvSpPr>
            <p:nvPr/>
          </p:nvSpPr>
          <p:spPr bwMode="auto">
            <a:xfrm>
              <a:off x="4217" y="108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19544" name="Rectangle 88">
              <a:extLst>
                <a:ext uri="{FF2B5EF4-FFF2-40B4-BE49-F238E27FC236}">
                  <a16:creationId xmlns:a16="http://schemas.microsoft.com/office/drawing/2014/main" id="{A2BCC58D-6DA2-4DF4-87E8-B2878E033A2B}"/>
                </a:ext>
              </a:extLst>
            </p:cNvPr>
            <p:cNvSpPr>
              <a:spLocks noChangeArrowheads="1"/>
            </p:cNvSpPr>
            <p:nvPr/>
          </p:nvSpPr>
          <p:spPr bwMode="auto">
            <a:xfrm>
              <a:off x="4262" y="1081"/>
              <a:ext cx="27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suicide</a:t>
              </a:r>
              <a:endParaRPr lang="en-US" altLang="en-US" sz="2800"/>
            </a:p>
          </p:txBody>
        </p:sp>
        <p:sp>
          <p:nvSpPr>
            <p:cNvPr id="19545" name="Rectangle 89">
              <a:extLst>
                <a:ext uri="{FF2B5EF4-FFF2-40B4-BE49-F238E27FC236}">
                  <a16:creationId xmlns:a16="http://schemas.microsoft.com/office/drawing/2014/main" id="{4A9C5054-1856-418E-9176-BF1FB692DD8D}"/>
                </a:ext>
              </a:extLst>
            </p:cNvPr>
            <p:cNvSpPr>
              <a:spLocks noChangeArrowheads="1"/>
            </p:cNvSpPr>
            <p:nvPr/>
          </p:nvSpPr>
          <p:spPr bwMode="auto">
            <a:xfrm>
              <a:off x="4533" y="108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19546" name="Rectangle 90">
              <a:extLst>
                <a:ext uri="{FF2B5EF4-FFF2-40B4-BE49-F238E27FC236}">
                  <a16:creationId xmlns:a16="http://schemas.microsoft.com/office/drawing/2014/main" id="{4D84480E-0FDD-495E-B392-FCDCF04BAD39}"/>
                </a:ext>
              </a:extLst>
            </p:cNvPr>
            <p:cNvSpPr>
              <a:spLocks noChangeArrowheads="1"/>
            </p:cNvSpPr>
            <p:nvPr/>
          </p:nvSpPr>
          <p:spPr bwMode="auto">
            <a:xfrm>
              <a:off x="4578" y="1081"/>
              <a:ext cx="11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etc</a:t>
              </a:r>
              <a:endParaRPr lang="en-US" altLang="en-US" sz="2800"/>
            </a:p>
          </p:txBody>
        </p:sp>
        <p:sp>
          <p:nvSpPr>
            <p:cNvPr id="19547" name="Rectangle 91">
              <a:extLst>
                <a:ext uri="{FF2B5EF4-FFF2-40B4-BE49-F238E27FC236}">
                  <a16:creationId xmlns:a16="http://schemas.microsoft.com/office/drawing/2014/main" id="{7E9C3448-CB54-4316-8D74-F301A7517EBA}"/>
                </a:ext>
              </a:extLst>
            </p:cNvPr>
            <p:cNvSpPr>
              <a:spLocks noChangeArrowheads="1"/>
            </p:cNvSpPr>
            <p:nvPr/>
          </p:nvSpPr>
          <p:spPr bwMode="auto">
            <a:xfrm>
              <a:off x="4693" y="1081"/>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19548" name="Rectangle 92">
              <a:extLst>
                <a:ext uri="{FF2B5EF4-FFF2-40B4-BE49-F238E27FC236}">
                  <a16:creationId xmlns:a16="http://schemas.microsoft.com/office/drawing/2014/main" id="{B8332CE1-EB82-4986-9138-8847367B5204}"/>
                </a:ext>
              </a:extLst>
            </p:cNvPr>
            <p:cNvSpPr>
              <a:spLocks noChangeArrowheads="1"/>
            </p:cNvSpPr>
            <p:nvPr/>
          </p:nvSpPr>
          <p:spPr bwMode="auto">
            <a:xfrm>
              <a:off x="1242" y="278"/>
              <a:ext cx="1091" cy="210"/>
            </a:xfrm>
            <a:prstGeom prst="rect">
              <a:avLst/>
            </a:prstGeom>
            <a:solidFill>
              <a:srgbClr val="E8EE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549" name="Rectangle 93">
              <a:extLst>
                <a:ext uri="{FF2B5EF4-FFF2-40B4-BE49-F238E27FC236}">
                  <a16:creationId xmlns:a16="http://schemas.microsoft.com/office/drawing/2014/main" id="{C9FCF0D3-06C2-45C7-9475-4B160D60E378}"/>
                </a:ext>
              </a:extLst>
            </p:cNvPr>
            <p:cNvSpPr>
              <a:spLocks noChangeArrowheads="1"/>
            </p:cNvSpPr>
            <p:nvPr/>
          </p:nvSpPr>
          <p:spPr bwMode="auto">
            <a:xfrm>
              <a:off x="1242" y="278"/>
              <a:ext cx="1091" cy="210"/>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550" name="Rectangle 94">
              <a:extLst>
                <a:ext uri="{FF2B5EF4-FFF2-40B4-BE49-F238E27FC236}">
                  <a16:creationId xmlns:a16="http://schemas.microsoft.com/office/drawing/2014/main" id="{30E6BA44-DDE2-4094-9E80-55B63BAD7D55}"/>
                </a:ext>
              </a:extLst>
            </p:cNvPr>
            <p:cNvSpPr>
              <a:spLocks noChangeArrowheads="1"/>
            </p:cNvSpPr>
            <p:nvPr/>
          </p:nvSpPr>
          <p:spPr bwMode="auto">
            <a:xfrm>
              <a:off x="1294" y="315"/>
              <a:ext cx="95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000000"/>
                  </a:solidFill>
                </a:rPr>
                <a:t>Individual actions</a:t>
              </a:r>
              <a:endParaRPr lang="en-US" altLang="en-US" sz="2800"/>
            </a:p>
          </p:txBody>
        </p:sp>
        <p:sp>
          <p:nvSpPr>
            <p:cNvPr id="19551" name="Rectangle 95">
              <a:extLst>
                <a:ext uri="{FF2B5EF4-FFF2-40B4-BE49-F238E27FC236}">
                  <a16:creationId xmlns:a16="http://schemas.microsoft.com/office/drawing/2014/main" id="{F58DBEA2-E240-4639-907D-FE736630DDA5}"/>
                </a:ext>
              </a:extLst>
            </p:cNvPr>
            <p:cNvSpPr>
              <a:spLocks noChangeArrowheads="1"/>
            </p:cNvSpPr>
            <p:nvPr/>
          </p:nvSpPr>
          <p:spPr bwMode="auto">
            <a:xfrm>
              <a:off x="2216" y="315"/>
              <a:ext cx="6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000000"/>
                  </a:solidFill>
                </a:rPr>
                <a:t>?</a:t>
              </a:r>
              <a:endParaRPr lang="en-US" altLang="en-US" sz="2800"/>
            </a:p>
          </p:txBody>
        </p:sp>
        <p:sp>
          <p:nvSpPr>
            <p:cNvPr id="19552" name="Rectangle 96">
              <a:extLst>
                <a:ext uri="{FF2B5EF4-FFF2-40B4-BE49-F238E27FC236}">
                  <a16:creationId xmlns:a16="http://schemas.microsoft.com/office/drawing/2014/main" id="{2CED6A30-0BDC-465C-9817-A7C61522F494}"/>
                </a:ext>
              </a:extLst>
            </p:cNvPr>
            <p:cNvSpPr>
              <a:spLocks noChangeArrowheads="1"/>
            </p:cNvSpPr>
            <p:nvPr/>
          </p:nvSpPr>
          <p:spPr bwMode="auto">
            <a:xfrm>
              <a:off x="2805" y="242"/>
              <a:ext cx="809" cy="282"/>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553" name="Rectangle 97">
              <a:extLst>
                <a:ext uri="{FF2B5EF4-FFF2-40B4-BE49-F238E27FC236}">
                  <a16:creationId xmlns:a16="http://schemas.microsoft.com/office/drawing/2014/main" id="{96B1AE79-43B9-4A1A-9F56-85156E4D1153}"/>
                </a:ext>
              </a:extLst>
            </p:cNvPr>
            <p:cNvSpPr>
              <a:spLocks noChangeArrowheads="1"/>
            </p:cNvSpPr>
            <p:nvPr/>
          </p:nvSpPr>
          <p:spPr bwMode="auto">
            <a:xfrm>
              <a:off x="2805" y="242"/>
              <a:ext cx="809" cy="28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554" name="Rectangle 98">
              <a:extLst>
                <a:ext uri="{FF2B5EF4-FFF2-40B4-BE49-F238E27FC236}">
                  <a16:creationId xmlns:a16="http://schemas.microsoft.com/office/drawing/2014/main" id="{171F00DC-62F1-4F25-BC4F-DC0A48A1B2D5}"/>
                </a:ext>
              </a:extLst>
            </p:cNvPr>
            <p:cNvSpPr>
              <a:spLocks noChangeArrowheads="1"/>
            </p:cNvSpPr>
            <p:nvPr/>
          </p:nvSpPr>
          <p:spPr bwMode="auto">
            <a:xfrm>
              <a:off x="2863" y="285"/>
              <a:ext cx="71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Drugs and alcohol </a:t>
              </a:r>
              <a:endParaRPr lang="en-US" altLang="en-US" sz="2800"/>
            </a:p>
          </p:txBody>
        </p:sp>
        <p:sp>
          <p:nvSpPr>
            <p:cNvPr id="19555" name="Rectangle 99">
              <a:extLst>
                <a:ext uri="{FF2B5EF4-FFF2-40B4-BE49-F238E27FC236}">
                  <a16:creationId xmlns:a16="http://schemas.microsoft.com/office/drawing/2014/main" id="{4522F8E2-C3C8-4290-897A-0770CD2B0C24}"/>
                </a:ext>
              </a:extLst>
            </p:cNvPr>
            <p:cNvSpPr>
              <a:spLocks noChangeArrowheads="1"/>
            </p:cNvSpPr>
            <p:nvPr/>
          </p:nvSpPr>
          <p:spPr bwMode="auto">
            <a:xfrm>
              <a:off x="2953" y="382"/>
              <a:ext cx="46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test positive</a:t>
              </a:r>
              <a:endParaRPr lang="en-US" altLang="en-US" sz="2800"/>
            </a:p>
          </p:txBody>
        </p:sp>
        <p:sp>
          <p:nvSpPr>
            <p:cNvPr id="19556" name="Rectangle 100">
              <a:extLst>
                <a:ext uri="{FF2B5EF4-FFF2-40B4-BE49-F238E27FC236}">
                  <a16:creationId xmlns:a16="http://schemas.microsoft.com/office/drawing/2014/main" id="{8F77418B-6160-421D-A50F-8B47D5E69AAF}"/>
                </a:ext>
              </a:extLst>
            </p:cNvPr>
            <p:cNvSpPr>
              <a:spLocks noChangeArrowheads="1"/>
            </p:cNvSpPr>
            <p:nvPr/>
          </p:nvSpPr>
          <p:spPr bwMode="auto">
            <a:xfrm>
              <a:off x="3418" y="382"/>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19557" name="Rectangle 101">
              <a:extLst>
                <a:ext uri="{FF2B5EF4-FFF2-40B4-BE49-F238E27FC236}">
                  <a16:creationId xmlns:a16="http://schemas.microsoft.com/office/drawing/2014/main" id="{A1659617-B057-4EBC-B2DC-4EC9622EB257}"/>
                </a:ext>
              </a:extLst>
            </p:cNvPr>
            <p:cNvSpPr>
              <a:spLocks noChangeArrowheads="1"/>
            </p:cNvSpPr>
            <p:nvPr/>
          </p:nvSpPr>
          <p:spPr bwMode="auto">
            <a:xfrm>
              <a:off x="3891" y="242"/>
              <a:ext cx="977" cy="28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558" name="Rectangle 102">
              <a:extLst>
                <a:ext uri="{FF2B5EF4-FFF2-40B4-BE49-F238E27FC236}">
                  <a16:creationId xmlns:a16="http://schemas.microsoft.com/office/drawing/2014/main" id="{410FBB26-522A-4F29-B31C-2805EC30A7A5}"/>
                </a:ext>
              </a:extLst>
            </p:cNvPr>
            <p:cNvSpPr>
              <a:spLocks noChangeArrowheads="1"/>
            </p:cNvSpPr>
            <p:nvPr/>
          </p:nvSpPr>
          <p:spPr bwMode="auto">
            <a:xfrm>
              <a:off x="3891" y="242"/>
              <a:ext cx="977" cy="28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559" name="Rectangle 103">
              <a:extLst>
                <a:ext uri="{FF2B5EF4-FFF2-40B4-BE49-F238E27FC236}">
                  <a16:creationId xmlns:a16="http://schemas.microsoft.com/office/drawing/2014/main" id="{4C06B2E6-F844-4E78-AEE9-3D09DE5514B4}"/>
                </a:ext>
              </a:extLst>
            </p:cNvPr>
            <p:cNvSpPr>
              <a:spLocks noChangeArrowheads="1"/>
            </p:cNvSpPr>
            <p:nvPr/>
          </p:nvSpPr>
          <p:spPr bwMode="auto">
            <a:xfrm>
              <a:off x="4005" y="273"/>
              <a:ext cx="76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100" b="1">
                  <a:solidFill>
                    <a:srgbClr val="FFFFFF"/>
                  </a:solidFill>
                </a:rPr>
                <a:t>Follow Drugs and </a:t>
              </a:r>
              <a:endParaRPr lang="en-US" altLang="en-US" sz="2800"/>
            </a:p>
          </p:txBody>
        </p:sp>
        <p:sp>
          <p:nvSpPr>
            <p:cNvPr id="19560" name="Rectangle 104">
              <a:extLst>
                <a:ext uri="{FF2B5EF4-FFF2-40B4-BE49-F238E27FC236}">
                  <a16:creationId xmlns:a16="http://schemas.microsoft.com/office/drawing/2014/main" id="{0CDE0514-5A91-4377-ABCF-7E4104D425DD}"/>
                </a:ext>
              </a:extLst>
            </p:cNvPr>
            <p:cNvSpPr>
              <a:spLocks noChangeArrowheads="1"/>
            </p:cNvSpPr>
            <p:nvPr/>
          </p:nvSpPr>
          <p:spPr bwMode="auto">
            <a:xfrm>
              <a:off x="4072" y="381"/>
              <a:ext cx="60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100" b="1">
                  <a:solidFill>
                    <a:srgbClr val="FFFFFF"/>
                  </a:solidFill>
                </a:rPr>
                <a:t>Alcohol Policy</a:t>
              </a:r>
              <a:endParaRPr lang="en-US" altLang="en-US" sz="2800"/>
            </a:p>
          </p:txBody>
        </p:sp>
        <p:sp>
          <p:nvSpPr>
            <p:cNvPr id="19561" name="Rectangle 105">
              <a:extLst>
                <a:ext uri="{FF2B5EF4-FFF2-40B4-BE49-F238E27FC236}">
                  <a16:creationId xmlns:a16="http://schemas.microsoft.com/office/drawing/2014/main" id="{055C0D1A-6A64-4469-A6FB-70546ABDBF4C}"/>
                </a:ext>
              </a:extLst>
            </p:cNvPr>
            <p:cNvSpPr>
              <a:spLocks noChangeArrowheads="1"/>
            </p:cNvSpPr>
            <p:nvPr/>
          </p:nvSpPr>
          <p:spPr bwMode="auto">
            <a:xfrm>
              <a:off x="212" y="872"/>
              <a:ext cx="1406" cy="422"/>
            </a:xfrm>
            <a:prstGeom prst="rect">
              <a:avLst/>
            </a:prstGeom>
            <a:solidFill>
              <a:srgbClr val="B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562" name="Rectangle 106">
              <a:extLst>
                <a:ext uri="{FF2B5EF4-FFF2-40B4-BE49-F238E27FC236}">
                  <a16:creationId xmlns:a16="http://schemas.microsoft.com/office/drawing/2014/main" id="{7FEB499B-FA17-45AA-A03F-53ED69C08FB4}"/>
                </a:ext>
              </a:extLst>
            </p:cNvPr>
            <p:cNvSpPr>
              <a:spLocks noChangeArrowheads="1"/>
            </p:cNvSpPr>
            <p:nvPr/>
          </p:nvSpPr>
          <p:spPr bwMode="auto">
            <a:xfrm>
              <a:off x="212" y="872"/>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563" name="Rectangle 107">
              <a:extLst>
                <a:ext uri="{FF2B5EF4-FFF2-40B4-BE49-F238E27FC236}">
                  <a16:creationId xmlns:a16="http://schemas.microsoft.com/office/drawing/2014/main" id="{4AE3EEA3-9053-44AD-8D0B-F18205DCD564}"/>
                </a:ext>
              </a:extLst>
            </p:cNvPr>
            <p:cNvSpPr>
              <a:spLocks noChangeArrowheads="1"/>
            </p:cNvSpPr>
            <p:nvPr/>
          </p:nvSpPr>
          <p:spPr bwMode="auto">
            <a:xfrm>
              <a:off x="398" y="1032"/>
              <a:ext cx="99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Were the actions intended</a:t>
              </a:r>
              <a:endParaRPr lang="en-US" altLang="en-US" sz="2800"/>
            </a:p>
          </p:txBody>
        </p:sp>
        <p:sp>
          <p:nvSpPr>
            <p:cNvPr id="19564" name="Rectangle 108">
              <a:extLst>
                <a:ext uri="{FF2B5EF4-FFF2-40B4-BE49-F238E27FC236}">
                  <a16:creationId xmlns:a16="http://schemas.microsoft.com/office/drawing/2014/main" id="{438D1A57-FAA9-4B63-BC19-1981ACB43DAA}"/>
                </a:ext>
              </a:extLst>
            </p:cNvPr>
            <p:cNvSpPr>
              <a:spLocks noChangeArrowheads="1"/>
            </p:cNvSpPr>
            <p:nvPr/>
          </p:nvSpPr>
          <p:spPr bwMode="auto">
            <a:xfrm>
              <a:off x="1383" y="1032"/>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19565" name="Rectangle 109">
              <a:extLst>
                <a:ext uri="{FF2B5EF4-FFF2-40B4-BE49-F238E27FC236}">
                  <a16:creationId xmlns:a16="http://schemas.microsoft.com/office/drawing/2014/main" id="{28349EEF-3C86-4FB8-BDD0-529393EF8F6B}"/>
                </a:ext>
              </a:extLst>
            </p:cNvPr>
            <p:cNvSpPr>
              <a:spLocks noChangeArrowheads="1"/>
            </p:cNvSpPr>
            <p:nvPr/>
          </p:nvSpPr>
          <p:spPr bwMode="auto">
            <a:xfrm>
              <a:off x="1924" y="872"/>
              <a:ext cx="1406" cy="422"/>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566" name="Rectangle 110">
              <a:extLst>
                <a:ext uri="{FF2B5EF4-FFF2-40B4-BE49-F238E27FC236}">
                  <a16:creationId xmlns:a16="http://schemas.microsoft.com/office/drawing/2014/main" id="{2769C5B8-41B4-4623-A399-E38B1530DCA3}"/>
                </a:ext>
              </a:extLst>
            </p:cNvPr>
            <p:cNvSpPr>
              <a:spLocks noChangeArrowheads="1"/>
            </p:cNvSpPr>
            <p:nvPr/>
          </p:nvSpPr>
          <p:spPr bwMode="auto">
            <a:xfrm>
              <a:off x="1924" y="872"/>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567" name="Rectangle 111">
              <a:extLst>
                <a:ext uri="{FF2B5EF4-FFF2-40B4-BE49-F238E27FC236}">
                  <a16:creationId xmlns:a16="http://schemas.microsoft.com/office/drawing/2014/main" id="{C8E48C5B-9AF4-4C8E-BB73-CB316297D7C2}"/>
                </a:ext>
              </a:extLst>
            </p:cNvPr>
            <p:cNvSpPr>
              <a:spLocks noChangeArrowheads="1"/>
            </p:cNvSpPr>
            <p:nvPr/>
          </p:nvSpPr>
          <p:spPr bwMode="auto">
            <a:xfrm>
              <a:off x="1971" y="940"/>
              <a:ext cx="126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Were the consequences intended</a:t>
              </a:r>
              <a:endParaRPr lang="en-US" altLang="en-US" sz="2800"/>
            </a:p>
          </p:txBody>
        </p:sp>
        <p:sp>
          <p:nvSpPr>
            <p:cNvPr id="19568" name="Rectangle 112">
              <a:extLst>
                <a:ext uri="{FF2B5EF4-FFF2-40B4-BE49-F238E27FC236}">
                  <a16:creationId xmlns:a16="http://schemas.microsoft.com/office/drawing/2014/main" id="{58A2F914-5B1D-4393-A01A-E792044D22B1}"/>
                </a:ext>
              </a:extLst>
            </p:cNvPr>
            <p:cNvSpPr>
              <a:spLocks noChangeArrowheads="1"/>
            </p:cNvSpPr>
            <p:nvPr/>
          </p:nvSpPr>
          <p:spPr bwMode="auto">
            <a:xfrm>
              <a:off x="3232" y="940"/>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19569" name="Rectangle 113">
              <a:extLst>
                <a:ext uri="{FF2B5EF4-FFF2-40B4-BE49-F238E27FC236}">
                  <a16:creationId xmlns:a16="http://schemas.microsoft.com/office/drawing/2014/main" id="{E0D8CF5C-965E-4E6A-92CF-9D78B0C07AEA}"/>
                </a:ext>
              </a:extLst>
            </p:cNvPr>
            <p:cNvSpPr>
              <a:spLocks noChangeArrowheads="1"/>
            </p:cNvSpPr>
            <p:nvPr/>
          </p:nvSpPr>
          <p:spPr bwMode="auto">
            <a:xfrm>
              <a:off x="1993" y="1032"/>
              <a:ext cx="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19570" name="Rectangle 114">
              <a:extLst>
                <a:ext uri="{FF2B5EF4-FFF2-40B4-BE49-F238E27FC236}">
                  <a16:creationId xmlns:a16="http://schemas.microsoft.com/office/drawing/2014/main" id="{FAF9A70E-2966-4337-B4EC-9E210C030DD0}"/>
                </a:ext>
              </a:extLst>
            </p:cNvPr>
            <p:cNvSpPr>
              <a:spLocks noChangeArrowheads="1"/>
            </p:cNvSpPr>
            <p:nvPr/>
          </p:nvSpPr>
          <p:spPr bwMode="auto">
            <a:xfrm>
              <a:off x="2019" y="1032"/>
              <a:ext cx="126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Potential or actual injury or plant </a:t>
              </a:r>
              <a:endParaRPr lang="en-US" altLang="en-US" sz="2800"/>
            </a:p>
          </p:txBody>
        </p:sp>
        <p:sp>
          <p:nvSpPr>
            <p:cNvPr id="19571" name="Rectangle 115">
              <a:extLst>
                <a:ext uri="{FF2B5EF4-FFF2-40B4-BE49-F238E27FC236}">
                  <a16:creationId xmlns:a16="http://schemas.microsoft.com/office/drawing/2014/main" id="{42D74246-1E9C-40A2-B830-2DC867EEAD03}"/>
                </a:ext>
              </a:extLst>
            </p:cNvPr>
            <p:cNvSpPr>
              <a:spLocks noChangeArrowheads="1"/>
            </p:cNvSpPr>
            <p:nvPr/>
          </p:nvSpPr>
          <p:spPr bwMode="auto">
            <a:xfrm>
              <a:off x="2120" y="1129"/>
              <a:ext cx="14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and</a:t>
              </a:r>
              <a:endParaRPr lang="en-US" altLang="en-US" sz="2800"/>
            </a:p>
          </p:txBody>
        </p:sp>
        <p:sp>
          <p:nvSpPr>
            <p:cNvPr id="19572" name="Rectangle 116">
              <a:extLst>
                <a:ext uri="{FF2B5EF4-FFF2-40B4-BE49-F238E27FC236}">
                  <a16:creationId xmlns:a16="http://schemas.microsoft.com/office/drawing/2014/main" id="{0F262CB5-53D6-4BE0-AE65-C7EC5D338F8F}"/>
                </a:ext>
              </a:extLst>
            </p:cNvPr>
            <p:cNvSpPr>
              <a:spLocks noChangeArrowheads="1"/>
            </p:cNvSpPr>
            <p:nvPr/>
          </p:nvSpPr>
          <p:spPr bwMode="auto">
            <a:xfrm>
              <a:off x="2261" y="1129"/>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19573" name="Rectangle 117">
              <a:extLst>
                <a:ext uri="{FF2B5EF4-FFF2-40B4-BE49-F238E27FC236}">
                  <a16:creationId xmlns:a16="http://schemas.microsoft.com/office/drawing/2014/main" id="{22F4A8FA-D2D4-47B5-9B38-C4C65F9D6990}"/>
                </a:ext>
              </a:extLst>
            </p:cNvPr>
            <p:cNvSpPr>
              <a:spLocks noChangeArrowheads="1"/>
            </p:cNvSpPr>
            <p:nvPr/>
          </p:nvSpPr>
          <p:spPr bwMode="auto">
            <a:xfrm>
              <a:off x="2283" y="1129"/>
              <a:ext cx="82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or equipment damage</a:t>
              </a:r>
              <a:endParaRPr lang="en-US" altLang="en-US" sz="2800"/>
            </a:p>
          </p:txBody>
        </p:sp>
        <p:sp>
          <p:nvSpPr>
            <p:cNvPr id="19574" name="Rectangle 118">
              <a:extLst>
                <a:ext uri="{FF2B5EF4-FFF2-40B4-BE49-F238E27FC236}">
                  <a16:creationId xmlns:a16="http://schemas.microsoft.com/office/drawing/2014/main" id="{A015AB6E-044F-4719-B59D-140B829BA1E5}"/>
                </a:ext>
              </a:extLst>
            </p:cNvPr>
            <p:cNvSpPr>
              <a:spLocks noChangeArrowheads="1"/>
            </p:cNvSpPr>
            <p:nvPr/>
          </p:nvSpPr>
          <p:spPr bwMode="auto">
            <a:xfrm>
              <a:off x="3109" y="1129"/>
              <a:ext cx="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19575" name="Rectangle 119">
              <a:extLst>
                <a:ext uri="{FF2B5EF4-FFF2-40B4-BE49-F238E27FC236}">
                  <a16:creationId xmlns:a16="http://schemas.microsoft.com/office/drawing/2014/main" id="{0BDD09DD-5BCA-4505-8654-1EFB137E7AFD}"/>
                </a:ext>
              </a:extLst>
            </p:cNvPr>
            <p:cNvSpPr>
              <a:spLocks noChangeArrowheads="1"/>
            </p:cNvSpPr>
            <p:nvPr/>
          </p:nvSpPr>
          <p:spPr bwMode="auto">
            <a:xfrm>
              <a:off x="212" y="1505"/>
              <a:ext cx="1406" cy="422"/>
            </a:xfrm>
            <a:prstGeom prst="rect">
              <a:avLst/>
            </a:prstGeom>
            <a:solidFill>
              <a:srgbClr val="FF4A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576" name="Rectangle 120">
              <a:extLst>
                <a:ext uri="{FF2B5EF4-FFF2-40B4-BE49-F238E27FC236}">
                  <a16:creationId xmlns:a16="http://schemas.microsoft.com/office/drawing/2014/main" id="{75CC01D4-8B41-40A8-ADD4-B55220604AE6}"/>
                </a:ext>
              </a:extLst>
            </p:cNvPr>
            <p:cNvSpPr>
              <a:spLocks noChangeArrowheads="1"/>
            </p:cNvSpPr>
            <p:nvPr/>
          </p:nvSpPr>
          <p:spPr bwMode="auto">
            <a:xfrm>
              <a:off x="212" y="1505"/>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577" name="Rectangle 121">
              <a:extLst>
                <a:ext uri="{FF2B5EF4-FFF2-40B4-BE49-F238E27FC236}">
                  <a16:creationId xmlns:a16="http://schemas.microsoft.com/office/drawing/2014/main" id="{20A7E38C-FC8A-41FB-9820-DA19CE69FFFC}"/>
                </a:ext>
              </a:extLst>
            </p:cNvPr>
            <p:cNvSpPr>
              <a:spLocks noChangeArrowheads="1"/>
            </p:cNvSpPr>
            <p:nvPr/>
          </p:nvSpPr>
          <p:spPr bwMode="auto">
            <a:xfrm>
              <a:off x="554" y="1616"/>
              <a:ext cx="7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Knowingly violated</a:t>
              </a:r>
              <a:endParaRPr lang="en-US" altLang="en-US" sz="2800"/>
            </a:p>
          </p:txBody>
        </p:sp>
        <p:sp>
          <p:nvSpPr>
            <p:cNvPr id="19578" name="Rectangle 122">
              <a:extLst>
                <a:ext uri="{FF2B5EF4-FFF2-40B4-BE49-F238E27FC236}">
                  <a16:creationId xmlns:a16="http://schemas.microsoft.com/office/drawing/2014/main" id="{B2435454-BAE3-49AD-9C34-3BE8AC1143CC}"/>
                </a:ext>
              </a:extLst>
            </p:cNvPr>
            <p:cNvSpPr>
              <a:spLocks noChangeArrowheads="1"/>
            </p:cNvSpPr>
            <p:nvPr/>
          </p:nvSpPr>
          <p:spPr bwMode="auto">
            <a:xfrm>
              <a:off x="390" y="1713"/>
              <a:ext cx="100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safe operating procedures</a:t>
              </a:r>
              <a:endParaRPr lang="en-US" altLang="en-US" sz="2800"/>
            </a:p>
          </p:txBody>
        </p:sp>
        <p:sp>
          <p:nvSpPr>
            <p:cNvPr id="19579" name="Rectangle 123">
              <a:extLst>
                <a:ext uri="{FF2B5EF4-FFF2-40B4-BE49-F238E27FC236}">
                  <a16:creationId xmlns:a16="http://schemas.microsoft.com/office/drawing/2014/main" id="{6A704D51-6C0A-4AD7-9618-62F889E97142}"/>
                </a:ext>
              </a:extLst>
            </p:cNvPr>
            <p:cNvSpPr>
              <a:spLocks noChangeArrowheads="1"/>
            </p:cNvSpPr>
            <p:nvPr/>
          </p:nvSpPr>
          <p:spPr bwMode="auto">
            <a:xfrm>
              <a:off x="1387" y="1713"/>
              <a:ext cx="7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19580" name="Rectangle 124">
              <a:extLst>
                <a:ext uri="{FF2B5EF4-FFF2-40B4-BE49-F238E27FC236}">
                  <a16:creationId xmlns:a16="http://schemas.microsoft.com/office/drawing/2014/main" id="{C114F503-40F6-4F9B-8339-810E476F932E}"/>
                </a:ext>
              </a:extLst>
            </p:cNvPr>
            <p:cNvSpPr>
              <a:spLocks noChangeArrowheads="1"/>
            </p:cNvSpPr>
            <p:nvPr/>
          </p:nvSpPr>
          <p:spPr bwMode="auto">
            <a:xfrm>
              <a:off x="1924" y="1505"/>
              <a:ext cx="1406" cy="42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581" name="Rectangle 125">
              <a:extLst>
                <a:ext uri="{FF2B5EF4-FFF2-40B4-BE49-F238E27FC236}">
                  <a16:creationId xmlns:a16="http://schemas.microsoft.com/office/drawing/2014/main" id="{5B50AFA8-72EB-4F36-8F58-03B515DCF1FC}"/>
                </a:ext>
              </a:extLst>
            </p:cNvPr>
            <p:cNvSpPr>
              <a:spLocks noChangeArrowheads="1"/>
            </p:cNvSpPr>
            <p:nvPr/>
          </p:nvSpPr>
          <p:spPr bwMode="auto">
            <a:xfrm>
              <a:off x="1924" y="1505"/>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582" name="Rectangle 126">
              <a:extLst>
                <a:ext uri="{FF2B5EF4-FFF2-40B4-BE49-F238E27FC236}">
                  <a16:creationId xmlns:a16="http://schemas.microsoft.com/office/drawing/2014/main" id="{450C00F1-3232-4139-B585-6D06C447494E}"/>
                </a:ext>
              </a:extLst>
            </p:cNvPr>
            <p:cNvSpPr>
              <a:spLocks noChangeArrowheads="1"/>
            </p:cNvSpPr>
            <p:nvPr/>
          </p:nvSpPr>
          <p:spPr bwMode="auto">
            <a:xfrm>
              <a:off x="2012" y="1572"/>
              <a:ext cx="79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Procedures available</a:t>
              </a:r>
              <a:endParaRPr lang="en-US" altLang="en-US" sz="2800"/>
            </a:p>
          </p:txBody>
        </p:sp>
        <p:sp>
          <p:nvSpPr>
            <p:cNvPr id="19583" name="Rectangle 127">
              <a:extLst>
                <a:ext uri="{FF2B5EF4-FFF2-40B4-BE49-F238E27FC236}">
                  <a16:creationId xmlns:a16="http://schemas.microsoft.com/office/drawing/2014/main" id="{F62E2950-4281-442D-9B54-8B3EFACEA96C}"/>
                </a:ext>
              </a:extLst>
            </p:cNvPr>
            <p:cNvSpPr>
              <a:spLocks noChangeArrowheads="1"/>
            </p:cNvSpPr>
            <p:nvPr/>
          </p:nvSpPr>
          <p:spPr bwMode="auto">
            <a:xfrm>
              <a:off x="2804" y="1572"/>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19584" name="Rectangle 128">
              <a:extLst>
                <a:ext uri="{FF2B5EF4-FFF2-40B4-BE49-F238E27FC236}">
                  <a16:creationId xmlns:a16="http://schemas.microsoft.com/office/drawing/2014/main" id="{ADB7FED4-C918-492C-A0C2-757EC9D56EF6}"/>
                </a:ext>
              </a:extLst>
            </p:cNvPr>
            <p:cNvSpPr>
              <a:spLocks noChangeArrowheads="1"/>
            </p:cNvSpPr>
            <p:nvPr/>
          </p:nvSpPr>
          <p:spPr bwMode="auto">
            <a:xfrm>
              <a:off x="2849" y="1572"/>
              <a:ext cx="41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intelligible </a:t>
              </a:r>
              <a:endParaRPr lang="en-US" altLang="en-US" sz="2800"/>
            </a:p>
          </p:txBody>
        </p:sp>
        <p:sp>
          <p:nvSpPr>
            <p:cNvPr id="19585" name="Rectangle 129">
              <a:extLst>
                <a:ext uri="{FF2B5EF4-FFF2-40B4-BE49-F238E27FC236}">
                  <a16:creationId xmlns:a16="http://schemas.microsoft.com/office/drawing/2014/main" id="{DAA74A12-D57F-430A-A717-F6D7D8096FA6}"/>
                </a:ext>
              </a:extLst>
            </p:cNvPr>
            <p:cNvSpPr>
              <a:spLocks noChangeArrowheads="1"/>
            </p:cNvSpPr>
            <p:nvPr/>
          </p:nvSpPr>
          <p:spPr bwMode="auto">
            <a:xfrm>
              <a:off x="2153" y="1665"/>
              <a:ext cx="89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and well communicated</a:t>
              </a:r>
              <a:endParaRPr lang="en-US" altLang="en-US" sz="2800"/>
            </a:p>
          </p:txBody>
        </p:sp>
        <p:sp>
          <p:nvSpPr>
            <p:cNvPr id="19586" name="Rectangle 130">
              <a:extLst>
                <a:ext uri="{FF2B5EF4-FFF2-40B4-BE49-F238E27FC236}">
                  <a16:creationId xmlns:a16="http://schemas.microsoft.com/office/drawing/2014/main" id="{07A6F2EA-70D7-4E0B-9EAA-C2BCB02C2206}"/>
                </a:ext>
              </a:extLst>
            </p:cNvPr>
            <p:cNvSpPr>
              <a:spLocks noChangeArrowheads="1"/>
            </p:cNvSpPr>
            <p:nvPr/>
          </p:nvSpPr>
          <p:spPr bwMode="auto">
            <a:xfrm>
              <a:off x="3049" y="1665"/>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19587" name="Rectangle 131">
              <a:extLst>
                <a:ext uri="{FF2B5EF4-FFF2-40B4-BE49-F238E27FC236}">
                  <a16:creationId xmlns:a16="http://schemas.microsoft.com/office/drawing/2014/main" id="{1721B915-99E8-42CA-9D1B-69B00DADA96A}"/>
                </a:ext>
              </a:extLst>
            </p:cNvPr>
            <p:cNvSpPr>
              <a:spLocks noChangeArrowheads="1"/>
            </p:cNvSpPr>
            <p:nvPr/>
          </p:nvSpPr>
          <p:spPr bwMode="auto">
            <a:xfrm>
              <a:off x="2038" y="1761"/>
              <a:ext cx="113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Employee trained and audited</a:t>
              </a:r>
              <a:endParaRPr lang="en-US" altLang="en-US" sz="2800"/>
            </a:p>
          </p:txBody>
        </p:sp>
        <p:sp>
          <p:nvSpPr>
            <p:cNvPr id="19588" name="Rectangle 132">
              <a:extLst>
                <a:ext uri="{FF2B5EF4-FFF2-40B4-BE49-F238E27FC236}">
                  <a16:creationId xmlns:a16="http://schemas.microsoft.com/office/drawing/2014/main" id="{4AB33B19-341A-4223-A56F-1AAC1129CB95}"/>
                </a:ext>
              </a:extLst>
            </p:cNvPr>
            <p:cNvSpPr>
              <a:spLocks noChangeArrowheads="1"/>
            </p:cNvSpPr>
            <p:nvPr/>
          </p:nvSpPr>
          <p:spPr bwMode="auto">
            <a:xfrm>
              <a:off x="3168" y="1761"/>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19589" name="Rectangle 133">
              <a:extLst>
                <a:ext uri="{FF2B5EF4-FFF2-40B4-BE49-F238E27FC236}">
                  <a16:creationId xmlns:a16="http://schemas.microsoft.com/office/drawing/2014/main" id="{2E68B629-626B-4D06-ABD9-FB2A75899230}"/>
                </a:ext>
              </a:extLst>
            </p:cNvPr>
            <p:cNvSpPr>
              <a:spLocks noChangeArrowheads="1"/>
            </p:cNvSpPr>
            <p:nvPr/>
          </p:nvSpPr>
          <p:spPr bwMode="auto">
            <a:xfrm>
              <a:off x="212" y="2348"/>
              <a:ext cx="1406" cy="422"/>
            </a:xfrm>
            <a:prstGeom prst="rect">
              <a:avLst/>
            </a:prstGeom>
            <a:solidFill>
              <a:srgbClr val="FFFF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590" name="Rectangle 134">
              <a:extLst>
                <a:ext uri="{FF2B5EF4-FFF2-40B4-BE49-F238E27FC236}">
                  <a16:creationId xmlns:a16="http://schemas.microsoft.com/office/drawing/2014/main" id="{4330E032-9BA1-48A1-BE13-419148443B02}"/>
                </a:ext>
              </a:extLst>
            </p:cNvPr>
            <p:cNvSpPr>
              <a:spLocks noChangeArrowheads="1"/>
            </p:cNvSpPr>
            <p:nvPr/>
          </p:nvSpPr>
          <p:spPr bwMode="auto">
            <a:xfrm>
              <a:off x="212" y="2348"/>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591" name="Rectangle 135">
              <a:extLst>
                <a:ext uri="{FF2B5EF4-FFF2-40B4-BE49-F238E27FC236}">
                  <a16:creationId xmlns:a16="http://schemas.microsoft.com/office/drawing/2014/main" id="{73F462FC-0AEC-417A-B595-9604738AC185}"/>
                </a:ext>
              </a:extLst>
            </p:cNvPr>
            <p:cNvSpPr>
              <a:spLocks noChangeArrowheads="1"/>
            </p:cNvSpPr>
            <p:nvPr/>
          </p:nvSpPr>
          <p:spPr bwMode="auto">
            <a:xfrm>
              <a:off x="260" y="2408"/>
              <a:ext cx="69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100" b="1">
                  <a:solidFill>
                    <a:srgbClr val="000000"/>
                  </a:solidFill>
                </a:rPr>
                <a:t>Substitution test</a:t>
              </a:r>
              <a:endParaRPr lang="en-US" altLang="en-US" sz="2800"/>
            </a:p>
          </p:txBody>
        </p:sp>
        <p:sp>
          <p:nvSpPr>
            <p:cNvPr id="19592" name="Rectangle 136">
              <a:extLst>
                <a:ext uri="{FF2B5EF4-FFF2-40B4-BE49-F238E27FC236}">
                  <a16:creationId xmlns:a16="http://schemas.microsoft.com/office/drawing/2014/main" id="{0A0C3536-73EE-4ED6-A966-F42AC2A995EE}"/>
                </a:ext>
              </a:extLst>
            </p:cNvPr>
            <p:cNvSpPr>
              <a:spLocks noChangeArrowheads="1"/>
            </p:cNvSpPr>
            <p:nvPr/>
          </p:nvSpPr>
          <p:spPr bwMode="auto">
            <a:xfrm>
              <a:off x="963" y="2416"/>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 </a:t>
              </a:r>
              <a:endParaRPr lang="en-US" altLang="en-US" sz="2800"/>
            </a:p>
          </p:txBody>
        </p:sp>
        <p:sp>
          <p:nvSpPr>
            <p:cNvPr id="19593" name="Rectangle 137">
              <a:extLst>
                <a:ext uri="{FF2B5EF4-FFF2-40B4-BE49-F238E27FC236}">
                  <a16:creationId xmlns:a16="http://schemas.microsoft.com/office/drawing/2014/main" id="{F47CC3AC-BC01-426F-BCEF-C0CAFACA39C1}"/>
                </a:ext>
              </a:extLst>
            </p:cNvPr>
            <p:cNvSpPr>
              <a:spLocks noChangeArrowheads="1"/>
            </p:cNvSpPr>
            <p:nvPr/>
          </p:nvSpPr>
          <p:spPr bwMode="auto">
            <a:xfrm>
              <a:off x="1011" y="2416"/>
              <a:ext cx="58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Would another </a:t>
              </a:r>
              <a:endParaRPr lang="en-US" altLang="en-US" sz="2800"/>
            </a:p>
          </p:txBody>
        </p:sp>
        <p:sp>
          <p:nvSpPr>
            <p:cNvPr id="19594" name="Rectangle 138">
              <a:extLst>
                <a:ext uri="{FF2B5EF4-FFF2-40B4-BE49-F238E27FC236}">
                  <a16:creationId xmlns:a16="http://schemas.microsoft.com/office/drawing/2014/main" id="{873C088F-91C3-4148-B8D5-F231791D20A7}"/>
                </a:ext>
              </a:extLst>
            </p:cNvPr>
            <p:cNvSpPr>
              <a:spLocks noChangeArrowheads="1"/>
            </p:cNvSpPr>
            <p:nvPr/>
          </p:nvSpPr>
          <p:spPr bwMode="auto">
            <a:xfrm>
              <a:off x="290" y="2516"/>
              <a:ext cx="127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employee with same training and </a:t>
              </a:r>
              <a:endParaRPr lang="en-US" altLang="en-US" sz="2800"/>
            </a:p>
          </p:txBody>
        </p:sp>
        <p:sp>
          <p:nvSpPr>
            <p:cNvPr id="19595" name="Rectangle 139">
              <a:extLst>
                <a:ext uri="{FF2B5EF4-FFF2-40B4-BE49-F238E27FC236}">
                  <a16:creationId xmlns:a16="http://schemas.microsoft.com/office/drawing/2014/main" id="{90C9ECEE-C2FA-4491-8E01-C7D966DD96D1}"/>
                </a:ext>
              </a:extLst>
            </p:cNvPr>
            <p:cNvSpPr>
              <a:spLocks noChangeArrowheads="1"/>
            </p:cNvSpPr>
            <p:nvPr/>
          </p:nvSpPr>
          <p:spPr bwMode="auto">
            <a:xfrm>
              <a:off x="294" y="2609"/>
              <a:ext cx="119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experience have done the same</a:t>
              </a:r>
              <a:endParaRPr lang="en-US" altLang="en-US" sz="2800"/>
            </a:p>
          </p:txBody>
        </p:sp>
        <p:sp>
          <p:nvSpPr>
            <p:cNvPr id="19596" name="Rectangle 140">
              <a:extLst>
                <a:ext uri="{FF2B5EF4-FFF2-40B4-BE49-F238E27FC236}">
                  <a16:creationId xmlns:a16="http://schemas.microsoft.com/office/drawing/2014/main" id="{FBCC5903-8EC1-41BD-87ED-6E42EA16631D}"/>
                </a:ext>
              </a:extLst>
            </p:cNvPr>
            <p:cNvSpPr>
              <a:spLocks noChangeArrowheads="1"/>
            </p:cNvSpPr>
            <p:nvPr/>
          </p:nvSpPr>
          <p:spPr bwMode="auto">
            <a:xfrm>
              <a:off x="1487" y="2609"/>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19597" name="Rectangle 141">
              <a:extLst>
                <a:ext uri="{FF2B5EF4-FFF2-40B4-BE49-F238E27FC236}">
                  <a16:creationId xmlns:a16="http://schemas.microsoft.com/office/drawing/2014/main" id="{C6473BC7-D949-4D13-8D6E-48770DFFB646}"/>
                </a:ext>
              </a:extLst>
            </p:cNvPr>
            <p:cNvSpPr>
              <a:spLocks noChangeArrowheads="1"/>
            </p:cNvSpPr>
            <p:nvPr/>
          </p:nvSpPr>
          <p:spPr bwMode="auto">
            <a:xfrm>
              <a:off x="1924" y="2348"/>
              <a:ext cx="1406" cy="42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598" name="Rectangle 142">
              <a:extLst>
                <a:ext uri="{FF2B5EF4-FFF2-40B4-BE49-F238E27FC236}">
                  <a16:creationId xmlns:a16="http://schemas.microsoft.com/office/drawing/2014/main" id="{5CEC0529-405F-4555-85CD-1ADEF5958007}"/>
                </a:ext>
              </a:extLst>
            </p:cNvPr>
            <p:cNvSpPr>
              <a:spLocks noChangeArrowheads="1"/>
            </p:cNvSpPr>
            <p:nvPr/>
          </p:nvSpPr>
          <p:spPr bwMode="auto">
            <a:xfrm>
              <a:off x="1924" y="2348"/>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599" name="Rectangle 143">
              <a:extLst>
                <a:ext uri="{FF2B5EF4-FFF2-40B4-BE49-F238E27FC236}">
                  <a16:creationId xmlns:a16="http://schemas.microsoft.com/office/drawing/2014/main" id="{50777CD5-CD74-4A0F-B33E-23675ACE5FC2}"/>
                </a:ext>
              </a:extLst>
            </p:cNvPr>
            <p:cNvSpPr>
              <a:spLocks noChangeArrowheads="1"/>
            </p:cNvSpPr>
            <p:nvPr/>
          </p:nvSpPr>
          <p:spPr bwMode="auto">
            <a:xfrm>
              <a:off x="1997" y="2461"/>
              <a:ext cx="87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Deficiencies in training</a:t>
              </a:r>
              <a:endParaRPr lang="en-US" altLang="en-US" sz="2800"/>
            </a:p>
          </p:txBody>
        </p:sp>
        <p:sp>
          <p:nvSpPr>
            <p:cNvPr id="19600" name="Rectangle 144">
              <a:extLst>
                <a:ext uri="{FF2B5EF4-FFF2-40B4-BE49-F238E27FC236}">
                  <a16:creationId xmlns:a16="http://schemas.microsoft.com/office/drawing/2014/main" id="{A2403FD1-9867-437B-A9CD-9114453CDCBC}"/>
                </a:ext>
              </a:extLst>
            </p:cNvPr>
            <p:cNvSpPr>
              <a:spLocks noChangeArrowheads="1"/>
            </p:cNvSpPr>
            <p:nvPr/>
          </p:nvSpPr>
          <p:spPr bwMode="auto">
            <a:xfrm>
              <a:off x="2867" y="246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 </a:t>
              </a:r>
              <a:endParaRPr lang="en-US" altLang="en-US" sz="2800"/>
            </a:p>
          </p:txBody>
        </p:sp>
        <p:sp>
          <p:nvSpPr>
            <p:cNvPr id="19601" name="Rectangle 145">
              <a:extLst>
                <a:ext uri="{FF2B5EF4-FFF2-40B4-BE49-F238E27FC236}">
                  <a16:creationId xmlns:a16="http://schemas.microsoft.com/office/drawing/2014/main" id="{DAEA5F57-9A98-4E2C-8F99-DE13710C308A}"/>
                </a:ext>
              </a:extLst>
            </p:cNvPr>
            <p:cNvSpPr>
              <a:spLocks noChangeArrowheads="1"/>
            </p:cNvSpPr>
            <p:nvPr/>
          </p:nvSpPr>
          <p:spPr bwMode="auto">
            <a:xfrm>
              <a:off x="2912" y="2461"/>
              <a:ext cx="36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selection </a:t>
              </a:r>
              <a:endParaRPr lang="en-US" altLang="en-US" sz="2800"/>
            </a:p>
          </p:txBody>
        </p:sp>
        <p:sp>
          <p:nvSpPr>
            <p:cNvPr id="19602" name="Rectangle 146">
              <a:extLst>
                <a:ext uri="{FF2B5EF4-FFF2-40B4-BE49-F238E27FC236}">
                  <a16:creationId xmlns:a16="http://schemas.microsoft.com/office/drawing/2014/main" id="{FAF9CA36-A93D-4F40-9C76-DADA95A0455D}"/>
                </a:ext>
              </a:extLst>
            </p:cNvPr>
            <p:cNvSpPr>
              <a:spLocks noChangeArrowheads="1"/>
            </p:cNvSpPr>
            <p:nvPr/>
          </p:nvSpPr>
          <p:spPr bwMode="auto">
            <a:xfrm>
              <a:off x="2261" y="2557"/>
              <a:ext cx="68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and or experience</a:t>
              </a:r>
              <a:endParaRPr lang="en-US" altLang="en-US" sz="2800"/>
            </a:p>
          </p:txBody>
        </p:sp>
        <p:sp>
          <p:nvSpPr>
            <p:cNvPr id="19603" name="Rectangle 147">
              <a:extLst>
                <a:ext uri="{FF2B5EF4-FFF2-40B4-BE49-F238E27FC236}">
                  <a16:creationId xmlns:a16="http://schemas.microsoft.com/office/drawing/2014/main" id="{8338B958-CC1E-413B-8ACE-44D1DDA45E2B}"/>
                </a:ext>
              </a:extLst>
            </p:cNvPr>
            <p:cNvSpPr>
              <a:spLocks noChangeArrowheads="1"/>
            </p:cNvSpPr>
            <p:nvPr/>
          </p:nvSpPr>
          <p:spPr bwMode="auto">
            <a:xfrm>
              <a:off x="2942" y="2557"/>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19604" name="Rectangle 148">
              <a:extLst>
                <a:ext uri="{FF2B5EF4-FFF2-40B4-BE49-F238E27FC236}">
                  <a16:creationId xmlns:a16="http://schemas.microsoft.com/office/drawing/2014/main" id="{2AE4A1D7-26F9-4D4C-97C1-DAA9954C86BC}"/>
                </a:ext>
              </a:extLst>
            </p:cNvPr>
            <p:cNvSpPr>
              <a:spLocks noChangeArrowheads="1"/>
            </p:cNvSpPr>
            <p:nvPr/>
          </p:nvSpPr>
          <p:spPr bwMode="auto">
            <a:xfrm>
              <a:off x="212" y="3192"/>
              <a:ext cx="1406" cy="421"/>
            </a:xfrm>
            <a:prstGeom prst="rect">
              <a:avLst/>
            </a:prstGeom>
            <a:solidFill>
              <a:srgbClr val="D3FE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605" name="Rectangle 149">
              <a:extLst>
                <a:ext uri="{FF2B5EF4-FFF2-40B4-BE49-F238E27FC236}">
                  <a16:creationId xmlns:a16="http://schemas.microsoft.com/office/drawing/2014/main" id="{D523BDCE-64B5-4881-B69E-3ABB315C476D}"/>
                </a:ext>
              </a:extLst>
            </p:cNvPr>
            <p:cNvSpPr>
              <a:spLocks noChangeArrowheads="1"/>
            </p:cNvSpPr>
            <p:nvPr/>
          </p:nvSpPr>
          <p:spPr bwMode="auto">
            <a:xfrm>
              <a:off x="212" y="3192"/>
              <a:ext cx="1406" cy="421"/>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606" name="Rectangle 150">
              <a:extLst>
                <a:ext uri="{FF2B5EF4-FFF2-40B4-BE49-F238E27FC236}">
                  <a16:creationId xmlns:a16="http://schemas.microsoft.com/office/drawing/2014/main" id="{E557D34D-4AFA-4019-B75D-3674E64196AB}"/>
                </a:ext>
              </a:extLst>
            </p:cNvPr>
            <p:cNvSpPr>
              <a:spLocks noChangeArrowheads="1"/>
            </p:cNvSpPr>
            <p:nvPr/>
          </p:nvSpPr>
          <p:spPr bwMode="auto">
            <a:xfrm>
              <a:off x="476" y="3353"/>
              <a:ext cx="83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History of unsafe acts</a:t>
              </a:r>
              <a:endParaRPr lang="en-US" altLang="en-US" sz="2800"/>
            </a:p>
          </p:txBody>
        </p:sp>
        <p:sp>
          <p:nvSpPr>
            <p:cNvPr id="19607" name="Rectangle 151">
              <a:extLst>
                <a:ext uri="{FF2B5EF4-FFF2-40B4-BE49-F238E27FC236}">
                  <a16:creationId xmlns:a16="http://schemas.microsoft.com/office/drawing/2014/main" id="{6BEB4992-92FA-448F-A884-04BA07F77E2A}"/>
                </a:ext>
              </a:extLst>
            </p:cNvPr>
            <p:cNvSpPr>
              <a:spLocks noChangeArrowheads="1"/>
            </p:cNvSpPr>
            <p:nvPr/>
          </p:nvSpPr>
          <p:spPr bwMode="auto">
            <a:xfrm>
              <a:off x="1305" y="3353"/>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19608" name="Freeform 152">
              <a:extLst>
                <a:ext uri="{FF2B5EF4-FFF2-40B4-BE49-F238E27FC236}">
                  <a16:creationId xmlns:a16="http://schemas.microsoft.com/office/drawing/2014/main" id="{18003F98-0FCA-43A7-BB77-636DC0BBA2BB}"/>
                </a:ext>
              </a:extLst>
            </p:cNvPr>
            <p:cNvSpPr>
              <a:spLocks noEditPoints="1"/>
            </p:cNvSpPr>
            <p:nvPr/>
          </p:nvSpPr>
          <p:spPr bwMode="auto">
            <a:xfrm>
              <a:off x="2545" y="368"/>
              <a:ext cx="193" cy="30"/>
            </a:xfrm>
            <a:custGeom>
              <a:avLst/>
              <a:gdLst>
                <a:gd name="T0" fmla="*/ 0 w 193"/>
                <a:gd name="T1" fmla="*/ 0 h 30"/>
                <a:gd name="T2" fmla="*/ 60 w 193"/>
                <a:gd name="T3" fmla="*/ 0 h 30"/>
                <a:gd name="T4" fmla="*/ 60 w 193"/>
                <a:gd name="T5" fmla="*/ 30 h 30"/>
                <a:gd name="T6" fmla="*/ 0 w 193"/>
                <a:gd name="T7" fmla="*/ 30 h 30"/>
                <a:gd name="T8" fmla="*/ 0 w 193"/>
                <a:gd name="T9" fmla="*/ 0 h 30"/>
                <a:gd name="T10" fmla="*/ 90 w 193"/>
                <a:gd name="T11" fmla="*/ 0 h 30"/>
                <a:gd name="T12" fmla="*/ 149 w 193"/>
                <a:gd name="T13" fmla="*/ 0 h 30"/>
                <a:gd name="T14" fmla="*/ 149 w 193"/>
                <a:gd name="T15" fmla="*/ 30 h 30"/>
                <a:gd name="T16" fmla="*/ 90 w 193"/>
                <a:gd name="T17" fmla="*/ 30 h 30"/>
                <a:gd name="T18" fmla="*/ 90 w 193"/>
                <a:gd name="T19" fmla="*/ 0 h 30"/>
                <a:gd name="T20" fmla="*/ 179 w 193"/>
                <a:gd name="T21" fmla="*/ 0 h 30"/>
                <a:gd name="T22" fmla="*/ 193 w 193"/>
                <a:gd name="T23" fmla="*/ 0 h 30"/>
                <a:gd name="T24" fmla="*/ 193 w 193"/>
                <a:gd name="T25" fmla="*/ 30 h 30"/>
                <a:gd name="T26" fmla="*/ 179 w 193"/>
                <a:gd name="T27" fmla="*/ 30 h 30"/>
                <a:gd name="T28" fmla="*/ 179 w 193"/>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3"/>
                <a:gd name="T46" fmla="*/ 0 h 30"/>
                <a:gd name="T47" fmla="*/ 193 w 193"/>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3" h="30">
                  <a:moveTo>
                    <a:pt x="0" y="0"/>
                  </a:moveTo>
                  <a:lnTo>
                    <a:pt x="60" y="0"/>
                  </a:lnTo>
                  <a:lnTo>
                    <a:pt x="60" y="30"/>
                  </a:lnTo>
                  <a:lnTo>
                    <a:pt x="0" y="30"/>
                  </a:lnTo>
                  <a:lnTo>
                    <a:pt x="0" y="0"/>
                  </a:lnTo>
                  <a:close/>
                  <a:moveTo>
                    <a:pt x="90" y="0"/>
                  </a:moveTo>
                  <a:lnTo>
                    <a:pt x="149" y="0"/>
                  </a:lnTo>
                  <a:lnTo>
                    <a:pt x="149" y="30"/>
                  </a:lnTo>
                  <a:lnTo>
                    <a:pt x="90" y="30"/>
                  </a:lnTo>
                  <a:lnTo>
                    <a:pt x="90" y="0"/>
                  </a:lnTo>
                  <a:close/>
                  <a:moveTo>
                    <a:pt x="179" y="0"/>
                  </a:moveTo>
                  <a:lnTo>
                    <a:pt x="193" y="0"/>
                  </a:lnTo>
                  <a:lnTo>
                    <a:pt x="193" y="30"/>
                  </a:lnTo>
                  <a:lnTo>
                    <a:pt x="179" y="30"/>
                  </a:lnTo>
                  <a:lnTo>
                    <a:pt x="179" y="0"/>
                  </a:lnTo>
                  <a:close/>
                </a:path>
              </a:pathLst>
            </a:custGeom>
            <a:solidFill>
              <a:srgbClr val="800000"/>
            </a:solidFill>
            <a:ln w="6350" cap="flat">
              <a:solidFill>
                <a:srgbClr val="800000"/>
              </a:solidFill>
              <a:prstDash val="solid"/>
              <a:bevel/>
              <a:headEnd/>
              <a:tailEnd/>
            </a:ln>
          </p:spPr>
          <p:txBody>
            <a:bodyPr/>
            <a:lstStyle/>
            <a:p>
              <a:endParaRPr lang="en-GB"/>
            </a:p>
          </p:txBody>
        </p:sp>
        <p:sp>
          <p:nvSpPr>
            <p:cNvPr id="19609" name="Freeform 153">
              <a:extLst>
                <a:ext uri="{FF2B5EF4-FFF2-40B4-BE49-F238E27FC236}">
                  <a16:creationId xmlns:a16="http://schemas.microsoft.com/office/drawing/2014/main" id="{6906DA34-7D71-4F58-AC86-4A3F297E114B}"/>
                </a:ext>
              </a:extLst>
            </p:cNvPr>
            <p:cNvSpPr>
              <a:spLocks/>
            </p:cNvSpPr>
            <p:nvPr/>
          </p:nvSpPr>
          <p:spPr bwMode="auto">
            <a:xfrm>
              <a:off x="2728" y="344"/>
              <a:ext cx="77" cy="78"/>
            </a:xfrm>
            <a:custGeom>
              <a:avLst/>
              <a:gdLst>
                <a:gd name="T0" fmla="*/ 0 w 77"/>
                <a:gd name="T1" fmla="*/ 0 h 78"/>
                <a:gd name="T2" fmla="*/ 77 w 77"/>
                <a:gd name="T3" fmla="*/ 39 h 78"/>
                <a:gd name="T4" fmla="*/ 0 w 77"/>
                <a:gd name="T5" fmla="*/ 78 h 78"/>
                <a:gd name="T6" fmla="*/ 0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0" y="0"/>
                  </a:moveTo>
                  <a:lnTo>
                    <a:pt x="77" y="39"/>
                  </a:lnTo>
                  <a:lnTo>
                    <a:pt x="0" y="78"/>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10" name="Freeform 154">
              <a:extLst>
                <a:ext uri="{FF2B5EF4-FFF2-40B4-BE49-F238E27FC236}">
                  <a16:creationId xmlns:a16="http://schemas.microsoft.com/office/drawing/2014/main" id="{F50A7C62-CCE5-4750-8BE5-C558207C4C75}"/>
                </a:ext>
              </a:extLst>
            </p:cNvPr>
            <p:cNvSpPr>
              <a:spLocks noEditPoints="1"/>
            </p:cNvSpPr>
            <p:nvPr/>
          </p:nvSpPr>
          <p:spPr bwMode="auto">
            <a:xfrm>
              <a:off x="2613" y="524"/>
              <a:ext cx="611" cy="152"/>
            </a:xfrm>
            <a:custGeom>
              <a:avLst/>
              <a:gdLst>
                <a:gd name="T0" fmla="*/ 611 w 611"/>
                <a:gd name="T1" fmla="*/ 0 h 152"/>
                <a:gd name="T2" fmla="*/ 611 w 611"/>
                <a:gd name="T3" fmla="*/ 59 h 152"/>
                <a:gd name="T4" fmla="*/ 581 w 611"/>
                <a:gd name="T5" fmla="*/ 59 h 152"/>
                <a:gd name="T6" fmla="*/ 581 w 611"/>
                <a:gd name="T7" fmla="*/ 0 h 152"/>
                <a:gd name="T8" fmla="*/ 611 w 611"/>
                <a:gd name="T9" fmla="*/ 0 h 152"/>
                <a:gd name="T10" fmla="*/ 611 w 611"/>
                <a:gd name="T11" fmla="*/ 89 h 152"/>
                <a:gd name="T12" fmla="*/ 611 w 611"/>
                <a:gd name="T13" fmla="*/ 152 h 152"/>
                <a:gd name="T14" fmla="*/ 585 w 611"/>
                <a:gd name="T15" fmla="*/ 152 h 152"/>
                <a:gd name="T16" fmla="*/ 585 w 611"/>
                <a:gd name="T17" fmla="*/ 122 h 152"/>
                <a:gd name="T18" fmla="*/ 596 w 611"/>
                <a:gd name="T19" fmla="*/ 122 h 152"/>
                <a:gd name="T20" fmla="*/ 581 w 611"/>
                <a:gd name="T21" fmla="*/ 137 h 152"/>
                <a:gd name="T22" fmla="*/ 581 w 611"/>
                <a:gd name="T23" fmla="*/ 89 h 152"/>
                <a:gd name="T24" fmla="*/ 611 w 611"/>
                <a:gd name="T25" fmla="*/ 89 h 152"/>
                <a:gd name="T26" fmla="*/ 556 w 611"/>
                <a:gd name="T27" fmla="*/ 152 h 152"/>
                <a:gd name="T28" fmla="*/ 496 w 611"/>
                <a:gd name="T29" fmla="*/ 152 h 152"/>
                <a:gd name="T30" fmla="*/ 496 w 611"/>
                <a:gd name="T31" fmla="*/ 122 h 152"/>
                <a:gd name="T32" fmla="*/ 556 w 611"/>
                <a:gd name="T33" fmla="*/ 122 h 152"/>
                <a:gd name="T34" fmla="*/ 556 w 611"/>
                <a:gd name="T35" fmla="*/ 152 h 152"/>
                <a:gd name="T36" fmla="*/ 466 w 611"/>
                <a:gd name="T37" fmla="*/ 152 h 152"/>
                <a:gd name="T38" fmla="*/ 407 w 611"/>
                <a:gd name="T39" fmla="*/ 152 h 152"/>
                <a:gd name="T40" fmla="*/ 407 w 611"/>
                <a:gd name="T41" fmla="*/ 122 h 152"/>
                <a:gd name="T42" fmla="*/ 466 w 611"/>
                <a:gd name="T43" fmla="*/ 122 h 152"/>
                <a:gd name="T44" fmla="*/ 466 w 611"/>
                <a:gd name="T45" fmla="*/ 152 h 152"/>
                <a:gd name="T46" fmla="*/ 377 w 611"/>
                <a:gd name="T47" fmla="*/ 152 h 152"/>
                <a:gd name="T48" fmla="*/ 318 w 611"/>
                <a:gd name="T49" fmla="*/ 152 h 152"/>
                <a:gd name="T50" fmla="*/ 318 w 611"/>
                <a:gd name="T51" fmla="*/ 122 h 152"/>
                <a:gd name="T52" fmla="*/ 377 w 611"/>
                <a:gd name="T53" fmla="*/ 122 h 152"/>
                <a:gd name="T54" fmla="*/ 377 w 611"/>
                <a:gd name="T55" fmla="*/ 152 h 152"/>
                <a:gd name="T56" fmla="*/ 288 w 611"/>
                <a:gd name="T57" fmla="*/ 152 h 152"/>
                <a:gd name="T58" fmla="*/ 228 w 611"/>
                <a:gd name="T59" fmla="*/ 152 h 152"/>
                <a:gd name="T60" fmla="*/ 228 w 611"/>
                <a:gd name="T61" fmla="*/ 122 h 152"/>
                <a:gd name="T62" fmla="*/ 288 w 611"/>
                <a:gd name="T63" fmla="*/ 122 h 152"/>
                <a:gd name="T64" fmla="*/ 288 w 611"/>
                <a:gd name="T65" fmla="*/ 152 h 152"/>
                <a:gd name="T66" fmla="*/ 199 w 611"/>
                <a:gd name="T67" fmla="*/ 152 h 152"/>
                <a:gd name="T68" fmla="*/ 139 w 611"/>
                <a:gd name="T69" fmla="*/ 152 h 152"/>
                <a:gd name="T70" fmla="*/ 139 w 611"/>
                <a:gd name="T71" fmla="*/ 122 h 152"/>
                <a:gd name="T72" fmla="*/ 199 w 611"/>
                <a:gd name="T73" fmla="*/ 122 h 152"/>
                <a:gd name="T74" fmla="*/ 199 w 611"/>
                <a:gd name="T75" fmla="*/ 152 h 152"/>
                <a:gd name="T76" fmla="*/ 109 w 611"/>
                <a:gd name="T77" fmla="*/ 152 h 152"/>
                <a:gd name="T78" fmla="*/ 50 w 611"/>
                <a:gd name="T79" fmla="*/ 152 h 152"/>
                <a:gd name="T80" fmla="*/ 50 w 611"/>
                <a:gd name="T81" fmla="*/ 122 h 152"/>
                <a:gd name="T82" fmla="*/ 109 w 611"/>
                <a:gd name="T83" fmla="*/ 122 h 152"/>
                <a:gd name="T84" fmla="*/ 109 w 611"/>
                <a:gd name="T85" fmla="*/ 152 h 152"/>
                <a:gd name="T86" fmla="*/ 20 w 611"/>
                <a:gd name="T87" fmla="*/ 152 h 152"/>
                <a:gd name="T88" fmla="*/ 0 w 611"/>
                <a:gd name="T89" fmla="*/ 152 h 152"/>
                <a:gd name="T90" fmla="*/ 0 w 611"/>
                <a:gd name="T91" fmla="*/ 122 h 152"/>
                <a:gd name="T92" fmla="*/ 20 w 611"/>
                <a:gd name="T93" fmla="*/ 122 h 152"/>
                <a:gd name="T94" fmla="*/ 20 w 611"/>
                <a:gd name="T95" fmla="*/ 152 h 1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1"/>
                <a:gd name="T145" fmla="*/ 0 h 152"/>
                <a:gd name="T146" fmla="*/ 611 w 611"/>
                <a:gd name="T147" fmla="*/ 152 h 1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1" h="152">
                  <a:moveTo>
                    <a:pt x="611" y="0"/>
                  </a:moveTo>
                  <a:lnTo>
                    <a:pt x="611" y="59"/>
                  </a:lnTo>
                  <a:lnTo>
                    <a:pt x="581" y="59"/>
                  </a:lnTo>
                  <a:lnTo>
                    <a:pt x="581" y="0"/>
                  </a:lnTo>
                  <a:lnTo>
                    <a:pt x="611" y="0"/>
                  </a:lnTo>
                  <a:close/>
                  <a:moveTo>
                    <a:pt x="611" y="89"/>
                  </a:moveTo>
                  <a:lnTo>
                    <a:pt x="611" y="152"/>
                  </a:lnTo>
                  <a:lnTo>
                    <a:pt x="585" y="152"/>
                  </a:lnTo>
                  <a:lnTo>
                    <a:pt x="585" y="122"/>
                  </a:lnTo>
                  <a:lnTo>
                    <a:pt x="596" y="122"/>
                  </a:lnTo>
                  <a:lnTo>
                    <a:pt x="581" y="137"/>
                  </a:lnTo>
                  <a:lnTo>
                    <a:pt x="581" y="89"/>
                  </a:lnTo>
                  <a:lnTo>
                    <a:pt x="611" y="89"/>
                  </a:lnTo>
                  <a:close/>
                  <a:moveTo>
                    <a:pt x="556" y="152"/>
                  </a:moveTo>
                  <a:lnTo>
                    <a:pt x="496" y="152"/>
                  </a:lnTo>
                  <a:lnTo>
                    <a:pt x="496" y="122"/>
                  </a:lnTo>
                  <a:lnTo>
                    <a:pt x="556" y="122"/>
                  </a:lnTo>
                  <a:lnTo>
                    <a:pt x="556" y="152"/>
                  </a:lnTo>
                  <a:close/>
                  <a:moveTo>
                    <a:pt x="466" y="152"/>
                  </a:moveTo>
                  <a:lnTo>
                    <a:pt x="407" y="152"/>
                  </a:lnTo>
                  <a:lnTo>
                    <a:pt x="407" y="122"/>
                  </a:lnTo>
                  <a:lnTo>
                    <a:pt x="466" y="122"/>
                  </a:lnTo>
                  <a:lnTo>
                    <a:pt x="466" y="152"/>
                  </a:lnTo>
                  <a:close/>
                  <a:moveTo>
                    <a:pt x="377" y="152"/>
                  </a:moveTo>
                  <a:lnTo>
                    <a:pt x="318" y="152"/>
                  </a:lnTo>
                  <a:lnTo>
                    <a:pt x="318" y="122"/>
                  </a:lnTo>
                  <a:lnTo>
                    <a:pt x="377" y="122"/>
                  </a:lnTo>
                  <a:lnTo>
                    <a:pt x="377" y="152"/>
                  </a:lnTo>
                  <a:close/>
                  <a:moveTo>
                    <a:pt x="288" y="152"/>
                  </a:moveTo>
                  <a:lnTo>
                    <a:pt x="228" y="152"/>
                  </a:lnTo>
                  <a:lnTo>
                    <a:pt x="228" y="122"/>
                  </a:lnTo>
                  <a:lnTo>
                    <a:pt x="288" y="122"/>
                  </a:lnTo>
                  <a:lnTo>
                    <a:pt x="288" y="152"/>
                  </a:lnTo>
                  <a:close/>
                  <a:moveTo>
                    <a:pt x="199" y="152"/>
                  </a:moveTo>
                  <a:lnTo>
                    <a:pt x="139" y="152"/>
                  </a:lnTo>
                  <a:lnTo>
                    <a:pt x="139" y="122"/>
                  </a:lnTo>
                  <a:lnTo>
                    <a:pt x="199" y="122"/>
                  </a:lnTo>
                  <a:lnTo>
                    <a:pt x="199" y="152"/>
                  </a:lnTo>
                  <a:close/>
                  <a:moveTo>
                    <a:pt x="109" y="152"/>
                  </a:moveTo>
                  <a:lnTo>
                    <a:pt x="50" y="152"/>
                  </a:lnTo>
                  <a:lnTo>
                    <a:pt x="50" y="122"/>
                  </a:lnTo>
                  <a:lnTo>
                    <a:pt x="109" y="122"/>
                  </a:lnTo>
                  <a:lnTo>
                    <a:pt x="109" y="152"/>
                  </a:lnTo>
                  <a:close/>
                  <a:moveTo>
                    <a:pt x="20" y="152"/>
                  </a:moveTo>
                  <a:lnTo>
                    <a:pt x="0" y="152"/>
                  </a:lnTo>
                  <a:lnTo>
                    <a:pt x="0" y="122"/>
                  </a:lnTo>
                  <a:lnTo>
                    <a:pt x="20" y="122"/>
                  </a:lnTo>
                  <a:lnTo>
                    <a:pt x="20" y="152"/>
                  </a:lnTo>
                  <a:close/>
                </a:path>
              </a:pathLst>
            </a:custGeom>
            <a:solidFill>
              <a:srgbClr val="800000"/>
            </a:solidFill>
            <a:ln w="6350" cap="flat">
              <a:solidFill>
                <a:srgbClr val="800000"/>
              </a:solidFill>
              <a:prstDash val="solid"/>
              <a:bevel/>
              <a:headEnd/>
              <a:tailEnd/>
            </a:ln>
          </p:spPr>
          <p:txBody>
            <a:bodyPr/>
            <a:lstStyle/>
            <a:p>
              <a:endParaRPr lang="en-GB"/>
            </a:p>
          </p:txBody>
        </p:sp>
        <p:sp>
          <p:nvSpPr>
            <p:cNvPr id="19611" name="Freeform 155">
              <a:extLst>
                <a:ext uri="{FF2B5EF4-FFF2-40B4-BE49-F238E27FC236}">
                  <a16:creationId xmlns:a16="http://schemas.microsoft.com/office/drawing/2014/main" id="{334CC424-B80F-4337-B3D4-DBE1A57B9DAB}"/>
                </a:ext>
              </a:extLst>
            </p:cNvPr>
            <p:cNvSpPr>
              <a:spLocks/>
            </p:cNvSpPr>
            <p:nvPr/>
          </p:nvSpPr>
          <p:spPr bwMode="auto">
            <a:xfrm>
              <a:off x="2545" y="623"/>
              <a:ext cx="78" cy="77"/>
            </a:xfrm>
            <a:custGeom>
              <a:avLst/>
              <a:gdLst>
                <a:gd name="T0" fmla="*/ 78 w 78"/>
                <a:gd name="T1" fmla="*/ 77 h 77"/>
                <a:gd name="T2" fmla="*/ 0 w 78"/>
                <a:gd name="T3" fmla="*/ 38 h 77"/>
                <a:gd name="T4" fmla="*/ 78 w 78"/>
                <a:gd name="T5" fmla="*/ 0 h 77"/>
                <a:gd name="T6" fmla="*/ 78 w 78"/>
                <a:gd name="T7" fmla="*/ 77 h 77"/>
                <a:gd name="T8" fmla="*/ 0 60000 65536"/>
                <a:gd name="T9" fmla="*/ 0 60000 65536"/>
                <a:gd name="T10" fmla="*/ 0 60000 65536"/>
                <a:gd name="T11" fmla="*/ 0 60000 65536"/>
                <a:gd name="T12" fmla="*/ 0 w 78"/>
                <a:gd name="T13" fmla="*/ 0 h 77"/>
                <a:gd name="T14" fmla="*/ 78 w 78"/>
                <a:gd name="T15" fmla="*/ 77 h 77"/>
              </a:gdLst>
              <a:ahLst/>
              <a:cxnLst>
                <a:cxn ang="T8">
                  <a:pos x="T0" y="T1"/>
                </a:cxn>
                <a:cxn ang="T9">
                  <a:pos x="T2" y="T3"/>
                </a:cxn>
                <a:cxn ang="T10">
                  <a:pos x="T4" y="T5"/>
                </a:cxn>
                <a:cxn ang="T11">
                  <a:pos x="T6" y="T7"/>
                </a:cxn>
              </a:cxnLst>
              <a:rect l="T12" t="T13" r="T14" b="T15"/>
              <a:pathLst>
                <a:path w="78" h="77">
                  <a:moveTo>
                    <a:pt x="78" y="77"/>
                  </a:moveTo>
                  <a:lnTo>
                    <a:pt x="0" y="38"/>
                  </a:lnTo>
                  <a:lnTo>
                    <a:pt x="78" y="0"/>
                  </a:lnTo>
                  <a:lnTo>
                    <a:pt x="78" y="77"/>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12" name="Line 156">
              <a:extLst>
                <a:ext uri="{FF2B5EF4-FFF2-40B4-BE49-F238E27FC236}">
                  <a16:creationId xmlns:a16="http://schemas.microsoft.com/office/drawing/2014/main" id="{996ED7A2-BED6-49F9-9095-7C4E128C67BA}"/>
                </a:ext>
              </a:extLst>
            </p:cNvPr>
            <p:cNvSpPr>
              <a:spLocks noChangeShapeType="1"/>
            </p:cNvSpPr>
            <p:nvPr/>
          </p:nvSpPr>
          <p:spPr bwMode="auto">
            <a:xfrm>
              <a:off x="3614" y="383"/>
              <a:ext cx="209" cy="0"/>
            </a:xfrm>
            <a:prstGeom prst="line">
              <a:avLst/>
            </a:prstGeom>
            <a:noFill/>
            <a:ln w="47625">
              <a:solidFill>
                <a:srgbClr val="8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9613" name="Freeform 157">
              <a:extLst>
                <a:ext uri="{FF2B5EF4-FFF2-40B4-BE49-F238E27FC236}">
                  <a16:creationId xmlns:a16="http://schemas.microsoft.com/office/drawing/2014/main" id="{716A57E1-D6DC-4C63-A6CB-56FEEDD6B38C}"/>
                </a:ext>
              </a:extLst>
            </p:cNvPr>
            <p:cNvSpPr>
              <a:spLocks/>
            </p:cNvSpPr>
            <p:nvPr/>
          </p:nvSpPr>
          <p:spPr bwMode="auto">
            <a:xfrm>
              <a:off x="3814" y="344"/>
              <a:ext cx="77" cy="78"/>
            </a:xfrm>
            <a:custGeom>
              <a:avLst/>
              <a:gdLst>
                <a:gd name="T0" fmla="*/ 0 w 77"/>
                <a:gd name="T1" fmla="*/ 0 h 78"/>
                <a:gd name="T2" fmla="*/ 77 w 77"/>
                <a:gd name="T3" fmla="*/ 39 h 78"/>
                <a:gd name="T4" fmla="*/ 0 w 77"/>
                <a:gd name="T5" fmla="*/ 78 h 78"/>
                <a:gd name="T6" fmla="*/ 0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0" y="0"/>
                  </a:moveTo>
                  <a:lnTo>
                    <a:pt x="77" y="39"/>
                  </a:lnTo>
                  <a:lnTo>
                    <a:pt x="0" y="78"/>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14" name="Line 158">
              <a:extLst>
                <a:ext uri="{FF2B5EF4-FFF2-40B4-BE49-F238E27FC236}">
                  <a16:creationId xmlns:a16="http://schemas.microsoft.com/office/drawing/2014/main" id="{60F5F6F2-78E5-47B8-8DAF-AF52AF47567D}"/>
                </a:ext>
              </a:extLst>
            </p:cNvPr>
            <p:cNvSpPr>
              <a:spLocks noChangeShapeType="1"/>
            </p:cNvSpPr>
            <p:nvPr/>
          </p:nvSpPr>
          <p:spPr bwMode="auto">
            <a:xfrm>
              <a:off x="1069" y="383"/>
              <a:ext cx="105" cy="0"/>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9615" name="Freeform 159">
              <a:extLst>
                <a:ext uri="{FF2B5EF4-FFF2-40B4-BE49-F238E27FC236}">
                  <a16:creationId xmlns:a16="http://schemas.microsoft.com/office/drawing/2014/main" id="{4D1CA7D9-C8F2-436D-BF8D-16000BDDE88D}"/>
                </a:ext>
              </a:extLst>
            </p:cNvPr>
            <p:cNvSpPr>
              <a:spLocks/>
            </p:cNvSpPr>
            <p:nvPr/>
          </p:nvSpPr>
          <p:spPr bwMode="auto">
            <a:xfrm>
              <a:off x="1164" y="344"/>
              <a:ext cx="78" cy="78"/>
            </a:xfrm>
            <a:custGeom>
              <a:avLst/>
              <a:gdLst>
                <a:gd name="T0" fmla="*/ 0 w 78"/>
                <a:gd name="T1" fmla="*/ 0 h 78"/>
                <a:gd name="T2" fmla="*/ 78 w 78"/>
                <a:gd name="T3" fmla="*/ 39 h 78"/>
                <a:gd name="T4" fmla="*/ 0 w 78"/>
                <a:gd name="T5" fmla="*/ 78 h 78"/>
                <a:gd name="T6" fmla="*/ 0 w 78"/>
                <a:gd name="T7" fmla="*/ 0 h 78"/>
                <a:gd name="T8" fmla="*/ 0 60000 65536"/>
                <a:gd name="T9" fmla="*/ 0 60000 65536"/>
                <a:gd name="T10" fmla="*/ 0 60000 65536"/>
                <a:gd name="T11" fmla="*/ 0 60000 65536"/>
                <a:gd name="T12" fmla="*/ 0 w 78"/>
                <a:gd name="T13" fmla="*/ 0 h 78"/>
                <a:gd name="T14" fmla="*/ 78 w 78"/>
                <a:gd name="T15" fmla="*/ 78 h 78"/>
              </a:gdLst>
              <a:ahLst/>
              <a:cxnLst>
                <a:cxn ang="T8">
                  <a:pos x="T0" y="T1"/>
                </a:cxn>
                <a:cxn ang="T9">
                  <a:pos x="T2" y="T3"/>
                </a:cxn>
                <a:cxn ang="T10">
                  <a:pos x="T4" y="T5"/>
                </a:cxn>
                <a:cxn ang="T11">
                  <a:pos x="T6" y="T7"/>
                </a:cxn>
              </a:cxnLst>
              <a:rect l="T12" t="T13" r="T14" b="T15"/>
              <a:pathLst>
                <a:path w="78" h="78">
                  <a:moveTo>
                    <a:pt x="0" y="0"/>
                  </a:moveTo>
                  <a:lnTo>
                    <a:pt x="78"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16" name="Rectangle 160">
              <a:extLst>
                <a:ext uri="{FF2B5EF4-FFF2-40B4-BE49-F238E27FC236}">
                  <a16:creationId xmlns:a16="http://schemas.microsoft.com/office/drawing/2014/main" id="{28600835-6458-41B6-B886-03E3C6254E36}"/>
                </a:ext>
              </a:extLst>
            </p:cNvPr>
            <p:cNvSpPr>
              <a:spLocks noChangeArrowheads="1"/>
            </p:cNvSpPr>
            <p:nvPr/>
          </p:nvSpPr>
          <p:spPr bwMode="auto">
            <a:xfrm>
              <a:off x="3674" y="270"/>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19617" name="Rectangle 161">
              <a:extLst>
                <a:ext uri="{FF2B5EF4-FFF2-40B4-BE49-F238E27FC236}">
                  <a16:creationId xmlns:a16="http://schemas.microsoft.com/office/drawing/2014/main" id="{A7208164-D668-4CB4-A211-E7BC55E396BB}"/>
                </a:ext>
              </a:extLst>
            </p:cNvPr>
            <p:cNvSpPr>
              <a:spLocks noChangeArrowheads="1"/>
            </p:cNvSpPr>
            <p:nvPr/>
          </p:nvSpPr>
          <p:spPr bwMode="auto">
            <a:xfrm>
              <a:off x="2373" y="270"/>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19618" name="Rectangle 162">
              <a:extLst>
                <a:ext uri="{FF2B5EF4-FFF2-40B4-BE49-F238E27FC236}">
                  <a16:creationId xmlns:a16="http://schemas.microsoft.com/office/drawing/2014/main" id="{A553833D-31DA-40F9-8244-94F9D8002CC6}"/>
                </a:ext>
              </a:extLst>
            </p:cNvPr>
            <p:cNvSpPr>
              <a:spLocks noChangeArrowheads="1"/>
            </p:cNvSpPr>
            <p:nvPr/>
          </p:nvSpPr>
          <p:spPr bwMode="auto">
            <a:xfrm>
              <a:off x="1699" y="965"/>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19619" name="Rectangle 163">
              <a:extLst>
                <a:ext uri="{FF2B5EF4-FFF2-40B4-BE49-F238E27FC236}">
                  <a16:creationId xmlns:a16="http://schemas.microsoft.com/office/drawing/2014/main" id="{83C606E3-F740-41B7-9FE8-D83EEDBBA21B}"/>
                </a:ext>
              </a:extLst>
            </p:cNvPr>
            <p:cNvSpPr>
              <a:spLocks noChangeArrowheads="1"/>
            </p:cNvSpPr>
            <p:nvPr/>
          </p:nvSpPr>
          <p:spPr bwMode="auto">
            <a:xfrm>
              <a:off x="1699" y="1598"/>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19620" name="Rectangle 164">
              <a:extLst>
                <a:ext uri="{FF2B5EF4-FFF2-40B4-BE49-F238E27FC236}">
                  <a16:creationId xmlns:a16="http://schemas.microsoft.com/office/drawing/2014/main" id="{2D7CC06E-1D02-4CD9-BD75-31490EBB1D2E}"/>
                </a:ext>
              </a:extLst>
            </p:cNvPr>
            <p:cNvSpPr>
              <a:spLocks noChangeArrowheads="1"/>
            </p:cNvSpPr>
            <p:nvPr/>
          </p:nvSpPr>
          <p:spPr bwMode="auto">
            <a:xfrm>
              <a:off x="725" y="3037"/>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19621" name="Rectangle 165">
              <a:extLst>
                <a:ext uri="{FF2B5EF4-FFF2-40B4-BE49-F238E27FC236}">
                  <a16:creationId xmlns:a16="http://schemas.microsoft.com/office/drawing/2014/main" id="{A6C7DCE0-8978-4915-B655-D0D15E7E7794}"/>
                </a:ext>
              </a:extLst>
            </p:cNvPr>
            <p:cNvSpPr>
              <a:spLocks noChangeArrowheads="1"/>
            </p:cNvSpPr>
            <p:nvPr/>
          </p:nvSpPr>
          <p:spPr bwMode="auto">
            <a:xfrm>
              <a:off x="3566" y="965"/>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19622" name="Rectangle 166">
              <a:extLst>
                <a:ext uri="{FF2B5EF4-FFF2-40B4-BE49-F238E27FC236}">
                  <a16:creationId xmlns:a16="http://schemas.microsoft.com/office/drawing/2014/main" id="{1B704E4C-2E8E-4E6F-B415-9C5FC50D04C6}"/>
                </a:ext>
              </a:extLst>
            </p:cNvPr>
            <p:cNvSpPr>
              <a:spLocks noChangeArrowheads="1"/>
            </p:cNvSpPr>
            <p:nvPr/>
          </p:nvSpPr>
          <p:spPr bwMode="auto">
            <a:xfrm>
              <a:off x="3551" y="1386"/>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19623" name="Rectangle 167">
              <a:extLst>
                <a:ext uri="{FF2B5EF4-FFF2-40B4-BE49-F238E27FC236}">
                  <a16:creationId xmlns:a16="http://schemas.microsoft.com/office/drawing/2014/main" id="{6FD5BB62-4B62-4E65-98E0-46CA9921767A}"/>
                </a:ext>
              </a:extLst>
            </p:cNvPr>
            <p:cNvSpPr>
              <a:spLocks noChangeArrowheads="1"/>
            </p:cNvSpPr>
            <p:nvPr/>
          </p:nvSpPr>
          <p:spPr bwMode="auto">
            <a:xfrm>
              <a:off x="3555" y="2650"/>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19624" name="Rectangle 168">
              <a:extLst>
                <a:ext uri="{FF2B5EF4-FFF2-40B4-BE49-F238E27FC236}">
                  <a16:creationId xmlns:a16="http://schemas.microsoft.com/office/drawing/2014/main" id="{50963193-D654-4DA8-B611-8BD5409B7970}"/>
                </a:ext>
              </a:extLst>
            </p:cNvPr>
            <p:cNvSpPr>
              <a:spLocks noChangeArrowheads="1"/>
            </p:cNvSpPr>
            <p:nvPr/>
          </p:nvSpPr>
          <p:spPr bwMode="auto">
            <a:xfrm>
              <a:off x="3570" y="1806"/>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19625" name="Rectangle 169">
              <a:extLst>
                <a:ext uri="{FF2B5EF4-FFF2-40B4-BE49-F238E27FC236}">
                  <a16:creationId xmlns:a16="http://schemas.microsoft.com/office/drawing/2014/main" id="{7241F756-FE15-4F4C-8F29-70826EDC701D}"/>
                </a:ext>
              </a:extLst>
            </p:cNvPr>
            <p:cNvSpPr>
              <a:spLocks noChangeArrowheads="1"/>
            </p:cNvSpPr>
            <p:nvPr/>
          </p:nvSpPr>
          <p:spPr bwMode="auto">
            <a:xfrm>
              <a:off x="3570" y="2230"/>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19626" name="Rectangle 170">
              <a:extLst>
                <a:ext uri="{FF2B5EF4-FFF2-40B4-BE49-F238E27FC236}">
                  <a16:creationId xmlns:a16="http://schemas.microsoft.com/office/drawing/2014/main" id="{26FCE3AA-2093-45E0-A678-C1C357EA7087}"/>
                </a:ext>
              </a:extLst>
            </p:cNvPr>
            <p:cNvSpPr>
              <a:spLocks noChangeArrowheads="1"/>
            </p:cNvSpPr>
            <p:nvPr/>
          </p:nvSpPr>
          <p:spPr bwMode="auto">
            <a:xfrm>
              <a:off x="3551" y="3070"/>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19627" name="Rectangle 171">
              <a:extLst>
                <a:ext uri="{FF2B5EF4-FFF2-40B4-BE49-F238E27FC236}">
                  <a16:creationId xmlns:a16="http://schemas.microsoft.com/office/drawing/2014/main" id="{439C34C6-C301-4CDD-93C3-1DAA39195F7C}"/>
                </a:ext>
              </a:extLst>
            </p:cNvPr>
            <p:cNvSpPr>
              <a:spLocks noChangeArrowheads="1"/>
            </p:cNvSpPr>
            <p:nvPr/>
          </p:nvSpPr>
          <p:spPr bwMode="auto">
            <a:xfrm>
              <a:off x="3570" y="3494"/>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19628" name="Rectangle 172">
              <a:extLst>
                <a:ext uri="{FF2B5EF4-FFF2-40B4-BE49-F238E27FC236}">
                  <a16:creationId xmlns:a16="http://schemas.microsoft.com/office/drawing/2014/main" id="{EC13AA90-671D-4A5F-8243-FAB19A10C0D2}"/>
                </a:ext>
              </a:extLst>
            </p:cNvPr>
            <p:cNvSpPr>
              <a:spLocks noChangeArrowheads="1"/>
            </p:cNvSpPr>
            <p:nvPr/>
          </p:nvSpPr>
          <p:spPr bwMode="auto">
            <a:xfrm>
              <a:off x="744" y="1356"/>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19629" name="Rectangle 173">
              <a:extLst>
                <a:ext uri="{FF2B5EF4-FFF2-40B4-BE49-F238E27FC236}">
                  <a16:creationId xmlns:a16="http://schemas.microsoft.com/office/drawing/2014/main" id="{FA996785-57BD-4C92-BD2E-D8F49B8B0287}"/>
                </a:ext>
              </a:extLst>
            </p:cNvPr>
            <p:cNvSpPr>
              <a:spLocks noChangeArrowheads="1"/>
            </p:cNvSpPr>
            <p:nvPr/>
          </p:nvSpPr>
          <p:spPr bwMode="auto">
            <a:xfrm>
              <a:off x="740" y="2193"/>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19630" name="Rectangle 174">
              <a:extLst>
                <a:ext uri="{FF2B5EF4-FFF2-40B4-BE49-F238E27FC236}">
                  <a16:creationId xmlns:a16="http://schemas.microsoft.com/office/drawing/2014/main" id="{59CE9D96-F812-4378-94E5-C19A329AA0B2}"/>
                </a:ext>
              </a:extLst>
            </p:cNvPr>
            <p:cNvSpPr>
              <a:spLocks noChangeArrowheads="1"/>
            </p:cNvSpPr>
            <p:nvPr/>
          </p:nvSpPr>
          <p:spPr bwMode="auto">
            <a:xfrm>
              <a:off x="1718" y="2438"/>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19631" name="Freeform 175">
              <a:extLst>
                <a:ext uri="{FF2B5EF4-FFF2-40B4-BE49-F238E27FC236}">
                  <a16:creationId xmlns:a16="http://schemas.microsoft.com/office/drawing/2014/main" id="{0E74C319-3163-4EFB-B412-A4CAB9EC728B}"/>
                </a:ext>
              </a:extLst>
            </p:cNvPr>
            <p:cNvSpPr>
              <a:spLocks/>
            </p:cNvSpPr>
            <p:nvPr/>
          </p:nvSpPr>
          <p:spPr bwMode="auto">
            <a:xfrm>
              <a:off x="4994" y="575"/>
              <a:ext cx="675" cy="492"/>
            </a:xfrm>
            <a:custGeom>
              <a:avLst/>
              <a:gdLst>
                <a:gd name="T0" fmla="*/ 0 w 2903"/>
                <a:gd name="T1" fmla="*/ 1 h 2117"/>
                <a:gd name="T2" fmla="*/ 2 w 2903"/>
                <a:gd name="T3" fmla="*/ 1 h 2117"/>
                <a:gd name="T4" fmla="*/ 2 w 2903"/>
                <a:gd name="T5" fmla="*/ 1 h 2117"/>
                <a:gd name="T6" fmla="*/ 2 w 2903"/>
                <a:gd name="T7" fmla="*/ 1 h 2117"/>
                <a:gd name="T8" fmla="*/ 2 w 2903"/>
                <a:gd name="T9" fmla="*/ 1 h 2117"/>
                <a:gd name="T10" fmla="*/ 2 w 2903"/>
                <a:gd name="T11" fmla="*/ 0 h 2117"/>
                <a:gd name="T12" fmla="*/ 2 w 2903"/>
                <a:gd name="T13" fmla="*/ 0 h 2117"/>
                <a:gd name="T14" fmla="*/ 2 w 2903"/>
                <a:gd name="T15" fmla="*/ 0 h 2117"/>
                <a:gd name="T16" fmla="*/ 0 w 2903"/>
                <a:gd name="T17" fmla="*/ 0 h 2117"/>
                <a:gd name="T18" fmla="*/ 0 w 2903"/>
                <a:gd name="T19" fmla="*/ 0 h 2117"/>
                <a:gd name="T20" fmla="*/ 0 w 2903"/>
                <a:gd name="T21" fmla="*/ 1 h 2117"/>
                <a:gd name="T22" fmla="*/ 0 w 2903"/>
                <a:gd name="T23" fmla="*/ 1 h 21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03"/>
                <a:gd name="T37" fmla="*/ 0 h 2117"/>
                <a:gd name="T38" fmla="*/ 2903 w 2903"/>
                <a:gd name="T39" fmla="*/ 2117 h 21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03" h="2117">
                  <a:moveTo>
                    <a:pt x="303" y="2117"/>
                  </a:moveTo>
                  <a:lnTo>
                    <a:pt x="2601" y="2117"/>
                  </a:lnTo>
                  <a:cubicBezTo>
                    <a:pt x="2768" y="2117"/>
                    <a:pt x="2903" y="1981"/>
                    <a:pt x="2903" y="1814"/>
                  </a:cubicBezTo>
                  <a:cubicBezTo>
                    <a:pt x="2903" y="1814"/>
                    <a:pt x="2903" y="1814"/>
                    <a:pt x="2903" y="1814"/>
                  </a:cubicBezTo>
                  <a:lnTo>
                    <a:pt x="2903" y="302"/>
                  </a:lnTo>
                  <a:cubicBezTo>
                    <a:pt x="2903" y="135"/>
                    <a:pt x="2768" y="0"/>
                    <a:pt x="2601" y="0"/>
                  </a:cubicBezTo>
                  <a:lnTo>
                    <a:pt x="303" y="0"/>
                  </a:lnTo>
                  <a:cubicBezTo>
                    <a:pt x="136" y="0"/>
                    <a:pt x="0" y="135"/>
                    <a:pt x="0" y="302"/>
                  </a:cubicBezTo>
                  <a:lnTo>
                    <a:pt x="0" y="1814"/>
                  </a:lnTo>
                  <a:cubicBezTo>
                    <a:pt x="0" y="1981"/>
                    <a:pt x="136" y="2117"/>
                    <a:pt x="303" y="2117"/>
                  </a:cubicBezTo>
                  <a:close/>
                </a:path>
              </a:pathLst>
            </a:custGeom>
            <a:solidFill>
              <a:srgbClr val="FF00FF"/>
            </a:solidFill>
            <a:ln w="0">
              <a:solidFill>
                <a:srgbClr val="000000"/>
              </a:solidFill>
              <a:prstDash val="solid"/>
              <a:round/>
              <a:headEnd/>
              <a:tailEnd/>
            </a:ln>
          </p:spPr>
          <p:txBody>
            <a:bodyPr/>
            <a:lstStyle/>
            <a:p>
              <a:endParaRPr lang="en-GB"/>
            </a:p>
          </p:txBody>
        </p:sp>
        <p:sp>
          <p:nvSpPr>
            <p:cNvPr id="19632" name="Freeform 176">
              <a:extLst>
                <a:ext uri="{FF2B5EF4-FFF2-40B4-BE49-F238E27FC236}">
                  <a16:creationId xmlns:a16="http://schemas.microsoft.com/office/drawing/2014/main" id="{B0980D0A-4C64-4698-B980-60142C0728EC}"/>
                </a:ext>
              </a:extLst>
            </p:cNvPr>
            <p:cNvSpPr>
              <a:spLocks/>
            </p:cNvSpPr>
            <p:nvPr/>
          </p:nvSpPr>
          <p:spPr bwMode="auto">
            <a:xfrm>
              <a:off x="4994" y="575"/>
              <a:ext cx="675" cy="492"/>
            </a:xfrm>
            <a:custGeom>
              <a:avLst/>
              <a:gdLst>
                <a:gd name="T0" fmla="*/ 0 w 2903"/>
                <a:gd name="T1" fmla="*/ 1 h 2117"/>
                <a:gd name="T2" fmla="*/ 2 w 2903"/>
                <a:gd name="T3" fmla="*/ 1 h 2117"/>
                <a:gd name="T4" fmla="*/ 2 w 2903"/>
                <a:gd name="T5" fmla="*/ 1 h 2117"/>
                <a:gd name="T6" fmla="*/ 2 w 2903"/>
                <a:gd name="T7" fmla="*/ 1 h 2117"/>
                <a:gd name="T8" fmla="*/ 2 w 2903"/>
                <a:gd name="T9" fmla="*/ 1 h 2117"/>
                <a:gd name="T10" fmla="*/ 2 w 2903"/>
                <a:gd name="T11" fmla="*/ 0 h 2117"/>
                <a:gd name="T12" fmla="*/ 2 w 2903"/>
                <a:gd name="T13" fmla="*/ 0 h 2117"/>
                <a:gd name="T14" fmla="*/ 2 w 2903"/>
                <a:gd name="T15" fmla="*/ 0 h 2117"/>
                <a:gd name="T16" fmla="*/ 0 w 2903"/>
                <a:gd name="T17" fmla="*/ 0 h 2117"/>
                <a:gd name="T18" fmla="*/ 0 w 2903"/>
                <a:gd name="T19" fmla="*/ 0 h 2117"/>
                <a:gd name="T20" fmla="*/ 0 w 2903"/>
                <a:gd name="T21" fmla="*/ 1 h 2117"/>
                <a:gd name="T22" fmla="*/ 0 w 2903"/>
                <a:gd name="T23" fmla="*/ 1 h 21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03"/>
                <a:gd name="T37" fmla="*/ 0 h 2117"/>
                <a:gd name="T38" fmla="*/ 2903 w 2903"/>
                <a:gd name="T39" fmla="*/ 2117 h 21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03" h="2117">
                  <a:moveTo>
                    <a:pt x="303" y="2117"/>
                  </a:moveTo>
                  <a:lnTo>
                    <a:pt x="2601" y="2117"/>
                  </a:lnTo>
                  <a:cubicBezTo>
                    <a:pt x="2768" y="2117"/>
                    <a:pt x="2903" y="1981"/>
                    <a:pt x="2903" y="1814"/>
                  </a:cubicBezTo>
                  <a:cubicBezTo>
                    <a:pt x="2903" y="1814"/>
                    <a:pt x="2903" y="1814"/>
                    <a:pt x="2903" y="1814"/>
                  </a:cubicBezTo>
                  <a:lnTo>
                    <a:pt x="2903" y="302"/>
                  </a:lnTo>
                  <a:cubicBezTo>
                    <a:pt x="2903" y="135"/>
                    <a:pt x="2768" y="0"/>
                    <a:pt x="2601" y="0"/>
                  </a:cubicBezTo>
                  <a:lnTo>
                    <a:pt x="303" y="0"/>
                  </a:lnTo>
                  <a:cubicBezTo>
                    <a:pt x="136" y="0"/>
                    <a:pt x="0" y="135"/>
                    <a:pt x="0" y="302"/>
                  </a:cubicBezTo>
                  <a:lnTo>
                    <a:pt x="0" y="1814"/>
                  </a:lnTo>
                  <a:cubicBezTo>
                    <a:pt x="0" y="1981"/>
                    <a:pt x="136" y="2117"/>
                    <a:pt x="303" y="2117"/>
                  </a:cubicBezTo>
                  <a:close/>
                </a:path>
              </a:pathLst>
            </a:custGeom>
            <a:noFill/>
            <a:ln w="254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633" name="Rectangle 177">
              <a:extLst>
                <a:ext uri="{FF2B5EF4-FFF2-40B4-BE49-F238E27FC236}">
                  <a16:creationId xmlns:a16="http://schemas.microsoft.com/office/drawing/2014/main" id="{8980AB1D-684E-44F3-B583-D101DB453DF0}"/>
                </a:ext>
              </a:extLst>
            </p:cNvPr>
            <p:cNvSpPr>
              <a:spLocks noChangeArrowheads="1"/>
            </p:cNvSpPr>
            <p:nvPr/>
          </p:nvSpPr>
          <p:spPr bwMode="auto">
            <a:xfrm>
              <a:off x="5180" y="623"/>
              <a:ext cx="34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Apply </a:t>
              </a:r>
              <a:endParaRPr lang="en-US" altLang="en-US" sz="2800"/>
            </a:p>
          </p:txBody>
        </p:sp>
        <p:sp>
          <p:nvSpPr>
            <p:cNvPr id="19634" name="Rectangle 178">
              <a:extLst>
                <a:ext uri="{FF2B5EF4-FFF2-40B4-BE49-F238E27FC236}">
                  <a16:creationId xmlns:a16="http://schemas.microsoft.com/office/drawing/2014/main" id="{08D4CE0A-8B00-43EF-AD0F-0CE0864B7573}"/>
                </a:ext>
              </a:extLst>
            </p:cNvPr>
            <p:cNvSpPr>
              <a:spLocks noChangeArrowheads="1"/>
            </p:cNvSpPr>
            <p:nvPr/>
          </p:nvSpPr>
          <p:spPr bwMode="auto">
            <a:xfrm>
              <a:off x="5028" y="754"/>
              <a:ext cx="6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disciplinary </a:t>
              </a:r>
              <a:endParaRPr lang="en-US" altLang="en-US" sz="2800"/>
            </a:p>
          </p:txBody>
        </p:sp>
        <p:sp>
          <p:nvSpPr>
            <p:cNvPr id="19635" name="Rectangle 179">
              <a:extLst>
                <a:ext uri="{FF2B5EF4-FFF2-40B4-BE49-F238E27FC236}">
                  <a16:creationId xmlns:a16="http://schemas.microsoft.com/office/drawing/2014/main" id="{C3E9DE79-31F6-43C6-A9F7-0665CDB84FF2}"/>
                </a:ext>
              </a:extLst>
            </p:cNvPr>
            <p:cNvSpPr>
              <a:spLocks noChangeArrowheads="1"/>
            </p:cNvSpPr>
            <p:nvPr/>
          </p:nvSpPr>
          <p:spPr bwMode="auto">
            <a:xfrm>
              <a:off x="5173" y="884"/>
              <a:ext cx="3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policy</a:t>
              </a:r>
              <a:endParaRPr lang="en-US" altLang="en-US" sz="2800"/>
            </a:p>
          </p:txBody>
        </p:sp>
        <p:sp>
          <p:nvSpPr>
            <p:cNvPr id="19636" name="Freeform 180">
              <a:extLst>
                <a:ext uri="{FF2B5EF4-FFF2-40B4-BE49-F238E27FC236}">
                  <a16:creationId xmlns:a16="http://schemas.microsoft.com/office/drawing/2014/main" id="{29FFCBD5-9BFC-4EF9-9081-6B00414C3701}"/>
                </a:ext>
              </a:extLst>
            </p:cNvPr>
            <p:cNvSpPr>
              <a:spLocks/>
            </p:cNvSpPr>
            <p:nvPr/>
          </p:nvSpPr>
          <p:spPr bwMode="auto">
            <a:xfrm>
              <a:off x="4993" y="3668"/>
              <a:ext cx="675" cy="492"/>
            </a:xfrm>
            <a:custGeom>
              <a:avLst/>
              <a:gdLst>
                <a:gd name="T0" fmla="*/ 0 w 2903"/>
                <a:gd name="T1" fmla="*/ 1 h 2116"/>
                <a:gd name="T2" fmla="*/ 2 w 2903"/>
                <a:gd name="T3" fmla="*/ 1 h 2116"/>
                <a:gd name="T4" fmla="*/ 2 w 2903"/>
                <a:gd name="T5" fmla="*/ 1 h 2116"/>
                <a:gd name="T6" fmla="*/ 2 w 2903"/>
                <a:gd name="T7" fmla="*/ 1 h 2116"/>
                <a:gd name="T8" fmla="*/ 2 w 2903"/>
                <a:gd name="T9" fmla="*/ 1 h 2116"/>
                <a:gd name="T10" fmla="*/ 2 w 2903"/>
                <a:gd name="T11" fmla="*/ 0 h 2116"/>
                <a:gd name="T12" fmla="*/ 2 w 2903"/>
                <a:gd name="T13" fmla="*/ 0 h 2116"/>
                <a:gd name="T14" fmla="*/ 0 w 2903"/>
                <a:gd name="T15" fmla="*/ 0 h 2116"/>
                <a:gd name="T16" fmla="*/ 0 w 2903"/>
                <a:gd name="T17" fmla="*/ 0 h 2116"/>
                <a:gd name="T18" fmla="*/ 0 w 2903"/>
                <a:gd name="T19" fmla="*/ 1 h 2116"/>
                <a:gd name="T20" fmla="*/ 0 w 2903"/>
                <a:gd name="T21" fmla="*/ 1 h 2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3"/>
                <a:gd name="T34" fmla="*/ 0 h 2116"/>
                <a:gd name="T35" fmla="*/ 2903 w 2903"/>
                <a:gd name="T36" fmla="*/ 2116 h 2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3" h="2116">
                  <a:moveTo>
                    <a:pt x="303" y="2116"/>
                  </a:moveTo>
                  <a:lnTo>
                    <a:pt x="2601" y="2116"/>
                  </a:lnTo>
                  <a:cubicBezTo>
                    <a:pt x="2768" y="2116"/>
                    <a:pt x="2903" y="1981"/>
                    <a:pt x="2903" y="1814"/>
                  </a:cubicBezTo>
                  <a:cubicBezTo>
                    <a:pt x="2903" y="1814"/>
                    <a:pt x="2903" y="1814"/>
                    <a:pt x="2903" y="1814"/>
                  </a:cubicBezTo>
                  <a:lnTo>
                    <a:pt x="2903" y="302"/>
                  </a:lnTo>
                  <a:cubicBezTo>
                    <a:pt x="2903" y="135"/>
                    <a:pt x="2768" y="0"/>
                    <a:pt x="2601" y="0"/>
                  </a:cubicBezTo>
                  <a:lnTo>
                    <a:pt x="303" y="0"/>
                  </a:lnTo>
                  <a:cubicBezTo>
                    <a:pt x="136" y="0"/>
                    <a:pt x="0" y="135"/>
                    <a:pt x="0" y="302"/>
                  </a:cubicBezTo>
                  <a:lnTo>
                    <a:pt x="0" y="1814"/>
                  </a:lnTo>
                  <a:cubicBezTo>
                    <a:pt x="0" y="1981"/>
                    <a:pt x="136" y="2116"/>
                    <a:pt x="303" y="2116"/>
                  </a:cubicBezTo>
                  <a:close/>
                </a:path>
              </a:pathLst>
            </a:custGeom>
            <a:solidFill>
              <a:srgbClr val="FF00FF"/>
            </a:solidFill>
            <a:ln w="0">
              <a:solidFill>
                <a:srgbClr val="000000"/>
              </a:solidFill>
              <a:prstDash val="solid"/>
              <a:round/>
              <a:headEnd/>
              <a:tailEnd/>
            </a:ln>
          </p:spPr>
          <p:txBody>
            <a:bodyPr/>
            <a:lstStyle/>
            <a:p>
              <a:endParaRPr lang="en-GB"/>
            </a:p>
          </p:txBody>
        </p:sp>
        <p:sp>
          <p:nvSpPr>
            <p:cNvPr id="19637" name="Freeform 181">
              <a:extLst>
                <a:ext uri="{FF2B5EF4-FFF2-40B4-BE49-F238E27FC236}">
                  <a16:creationId xmlns:a16="http://schemas.microsoft.com/office/drawing/2014/main" id="{D02A0456-252B-4132-A6CB-39F617283C40}"/>
                </a:ext>
              </a:extLst>
            </p:cNvPr>
            <p:cNvSpPr>
              <a:spLocks/>
            </p:cNvSpPr>
            <p:nvPr/>
          </p:nvSpPr>
          <p:spPr bwMode="auto">
            <a:xfrm>
              <a:off x="4993" y="3668"/>
              <a:ext cx="675" cy="492"/>
            </a:xfrm>
            <a:custGeom>
              <a:avLst/>
              <a:gdLst>
                <a:gd name="T0" fmla="*/ 0 w 2903"/>
                <a:gd name="T1" fmla="*/ 1 h 2116"/>
                <a:gd name="T2" fmla="*/ 2 w 2903"/>
                <a:gd name="T3" fmla="*/ 1 h 2116"/>
                <a:gd name="T4" fmla="*/ 2 w 2903"/>
                <a:gd name="T5" fmla="*/ 1 h 2116"/>
                <a:gd name="T6" fmla="*/ 2 w 2903"/>
                <a:gd name="T7" fmla="*/ 1 h 2116"/>
                <a:gd name="T8" fmla="*/ 2 w 2903"/>
                <a:gd name="T9" fmla="*/ 1 h 2116"/>
                <a:gd name="T10" fmla="*/ 2 w 2903"/>
                <a:gd name="T11" fmla="*/ 0 h 2116"/>
                <a:gd name="T12" fmla="*/ 2 w 2903"/>
                <a:gd name="T13" fmla="*/ 0 h 2116"/>
                <a:gd name="T14" fmla="*/ 0 w 2903"/>
                <a:gd name="T15" fmla="*/ 0 h 2116"/>
                <a:gd name="T16" fmla="*/ 0 w 2903"/>
                <a:gd name="T17" fmla="*/ 0 h 2116"/>
                <a:gd name="T18" fmla="*/ 0 w 2903"/>
                <a:gd name="T19" fmla="*/ 1 h 2116"/>
                <a:gd name="T20" fmla="*/ 0 w 2903"/>
                <a:gd name="T21" fmla="*/ 1 h 2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3"/>
                <a:gd name="T34" fmla="*/ 0 h 2116"/>
                <a:gd name="T35" fmla="*/ 2903 w 2903"/>
                <a:gd name="T36" fmla="*/ 2116 h 2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3" h="2116">
                  <a:moveTo>
                    <a:pt x="303" y="2116"/>
                  </a:moveTo>
                  <a:lnTo>
                    <a:pt x="2601" y="2116"/>
                  </a:lnTo>
                  <a:cubicBezTo>
                    <a:pt x="2768" y="2116"/>
                    <a:pt x="2903" y="1981"/>
                    <a:pt x="2903" y="1814"/>
                  </a:cubicBezTo>
                  <a:cubicBezTo>
                    <a:pt x="2903" y="1814"/>
                    <a:pt x="2903" y="1814"/>
                    <a:pt x="2903" y="1814"/>
                  </a:cubicBezTo>
                  <a:lnTo>
                    <a:pt x="2903" y="302"/>
                  </a:lnTo>
                  <a:cubicBezTo>
                    <a:pt x="2903" y="135"/>
                    <a:pt x="2768" y="0"/>
                    <a:pt x="2601" y="0"/>
                  </a:cubicBezTo>
                  <a:lnTo>
                    <a:pt x="303" y="0"/>
                  </a:lnTo>
                  <a:cubicBezTo>
                    <a:pt x="136" y="0"/>
                    <a:pt x="0" y="135"/>
                    <a:pt x="0" y="302"/>
                  </a:cubicBezTo>
                  <a:lnTo>
                    <a:pt x="0" y="1814"/>
                  </a:lnTo>
                  <a:cubicBezTo>
                    <a:pt x="0" y="1981"/>
                    <a:pt x="136" y="2116"/>
                    <a:pt x="303" y="2116"/>
                  </a:cubicBezTo>
                  <a:close/>
                </a:path>
              </a:pathLst>
            </a:custGeom>
            <a:noFill/>
            <a:ln w="254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638" name="Rectangle 182">
              <a:extLst>
                <a:ext uri="{FF2B5EF4-FFF2-40B4-BE49-F238E27FC236}">
                  <a16:creationId xmlns:a16="http://schemas.microsoft.com/office/drawing/2014/main" id="{BE638703-0450-4AD9-A53C-50A16F05CC1A}"/>
                </a:ext>
              </a:extLst>
            </p:cNvPr>
            <p:cNvSpPr>
              <a:spLocks noChangeArrowheads="1"/>
            </p:cNvSpPr>
            <p:nvPr/>
          </p:nvSpPr>
          <p:spPr bwMode="auto">
            <a:xfrm>
              <a:off x="5136" y="3714"/>
              <a:ext cx="43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Identify </a:t>
              </a:r>
              <a:endParaRPr lang="en-US" altLang="en-US" sz="2800"/>
            </a:p>
          </p:txBody>
        </p:sp>
        <p:sp>
          <p:nvSpPr>
            <p:cNvPr id="19639" name="Rectangle 183">
              <a:extLst>
                <a:ext uri="{FF2B5EF4-FFF2-40B4-BE49-F238E27FC236}">
                  <a16:creationId xmlns:a16="http://schemas.microsoft.com/office/drawing/2014/main" id="{C4A993C8-6451-4672-B19D-F4E92E213830}"/>
                </a:ext>
              </a:extLst>
            </p:cNvPr>
            <p:cNvSpPr>
              <a:spLocks noChangeArrowheads="1"/>
            </p:cNvSpPr>
            <p:nvPr/>
          </p:nvSpPr>
          <p:spPr bwMode="auto">
            <a:xfrm>
              <a:off x="5106" y="3848"/>
              <a:ext cx="49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SYSTEM </a:t>
              </a:r>
              <a:endParaRPr lang="en-US" altLang="en-US" sz="2800"/>
            </a:p>
          </p:txBody>
        </p:sp>
        <p:sp>
          <p:nvSpPr>
            <p:cNvPr id="19640" name="Rectangle 184">
              <a:extLst>
                <a:ext uri="{FF2B5EF4-FFF2-40B4-BE49-F238E27FC236}">
                  <a16:creationId xmlns:a16="http://schemas.microsoft.com/office/drawing/2014/main" id="{B85E8294-FA79-473D-9E33-92C444214087}"/>
                </a:ext>
              </a:extLst>
            </p:cNvPr>
            <p:cNvSpPr>
              <a:spLocks noChangeArrowheads="1"/>
            </p:cNvSpPr>
            <p:nvPr/>
          </p:nvSpPr>
          <p:spPr bwMode="auto">
            <a:xfrm>
              <a:off x="5136" y="3978"/>
              <a:ext cx="40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failures</a:t>
              </a:r>
              <a:endParaRPr lang="en-US" altLang="en-US" sz="2800"/>
            </a:p>
          </p:txBody>
        </p:sp>
        <p:sp>
          <p:nvSpPr>
            <p:cNvPr id="19641" name="Freeform 185">
              <a:extLst>
                <a:ext uri="{FF2B5EF4-FFF2-40B4-BE49-F238E27FC236}">
                  <a16:creationId xmlns:a16="http://schemas.microsoft.com/office/drawing/2014/main" id="{C162982B-5A9F-41C2-935D-A46296B22DC3}"/>
                </a:ext>
              </a:extLst>
            </p:cNvPr>
            <p:cNvSpPr>
              <a:spLocks/>
            </p:cNvSpPr>
            <p:nvPr/>
          </p:nvSpPr>
          <p:spPr bwMode="auto">
            <a:xfrm>
              <a:off x="976" y="1927"/>
              <a:ext cx="3959" cy="204"/>
            </a:xfrm>
            <a:custGeom>
              <a:avLst/>
              <a:gdLst>
                <a:gd name="T0" fmla="*/ 3867 w 3959"/>
                <a:gd name="T1" fmla="*/ 0 h 204"/>
                <a:gd name="T2" fmla="*/ 3959 w 3959"/>
                <a:gd name="T3" fmla="*/ 0 h 204"/>
                <a:gd name="T4" fmla="*/ 3959 w 3959"/>
                <a:gd name="T5" fmla="*/ 204 h 204"/>
                <a:gd name="T6" fmla="*/ 0 w 3959"/>
                <a:gd name="T7" fmla="*/ 204 h 204"/>
                <a:gd name="T8" fmla="*/ 0 60000 65536"/>
                <a:gd name="T9" fmla="*/ 0 60000 65536"/>
                <a:gd name="T10" fmla="*/ 0 60000 65536"/>
                <a:gd name="T11" fmla="*/ 0 60000 65536"/>
                <a:gd name="T12" fmla="*/ 0 w 3959"/>
                <a:gd name="T13" fmla="*/ 0 h 204"/>
                <a:gd name="T14" fmla="*/ 3959 w 3959"/>
                <a:gd name="T15" fmla="*/ 204 h 204"/>
              </a:gdLst>
              <a:ahLst/>
              <a:cxnLst>
                <a:cxn ang="T8">
                  <a:pos x="T0" y="T1"/>
                </a:cxn>
                <a:cxn ang="T9">
                  <a:pos x="T2" y="T3"/>
                </a:cxn>
                <a:cxn ang="T10">
                  <a:pos x="T4" y="T5"/>
                </a:cxn>
                <a:cxn ang="T11">
                  <a:pos x="T6" y="T7"/>
                </a:cxn>
              </a:cxnLst>
              <a:rect l="T12" t="T13" r="T14" b="T15"/>
              <a:pathLst>
                <a:path w="3959" h="204">
                  <a:moveTo>
                    <a:pt x="3867" y="0"/>
                  </a:moveTo>
                  <a:lnTo>
                    <a:pt x="3959" y="0"/>
                  </a:lnTo>
                  <a:lnTo>
                    <a:pt x="3959" y="204"/>
                  </a:lnTo>
                  <a:lnTo>
                    <a:pt x="0" y="204"/>
                  </a:lnTo>
                </a:path>
              </a:pathLst>
            </a:custGeom>
            <a:noFill/>
            <a:ln w="25400"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642" name="Freeform 186">
              <a:extLst>
                <a:ext uri="{FF2B5EF4-FFF2-40B4-BE49-F238E27FC236}">
                  <a16:creationId xmlns:a16="http://schemas.microsoft.com/office/drawing/2014/main" id="{34CB26B6-0C32-4808-8DC7-65A6F7DF8D79}"/>
                </a:ext>
              </a:extLst>
            </p:cNvPr>
            <p:cNvSpPr>
              <a:spLocks/>
            </p:cNvSpPr>
            <p:nvPr/>
          </p:nvSpPr>
          <p:spPr bwMode="auto">
            <a:xfrm>
              <a:off x="915" y="2096"/>
              <a:ext cx="70" cy="70"/>
            </a:xfrm>
            <a:custGeom>
              <a:avLst/>
              <a:gdLst>
                <a:gd name="T0" fmla="*/ 70 w 70"/>
                <a:gd name="T1" fmla="*/ 70 h 70"/>
                <a:gd name="T2" fmla="*/ 0 w 70"/>
                <a:gd name="T3" fmla="*/ 35 h 70"/>
                <a:gd name="T4" fmla="*/ 70 w 70"/>
                <a:gd name="T5" fmla="*/ 0 h 70"/>
                <a:gd name="T6" fmla="*/ 70 w 70"/>
                <a:gd name="T7" fmla="*/ 70 h 70"/>
                <a:gd name="T8" fmla="*/ 0 60000 65536"/>
                <a:gd name="T9" fmla="*/ 0 60000 65536"/>
                <a:gd name="T10" fmla="*/ 0 60000 65536"/>
                <a:gd name="T11" fmla="*/ 0 60000 65536"/>
                <a:gd name="T12" fmla="*/ 0 w 70"/>
                <a:gd name="T13" fmla="*/ 0 h 70"/>
                <a:gd name="T14" fmla="*/ 70 w 70"/>
                <a:gd name="T15" fmla="*/ 70 h 70"/>
              </a:gdLst>
              <a:ahLst/>
              <a:cxnLst>
                <a:cxn ang="T8">
                  <a:pos x="T0" y="T1"/>
                </a:cxn>
                <a:cxn ang="T9">
                  <a:pos x="T2" y="T3"/>
                </a:cxn>
                <a:cxn ang="T10">
                  <a:pos x="T4" y="T5"/>
                </a:cxn>
                <a:cxn ang="T11">
                  <a:pos x="T6" y="T7"/>
                </a:cxn>
              </a:cxnLst>
              <a:rect l="T12" t="T13" r="T14" b="T15"/>
              <a:pathLst>
                <a:path w="70" h="70">
                  <a:moveTo>
                    <a:pt x="70" y="70"/>
                  </a:moveTo>
                  <a:lnTo>
                    <a:pt x="0" y="35"/>
                  </a:lnTo>
                  <a:lnTo>
                    <a:pt x="70" y="0"/>
                  </a:lnTo>
                  <a:lnTo>
                    <a:pt x="70" y="7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43" name="Freeform 187">
              <a:extLst>
                <a:ext uri="{FF2B5EF4-FFF2-40B4-BE49-F238E27FC236}">
                  <a16:creationId xmlns:a16="http://schemas.microsoft.com/office/drawing/2014/main" id="{EE3D7B58-F4B5-46E2-B565-183FA7EFFF08}"/>
                </a:ext>
              </a:extLst>
            </p:cNvPr>
            <p:cNvSpPr>
              <a:spLocks/>
            </p:cNvSpPr>
            <p:nvPr/>
          </p:nvSpPr>
          <p:spPr bwMode="auto">
            <a:xfrm>
              <a:off x="89" y="690"/>
              <a:ext cx="4904" cy="3224"/>
            </a:xfrm>
            <a:custGeom>
              <a:avLst/>
              <a:gdLst>
                <a:gd name="T0" fmla="*/ 14 w 21098"/>
                <a:gd name="T1" fmla="*/ 9 h 13872"/>
                <a:gd name="T2" fmla="*/ 0 w 21098"/>
                <a:gd name="T3" fmla="*/ 9 h 13872"/>
                <a:gd name="T4" fmla="*/ 0 w 21098"/>
                <a:gd name="T5" fmla="*/ 9 h 13872"/>
                <a:gd name="T6" fmla="*/ 0 w 21098"/>
                <a:gd name="T7" fmla="*/ 9 h 13872"/>
                <a:gd name="T8" fmla="*/ 0 w 21098"/>
                <a:gd name="T9" fmla="*/ 0 h 13872"/>
                <a:gd name="T10" fmla="*/ 0 w 21098"/>
                <a:gd name="T11" fmla="*/ 0 h 13872"/>
                <a:gd name="T12" fmla="*/ 0 w 21098"/>
                <a:gd name="T13" fmla="*/ 0 h 13872"/>
                <a:gd name="T14" fmla="*/ 1 w 21098"/>
                <a:gd name="T15" fmla="*/ 0 h 13872"/>
                <a:gd name="T16" fmla="*/ 1 w 21098"/>
                <a:gd name="T17" fmla="*/ 0 h 13872"/>
                <a:gd name="T18" fmla="*/ 1 w 21098"/>
                <a:gd name="T19" fmla="*/ 0 h 13872"/>
                <a:gd name="T20" fmla="*/ 1 w 21098"/>
                <a:gd name="T21" fmla="*/ 0 h 138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098"/>
                <a:gd name="T34" fmla="*/ 0 h 13872"/>
                <a:gd name="T35" fmla="*/ 21098 w 21098"/>
                <a:gd name="T36" fmla="*/ 13872 h 138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098" h="13872">
                  <a:moveTo>
                    <a:pt x="21098" y="13872"/>
                  </a:moveTo>
                  <a:lnTo>
                    <a:pt x="302" y="13872"/>
                  </a:lnTo>
                  <a:cubicBezTo>
                    <a:pt x="135" y="13872"/>
                    <a:pt x="0" y="13736"/>
                    <a:pt x="0" y="13569"/>
                  </a:cubicBezTo>
                  <a:lnTo>
                    <a:pt x="0" y="611"/>
                  </a:lnTo>
                  <a:cubicBezTo>
                    <a:pt x="0" y="444"/>
                    <a:pt x="135" y="308"/>
                    <a:pt x="302" y="308"/>
                  </a:cubicBezTo>
                  <a:lnTo>
                    <a:pt x="1727" y="308"/>
                  </a:lnTo>
                  <a:cubicBezTo>
                    <a:pt x="1875" y="308"/>
                    <a:pt x="1995" y="188"/>
                    <a:pt x="1995" y="40"/>
                  </a:cubicBezTo>
                  <a:cubicBezTo>
                    <a:pt x="1995" y="40"/>
                    <a:pt x="1995" y="40"/>
                    <a:pt x="1995" y="40"/>
                  </a:cubicBezTo>
                  <a:lnTo>
                    <a:pt x="1995" y="0"/>
                  </a:ln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644" name="Freeform 188">
              <a:extLst>
                <a:ext uri="{FF2B5EF4-FFF2-40B4-BE49-F238E27FC236}">
                  <a16:creationId xmlns:a16="http://schemas.microsoft.com/office/drawing/2014/main" id="{B8F66F83-3E2B-4052-9246-0EDB711F5059}"/>
                </a:ext>
              </a:extLst>
            </p:cNvPr>
            <p:cNvSpPr>
              <a:spLocks/>
            </p:cNvSpPr>
            <p:nvPr/>
          </p:nvSpPr>
          <p:spPr bwMode="auto">
            <a:xfrm>
              <a:off x="522" y="637"/>
              <a:ext cx="61" cy="60"/>
            </a:xfrm>
            <a:custGeom>
              <a:avLst/>
              <a:gdLst>
                <a:gd name="T0" fmla="*/ 0 w 61"/>
                <a:gd name="T1" fmla="*/ 60 h 60"/>
                <a:gd name="T2" fmla="*/ 31 w 61"/>
                <a:gd name="T3" fmla="*/ 0 h 60"/>
                <a:gd name="T4" fmla="*/ 61 w 61"/>
                <a:gd name="T5" fmla="*/ 60 h 60"/>
                <a:gd name="T6" fmla="*/ 0 w 61"/>
                <a:gd name="T7" fmla="*/ 60 h 60"/>
                <a:gd name="T8" fmla="*/ 0 60000 65536"/>
                <a:gd name="T9" fmla="*/ 0 60000 65536"/>
                <a:gd name="T10" fmla="*/ 0 60000 65536"/>
                <a:gd name="T11" fmla="*/ 0 60000 65536"/>
                <a:gd name="T12" fmla="*/ 0 w 61"/>
                <a:gd name="T13" fmla="*/ 0 h 60"/>
                <a:gd name="T14" fmla="*/ 61 w 61"/>
                <a:gd name="T15" fmla="*/ 60 h 60"/>
              </a:gdLst>
              <a:ahLst/>
              <a:cxnLst>
                <a:cxn ang="T8">
                  <a:pos x="T0" y="T1"/>
                </a:cxn>
                <a:cxn ang="T9">
                  <a:pos x="T2" y="T3"/>
                </a:cxn>
                <a:cxn ang="T10">
                  <a:pos x="T4" y="T5"/>
                </a:cxn>
                <a:cxn ang="T11">
                  <a:pos x="T6" y="T7"/>
                </a:cxn>
              </a:cxnLst>
              <a:rect l="T12" t="T13" r="T14" b="T15"/>
              <a:pathLst>
                <a:path w="61" h="60">
                  <a:moveTo>
                    <a:pt x="0" y="60"/>
                  </a:moveTo>
                  <a:lnTo>
                    <a:pt x="31" y="0"/>
                  </a:lnTo>
                  <a:lnTo>
                    <a:pt x="61" y="60"/>
                  </a:ln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45" name="Rectangle 189">
              <a:extLst>
                <a:ext uri="{FF2B5EF4-FFF2-40B4-BE49-F238E27FC236}">
                  <a16:creationId xmlns:a16="http://schemas.microsoft.com/office/drawing/2014/main" id="{607D3630-6F6D-47E1-80E6-1DCE7339962B}"/>
                </a:ext>
              </a:extLst>
            </p:cNvPr>
            <p:cNvSpPr>
              <a:spLocks noChangeArrowheads="1"/>
            </p:cNvSpPr>
            <p:nvPr/>
          </p:nvSpPr>
          <p:spPr bwMode="auto">
            <a:xfrm>
              <a:off x="5117" y="1672"/>
              <a:ext cx="435" cy="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646" name="Rectangle 190">
              <a:extLst>
                <a:ext uri="{FF2B5EF4-FFF2-40B4-BE49-F238E27FC236}">
                  <a16:creationId xmlns:a16="http://schemas.microsoft.com/office/drawing/2014/main" id="{2F422AB6-B209-4205-A578-C39A1D50E171}"/>
                </a:ext>
              </a:extLst>
            </p:cNvPr>
            <p:cNvSpPr>
              <a:spLocks noChangeArrowheads="1"/>
            </p:cNvSpPr>
            <p:nvPr/>
          </p:nvSpPr>
          <p:spPr bwMode="auto">
            <a:xfrm>
              <a:off x="5117" y="1675"/>
              <a:ext cx="435" cy="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647" name="Rectangle 191">
              <a:extLst>
                <a:ext uri="{FF2B5EF4-FFF2-40B4-BE49-F238E27FC236}">
                  <a16:creationId xmlns:a16="http://schemas.microsoft.com/office/drawing/2014/main" id="{63FC417D-6A6F-4E8B-A8AE-A67812E031D3}"/>
                </a:ext>
              </a:extLst>
            </p:cNvPr>
            <p:cNvSpPr>
              <a:spLocks noChangeArrowheads="1"/>
            </p:cNvSpPr>
            <p:nvPr/>
          </p:nvSpPr>
          <p:spPr bwMode="auto">
            <a:xfrm>
              <a:off x="5117" y="1687"/>
              <a:ext cx="435" cy="15"/>
            </a:xfrm>
            <a:prstGeom prst="rect">
              <a:avLst/>
            </a:prstGeom>
            <a:solidFill>
              <a:srgbClr val="FDFE0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648" name="Rectangle 192">
              <a:extLst>
                <a:ext uri="{FF2B5EF4-FFF2-40B4-BE49-F238E27FC236}">
                  <a16:creationId xmlns:a16="http://schemas.microsoft.com/office/drawing/2014/main" id="{D972E60B-5704-4BFF-A6A7-0585B7C4FCA6}"/>
                </a:ext>
              </a:extLst>
            </p:cNvPr>
            <p:cNvSpPr>
              <a:spLocks noChangeArrowheads="1"/>
            </p:cNvSpPr>
            <p:nvPr/>
          </p:nvSpPr>
          <p:spPr bwMode="auto">
            <a:xfrm>
              <a:off x="5117" y="1702"/>
              <a:ext cx="435" cy="14"/>
            </a:xfrm>
            <a:prstGeom prst="rect">
              <a:avLst/>
            </a:prstGeom>
            <a:solidFill>
              <a:srgbClr val="FBFD0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649" name="Rectangle 193">
              <a:extLst>
                <a:ext uri="{FF2B5EF4-FFF2-40B4-BE49-F238E27FC236}">
                  <a16:creationId xmlns:a16="http://schemas.microsoft.com/office/drawing/2014/main" id="{8D9137BF-DE3F-43BC-AE66-78CEAB59FBFA}"/>
                </a:ext>
              </a:extLst>
            </p:cNvPr>
            <p:cNvSpPr>
              <a:spLocks noChangeArrowheads="1"/>
            </p:cNvSpPr>
            <p:nvPr/>
          </p:nvSpPr>
          <p:spPr bwMode="auto">
            <a:xfrm>
              <a:off x="5117" y="1716"/>
              <a:ext cx="435" cy="15"/>
            </a:xfrm>
            <a:prstGeom prst="rect">
              <a:avLst/>
            </a:prstGeom>
            <a:solidFill>
              <a:srgbClr val="F9F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650" name="Rectangle 194">
              <a:extLst>
                <a:ext uri="{FF2B5EF4-FFF2-40B4-BE49-F238E27FC236}">
                  <a16:creationId xmlns:a16="http://schemas.microsoft.com/office/drawing/2014/main" id="{312236DE-A709-44E3-90BB-2A1D125494C2}"/>
                </a:ext>
              </a:extLst>
            </p:cNvPr>
            <p:cNvSpPr>
              <a:spLocks noChangeArrowheads="1"/>
            </p:cNvSpPr>
            <p:nvPr/>
          </p:nvSpPr>
          <p:spPr bwMode="auto">
            <a:xfrm>
              <a:off x="5117" y="1731"/>
              <a:ext cx="435" cy="19"/>
            </a:xfrm>
            <a:prstGeom prst="rect">
              <a:avLst/>
            </a:prstGeom>
            <a:solidFill>
              <a:srgbClr val="F7FB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651" name="Rectangle 195">
              <a:extLst>
                <a:ext uri="{FF2B5EF4-FFF2-40B4-BE49-F238E27FC236}">
                  <a16:creationId xmlns:a16="http://schemas.microsoft.com/office/drawing/2014/main" id="{09768BD8-95C8-4182-8E08-F3F9C7AE2885}"/>
                </a:ext>
              </a:extLst>
            </p:cNvPr>
            <p:cNvSpPr>
              <a:spLocks noChangeArrowheads="1"/>
            </p:cNvSpPr>
            <p:nvPr/>
          </p:nvSpPr>
          <p:spPr bwMode="auto">
            <a:xfrm>
              <a:off x="5117" y="1750"/>
              <a:ext cx="435" cy="15"/>
            </a:xfrm>
            <a:prstGeom prst="rect">
              <a:avLst/>
            </a:prstGeom>
            <a:solidFill>
              <a:srgbClr val="F5FA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652" name="Rectangle 196">
              <a:extLst>
                <a:ext uri="{FF2B5EF4-FFF2-40B4-BE49-F238E27FC236}">
                  <a16:creationId xmlns:a16="http://schemas.microsoft.com/office/drawing/2014/main" id="{6002B90B-15C8-4D93-86B4-AD77C1BD3439}"/>
                </a:ext>
              </a:extLst>
            </p:cNvPr>
            <p:cNvSpPr>
              <a:spLocks noChangeArrowheads="1"/>
            </p:cNvSpPr>
            <p:nvPr/>
          </p:nvSpPr>
          <p:spPr bwMode="auto">
            <a:xfrm>
              <a:off x="5117" y="1765"/>
              <a:ext cx="435" cy="15"/>
            </a:xfrm>
            <a:prstGeom prst="rect">
              <a:avLst/>
            </a:prstGeom>
            <a:solidFill>
              <a:srgbClr val="F3F90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653" name="Rectangle 197">
              <a:extLst>
                <a:ext uri="{FF2B5EF4-FFF2-40B4-BE49-F238E27FC236}">
                  <a16:creationId xmlns:a16="http://schemas.microsoft.com/office/drawing/2014/main" id="{111FD05E-08A1-4CDE-ABF3-160CA4514B14}"/>
                </a:ext>
              </a:extLst>
            </p:cNvPr>
            <p:cNvSpPr>
              <a:spLocks noChangeArrowheads="1"/>
            </p:cNvSpPr>
            <p:nvPr/>
          </p:nvSpPr>
          <p:spPr bwMode="auto">
            <a:xfrm>
              <a:off x="5117" y="1780"/>
              <a:ext cx="435" cy="15"/>
            </a:xfrm>
            <a:prstGeom prst="rect">
              <a:avLst/>
            </a:prstGeom>
            <a:solidFill>
              <a:srgbClr val="F1F80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654" name="Rectangle 198">
              <a:extLst>
                <a:ext uri="{FF2B5EF4-FFF2-40B4-BE49-F238E27FC236}">
                  <a16:creationId xmlns:a16="http://schemas.microsoft.com/office/drawing/2014/main" id="{B325EF87-B7F2-44BD-A432-04DBFEAF21B9}"/>
                </a:ext>
              </a:extLst>
            </p:cNvPr>
            <p:cNvSpPr>
              <a:spLocks noChangeArrowheads="1"/>
            </p:cNvSpPr>
            <p:nvPr/>
          </p:nvSpPr>
          <p:spPr bwMode="auto">
            <a:xfrm>
              <a:off x="5117" y="1795"/>
              <a:ext cx="435" cy="14"/>
            </a:xfrm>
            <a:prstGeom prst="rect">
              <a:avLst/>
            </a:prstGeom>
            <a:solidFill>
              <a:srgbClr val="EFF70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655" name="Rectangle 199">
              <a:extLst>
                <a:ext uri="{FF2B5EF4-FFF2-40B4-BE49-F238E27FC236}">
                  <a16:creationId xmlns:a16="http://schemas.microsoft.com/office/drawing/2014/main" id="{269B0218-404F-418B-9F27-2DCC1F22D415}"/>
                </a:ext>
              </a:extLst>
            </p:cNvPr>
            <p:cNvSpPr>
              <a:spLocks noChangeArrowheads="1"/>
            </p:cNvSpPr>
            <p:nvPr/>
          </p:nvSpPr>
          <p:spPr bwMode="auto">
            <a:xfrm>
              <a:off x="5117" y="1809"/>
              <a:ext cx="435" cy="19"/>
            </a:xfrm>
            <a:prstGeom prst="rect">
              <a:avLst/>
            </a:prstGeom>
            <a:solidFill>
              <a:srgbClr val="EDF6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656" name="Rectangle 200">
              <a:extLst>
                <a:ext uri="{FF2B5EF4-FFF2-40B4-BE49-F238E27FC236}">
                  <a16:creationId xmlns:a16="http://schemas.microsoft.com/office/drawing/2014/main" id="{D6806DCD-6C67-4D92-A1AD-6A3D7D221469}"/>
                </a:ext>
              </a:extLst>
            </p:cNvPr>
            <p:cNvSpPr>
              <a:spLocks noChangeArrowheads="1"/>
            </p:cNvSpPr>
            <p:nvPr/>
          </p:nvSpPr>
          <p:spPr bwMode="auto">
            <a:xfrm>
              <a:off x="5117" y="1828"/>
              <a:ext cx="435" cy="15"/>
            </a:xfrm>
            <a:prstGeom prst="rect">
              <a:avLst/>
            </a:prstGeom>
            <a:solidFill>
              <a:srgbClr val="EBF5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657" name="Rectangle 201">
              <a:extLst>
                <a:ext uri="{FF2B5EF4-FFF2-40B4-BE49-F238E27FC236}">
                  <a16:creationId xmlns:a16="http://schemas.microsoft.com/office/drawing/2014/main" id="{DD8E9386-B3E9-41E7-92EF-A1D1E6871EEF}"/>
                </a:ext>
              </a:extLst>
            </p:cNvPr>
            <p:cNvSpPr>
              <a:spLocks noChangeArrowheads="1"/>
            </p:cNvSpPr>
            <p:nvPr/>
          </p:nvSpPr>
          <p:spPr bwMode="auto">
            <a:xfrm>
              <a:off x="5117" y="1843"/>
              <a:ext cx="435" cy="15"/>
            </a:xfrm>
            <a:prstGeom prst="rect">
              <a:avLst/>
            </a:prstGeom>
            <a:solidFill>
              <a:srgbClr val="E9F40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658" name="Rectangle 202">
              <a:extLst>
                <a:ext uri="{FF2B5EF4-FFF2-40B4-BE49-F238E27FC236}">
                  <a16:creationId xmlns:a16="http://schemas.microsoft.com/office/drawing/2014/main" id="{A8E4A799-124E-439E-9E13-D2DE7DBBA165}"/>
                </a:ext>
              </a:extLst>
            </p:cNvPr>
            <p:cNvSpPr>
              <a:spLocks noChangeArrowheads="1"/>
            </p:cNvSpPr>
            <p:nvPr/>
          </p:nvSpPr>
          <p:spPr bwMode="auto">
            <a:xfrm>
              <a:off x="5117" y="1858"/>
              <a:ext cx="435" cy="15"/>
            </a:xfrm>
            <a:prstGeom prst="rect">
              <a:avLst/>
            </a:prstGeom>
            <a:solidFill>
              <a:srgbClr val="E7F3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659" name="Rectangle 203">
              <a:extLst>
                <a:ext uri="{FF2B5EF4-FFF2-40B4-BE49-F238E27FC236}">
                  <a16:creationId xmlns:a16="http://schemas.microsoft.com/office/drawing/2014/main" id="{5467B870-11D0-4AB2-8A33-2234867B9573}"/>
                </a:ext>
              </a:extLst>
            </p:cNvPr>
            <p:cNvSpPr>
              <a:spLocks noChangeArrowheads="1"/>
            </p:cNvSpPr>
            <p:nvPr/>
          </p:nvSpPr>
          <p:spPr bwMode="auto">
            <a:xfrm>
              <a:off x="5117" y="1873"/>
              <a:ext cx="435" cy="14"/>
            </a:xfrm>
            <a:prstGeom prst="rect">
              <a:avLst/>
            </a:prstGeom>
            <a:solidFill>
              <a:srgbClr val="E5F20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660" name="Rectangle 204">
              <a:extLst>
                <a:ext uri="{FF2B5EF4-FFF2-40B4-BE49-F238E27FC236}">
                  <a16:creationId xmlns:a16="http://schemas.microsoft.com/office/drawing/2014/main" id="{02CA76A3-BD49-414D-A0EC-01F85FEF1A2B}"/>
                </a:ext>
              </a:extLst>
            </p:cNvPr>
            <p:cNvSpPr>
              <a:spLocks noChangeArrowheads="1"/>
            </p:cNvSpPr>
            <p:nvPr/>
          </p:nvSpPr>
          <p:spPr bwMode="auto">
            <a:xfrm>
              <a:off x="5117" y="1887"/>
              <a:ext cx="435" cy="15"/>
            </a:xfrm>
            <a:prstGeom prst="rect">
              <a:avLst/>
            </a:prstGeom>
            <a:solidFill>
              <a:srgbClr val="E3F1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661" name="Rectangle 205">
              <a:extLst>
                <a:ext uri="{FF2B5EF4-FFF2-40B4-BE49-F238E27FC236}">
                  <a16:creationId xmlns:a16="http://schemas.microsoft.com/office/drawing/2014/main" id="{F0F485F5-CF0C-41D4-840F-16A3856B2482}"/>
                </a:ext>
              </a:extLst>
            </p:cNvPr>
            <p:cNvSpPr>
              <a:spLocks noChangeArrowheads="1"/>
            </p:cNvSpPr>
            <p:nvPr/>
          </p:nvSpPr>
          <p:spPr bwMode="auto">
            <a:xfrm>
              <a:off x="5117" y="1902"/>
              <a:ext cx="435" cy="19"/>
            </a:xfrm>
            <a:prstGeom prst="rect">
              <a:avLst/>
            </a:prstGeom>
            <a:solidFill>
              <a:srgbClr val="E1F00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662" name="Rectangle 206">
              <a:extLst>
                <a:ext uri="{FF2B5EF4-FFF2-40B4-BE49-F238E27FC236}">
                  <a16:creationId xmlns:a16="http://schemas.microsoft.com/office/drawing/2014/main" id="{AAE0F7F8-B197-4389-B098-7B2BD58C2A45}"/>
                </a:ext>
              </a:extLst>
            </p:cNvPr>
            <p:cNvSpPr>
              <a:spLocks noChangeArrowheads="1"/>
            </p:cNvSpPr>
            <p:nvPr/>
          </p:nvSpPr>
          <p:spPr bwMode="auto">
            <a:xfrm>
              <a:off x="5117" y="1921"/>
              <a:ext cx="435" cy="15"/>
            </a:xfrm>
            <a:prstGeom prst="rect">
              <a:avLst/>
            </a:prstGeom>
            <a:solidFill>
              <a:srgbClr val="DFEF1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663" name="Rectangle 207">
              <a:extLst>
                <a:ext uri="{FF2B5EF4-FFF2-40B4-BE49-F238E27FC236}">
                  <a16:creationId xmlns:a16="http://schemas.microsoft.com/office/drawing/2014/main" id="{33A87320-393B-4777-B35B-8AB7E92547B5}"/>
                </a:ext>
              </a:extLst>
            </p:cNvPr>
            <p:cNvSpPr>
              <a:spLocks noChangeArrowheads="1"/>
            </p:cNvSpPr>
            <p:nvPr/>
          </p:nvSpPr>
          <p:spPr bwMode="auto">
            <a:xfrm>
              <a:off x="5117" y="1936"/>
              <a:ext cx="435" cy="15"/>
            </a:xfrm>
            <a:prstGeom prst="rect">
              <a:avLst/>
            </a:prstGeom>
            <a:solidFill>
              <a:srgbClr val="DDEE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664" name="Rectangle 208">
              <a:extLst>
                <a:ext uri="{FF2B5EF4-FFF2-40B4-BE49-F238E27FC236}">
                  <a16:creationId xmlns:a16="http://schemas.microsoft.com/office/drawing/2014/main" id="{27BB85E2-DF46-49A9-9AD3-CEF741B0C890}"/>
                </a:ext>
              </a:extLst>
            </p:cNvPr>
            <p:cNvSpPr>
              <a:spLocks noChangeArrowheads="1"/>
            </p:cNvSpPr>
            <p:nvPr/>
          </p:nvSpPr>
          <p:spPr bwMode="auto">
            <a:xfrm>
              <a:off x="5117" y="1951"/>
              <a:ext cx="435" cy="15"/>
            </a:xfrm>
            <a:prstGeom prst="rect">
              <a:avLst/>
            </a:prstGeom>
            <a:solidFill>
              <a:srgbClr val="DBED1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665" name="Rectangle 209">
              <a:extLst>
                <a:ext uri="{FF2B5EF4-FFF2-40B4-BE49-F238E27FC236}">
                  <a16:creationId xmlns:a16="http://schemas.microsoft.com/office/drawing/2014/main" id="{AAAAC6CA-C9F8-4DDF-9157-6826FC9F5590}"/>
                </a:ext>
              </a:extLst>
            </p:cNvPr>
            <p:cNvSpPr>
              <a:spLocks noChangeArrowheads="1"/>
            </p:cNvSpPr>
            <p:nvPr/>
          </p:nvSpPr>
          <p:spPr bwMode="auto">
            <a:xfrm>
              <a:off x="5117" y="1966"/>
              <a:ext cx="435" cy="14"/>
            </a:xfrm>
            <a:prstGeom prst="rect">
              <a:avLst/>
            </a:prstGeom>
            <a:solidFill>
              <a:srgbClr val="D9EC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666" name="Rectangle 210">
              <a:extLst>
                <a:ext uri="{FF2B5EF4-FFF2-40B4-BE49-F238E27FC236}">
                  <a16:creationId xmlns:a16="http://schemas.microsoft.com/office/drawing/2014/main" id="{A60AD946-4988-46C4-B2ED-A26F450A234E}"/>
                </a:ext>
              </a:extLst>
            </p:cNvPr>
            <p:cNvSpPr>
              <a:spLocks noChangeArrowheads="1"/>
            </p:cNvSpPr>
            <p:nvPr/>
          </p:nvSpPr>
          <p:spPr bwMode="auto">
            <a:xfrm>
              <a:off x="5117" y="1980"/>
              <a:ext cx="435" cy="19"/>
            </a:xfrm>
            <a:prstGeom prst="rect">
              <a:avLst/>
            </a:prstGeom>
            <a:solidFill>
              <a:srgbClr val="D7EB1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667" name="Rectangle 211">
              <a:extLst>
                <a:ext uri="{FF2B5EF4-FFF2-40B4-BE49-F238E27FC236}">
                  <a16:creationId xmlns:a16="http://schemas.microsoft.com/office/drawing/2014/main" id="{42336F94-AFA8-455C-ABD3-A268DA1B72A5}"/>
                </a:ext>
              </a:extLst>
            </p:cNvPr>
            <p:cNvSpPr>
              <a:spLocks noChangeArrowheads="1"/>
            </p:cNvSpPr>
            <p:nvPr/>
          </p:nvSpPr>
          <p:spPr bwMode="auto">
            <a:xfrm>
              <a:off x="5117" y="1999"/>
              <a:ext cx="435" cy="15"/>
            </a:xfrm>
            <a:prstGeom prst="rect">
              <a:avLst/>
            </a:prstGeom>
            <a:solidFill>
              <a:srgbClr val="D5EA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668" name="Rectangle 212">
              <a:extLst>
                <a:ext uri="{FF2B5EF4-FFF2-40B4-BE49-F238E27FC236}">
                  <a16:creationId xmlns:a16="http://schemas.microsoft.com/office/drawing/2014/main" id="{8B1F1C32-29DB-4587-8B65-6922E2895B07}"/>
                </a:ext>
              </a:extLst>
            </p:cNvPr>
            <p:cNvSpPr>
              <a:spLocks noChangeArrowheads="1"/>
            </p:cNvSpPr>
            <p:nvPr/>
          </p:nvSpPr>
          <p:spPr bwMode="auto">
            <a:xfrm>
              <a:off x="5117" y="2014"/>
              <a:ext cx="435" cy="15"/>
            </a:xfrm>
            <a:prstGeom prst="rect">
              <a:avLst/>
            </a:prstGeom>
            <a:solidFill>
              <a:srgbClr val="D3E91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669" name="Rectangle 213">
              <a:extLst>
                <a:ext uri="{FF2B5EF4-FFF2-40B4-BE49-F238E27FC236}">
                  <a16:creationId xmlns:a16="http://schemas.microsoft.com/office/drawing/2014/main" id="{02BA0EFF-4C6F-4EF8-A0A3-4E396BF132DA}"/>
                </a:ext>
              </a:extLst>
            </p:cNvPr>
            <p:cNvSpPr>
              <a:spLocks noChangeArrowheads="1"/>
            </p:cNvSpPr>
            <p:nvPr/>
          </p:nvSpPr>
          <p:spPr bwMode="auto">
            <a:xfrm>
              <a:off x="5117" y="2029"/>
              <a:ext cx="435" cy="15"/>
            </a:xfrm>
            <a:prstGeom prst="rect">
              <a:avLst/>
            </a:prstGeom>
            <a:solidFill>
              <a:srgbClr val="D1E8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grpSp>
          <p:nvGrpSpPr>
            <p:cNvPr id="19670" name="Group 214">
              <a:extLst>
                <a:ext uri="{FF2B5EF4-FFF2-40B4-BE49-F238E27FC236}">
                  <a16:creationId xmlns:a16="http://schemas.microsoft.com/office/drawing/2014/main" id="{FE25D13F-9854-4F5F-ABD7-B95140745B9E}"/>
                </a:ext>
              </a:extLst>
            </p:cNvPr>
            <p:cNvGrpSpPr>
              <a:grpSpLocks/>
            </p:cNvGrpSpPr>
            <p:nvPr/>
          </p:nvGrpSpPr>
          <p:grpSpPr bwMode="auto">
            <a:xfrm>
              <a:off x="982" y="575"/>
              <a:ext cx="4570" cy="3094"/>
              <a:chOff x="982" y="575"/>
              <a:chExt cx="4570" cy="3094"/>
            </a:xfrm>
          </p:grpSpPr>
          <p:sp>
            <p:nvSpPr>
              <p:cNvPr id="19698" name="Rectangle 215">
                <a:extLst>
                  <a:ext uri="{FF2B5EF4-FFF2-40B4-BE49-F238E27FC236}">
                    <a16:creationId xmlns:a16="http://schemas.microsoft.com/office/drawing/2014/main" id="{B663D853-388C-4525-AB00-1BC42B35D7C8}"/>
                  </a:ext>
                </a:extLst>
              </p:cNvPr>
              <p:cNvSpPr>
                <a:spLocks noChangeArrowheads="1"/>
              </p:cNvSpPr>
              <p:nvPr/>
            </p:nvSpPr>
            <p:spPr bwMode="auto">
              <a:xfrm>
                <a:off x="5117" y="2044"/>
                <a:ext cx="435" cy="15"/>
              </a:xfrm>
              <a:prstGeom prst="rect">
                <a:avLst/>
              </a:prstGeom>
              <a:solidFill>
                <a:srgbClr val="CFE7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699" name="Rectangle 216">
                <a:extLst>
                  <a:ext uri="{FF2B5EF4-FFF2-40B4-BE49-F238E27FC236}">
                    <a16:creationId xmlns:a16="http://schemas.microsoft.com/office/drawing/2014/main" id="{93A55473-38A8-400E-870C-E18D724AB451}"/>
                  </a:ext>
                </a:extLst>
              </p:cNvPr>
              <p:cNvSpPr>
                <a:spLocks noChangeArrowheads="1"/>
              </p:cNvSpPr>
              <p:nvPr/>
            </p:nvSpPr>
            <p:spPr bwMode="auto">
              <a:xfrm>
                <a:off x="5117" y="2059"/>
                <a:ext cx="435" cy="14"/>
              </a:xfrm>
              <a:prstGeom prst="rect">
                <a:avLst/>
              </a:prstGeom>
              <a:solidFill>
                <a:srgbClr val="CDE6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00" name="Rectangle 217">
                <a:extLst>
                  <a:ext uri="{FF2B5EF4-FFF2-40B4-BE49-F238E27FC236}">
                    <a16:creationId xmlns:a16="http://schemas.microsoft.com/office/drawing/2014/main" id="{F0DDF4B1-9EDE-4B50-8E77-32D50FD5CE8A}"/>
                  </a:ext>
                </a:extLst>
              </p:cNvPr>
              <p:cNvSpPr>
                <a:spLocks noChangeArrowheads="1"/>
              </p:cNvSpPr>
              <p:nvPr/>
            </p:nvSpPr>
            <p:spPr bwMode="auto">
              <a:xfrm>
                <a:off x="5117" y="2073"/>
                <a:ext cx="435" cy="19"/>
              </a:xfrm>
              <a:prstGeom prst="rect">
                <a:avLst/>
              </a:prstGeom>
              <a:solidFill>
                <a:srgbClr val="CBE5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01" name="Rectangle 218">
                <a:extLst>
                  <a:ext uri="{FF2B5EF4-FFF2-40B4-BE49-F238E27FC236}">
                    <a16:creationId xmlns:a16="http://schemas.microsoft.com/office/drawing/2014/main" id="{BC6FA250-4F5A-447D-94C0-ABACB7060DF2}"/>
                  </a:ext>
                </a:extLst>
              </p:cNvPr>
              <p:cNvSpPr>
                <a:spLocks noChangeArrowheads="1"/>
              </p:cNvSpPr>
              <p:nvPr/>
            </p:nvSpPr>
            <p:spPr bwMode="auto">
              <a:xfrm>
                <a:off x="5117" y="2092"/>
                <a:ext cx="435" cy="15"/>
              </a:xfrm>
              <a:prstGeom prst="rect">
                <a:avLst/>
              </a:prstGeom>
              <a:solidFill>
                <a:srgbClr val="C9E41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02" name="Rectangle 219">
                <a:extLst>
                  <a:ext uri="{FF2B5EF4-FFF2-40B4-BE49-F238E27FC236}">
                    <a16:creationId xmlns:a16="http://schemas.microsoft.com/office/drawing/2014/main" id="{674F4790-07CC-4238-8799-35C24468610A}"/>
                  </a:ext>
                </a:extLst>
              </p:cNvPr>
              <p:cNvSpPr>
                <a:spLocks noChangeArrowheads="1"/>
              </p:cNvSpPr>
              <p:nvPr/>
            </p:nvSpPr>
            <p:spPr bwMode="auto">
              <a:xfrm>
                <a:off x="5117" y="2107"/>
                <a:ext cx="435" cy="15"/>
              </a:xfrm>
              <a:prstGeom prst="rect">
                <a:avLst/>
              </a:prstGeom>
              <a:solidFill>
                <a:srgbClr val="C7E3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03" name="Rectangle 220">
                <a:extLst>
                  <a:ext uri="{FF2B5EF4-FFF2-40B4-BE49-F238E27FC236}">
                    <a16:creationId xmlns:a16="http://schemas.microsoft.com/office/drawing/2014/main" id="{44416E7B-CCEF-4A01-8EAB-0C3B582C6CB8}"/>
                  </a:ext>
                </a:extLst>
              </p:cNvPr>
              <p:cNvSpPr>
                <a:spLocks noChangeArrowheads="1"/>
              </p:cNvSpPr>
              <p:nvPr/>
            </p:nvSpPr>
            <p:spPr bwMode="auto">
              <a:xfrm>
                <a:off x="5117" y="2122"/>
                <a:ext cx="435" cy="15"/>
              </a:xfrm>
              <a:prstGeom prst="rect">
                <a:avLst/>
              </a:prstGeom>
              <a:solidFill>
                <a:srgbClr val="C5E2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04" name="Rectangle 221">
                <a:extLst>
                  <a:ext uri="{FF2B5EF4-FFF2-40B4-BE49-F238E27FC236}">
                    <a16:creationId xmlns:a16="http://schemas.microsoft.com/office/drawing/2014/main" id="{3EAFB110-D493-423B-9F02-10295F99C7A7}"/>
                  </a:ext>
                </a:extLst>
              </p:cNvPr>
              <p:cNvSpPr>
                <a:spLocks noChangeArrowheads="1"/>
              </p:cNvSpPr>
              <p:nvPr/>
            </p:nvSpPr>
            <p:spPr bwMode="auto">
              <a:xfrm>
                <a:off x="5117" y="2137"/>
                <a:ext cx="435" cy="15"/>
              </a:xfrm>
              <a:prstGeom prst="rect">
                <a:avLst/>
              </a:prstGeom>
              <a:solidFill>
                <a:srgbClr val="C3E1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05" name="Rectangle 222">
                <a:extLst>
                  <a:ext uri="{FF2B5EF4-FFF2-40B4-BE49-F238E27FC236}">
                    <a16:creationId xmlns:a16="http://schemas.microsoft.com/office/drawing/2014/main" id="{3DEA06E5-042B-436E-8E3D-65D56E82C6E1}"/>
                  </a:ext>
                </a:extLst>
              </p:cNvPr>
              <p:cNvSpPr>
                <a:spLocks noChangeArrowheads="1"/>
              </p:cNvSpPr>
              <p:nvPr/>
            </p:nvSpPr>
            <p:spPr bwMode="auto">
              <a:xfrm>
                <a:off x="5117" y="2152"/>
                <a:ext cx="435" cy="18"/>
              </a:xfrm>
              <a:prstGeom prst="rect">
                <a:avLst/>
              </a:prstGeom>
              <a:solidFill>
                <a:srgbClr val="C1E01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06" name="Rectangle 223">
                <a:extLst>
                  <a:ext uri="{FF2B5EF4-FFF2-40B4-BE49-F238E27FC236}">
                    <a16:creationId xmlns:a16="http://schemas.microsoft.com/office/drawing/2014/main" id="{2943660E-82EE-4CD5-87B7-2EDBC43B15AC}"/>
                  </a:ext>
                </a:extLst>
              </p:cNvPr>
              <p:cNvSpPr>
                <a:spLocks noChangeArrowheads="1"/>
              </p:cNvSpPr>
              <p:nvPr/>
            </p:nvSpPr>
            <p:spPr bwMode="auto">
              <a:xfrm>
                <a:off x="5117" y="2170"/>
                <a:ext cx="435" cy="15"/>
              </a:xfrm>
              <a:prstGeom prst="rect">
                <a:avLst/>
              </a:prstGeom>
              <a:solidFill>
                <a:srgbClr val="BFDF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07" name="Rectangle 224">
                <a:extLst>
                  <a:ext uri="{FF2B5EF4-FFF2-40B4-BE49-F238E27FC236}">
                    <a16:creationId xmlns:a16="http://schemas.microsoft.com/office/drawing/2014/main" id="{1EB4366F-4854-4DFA-A64E-1A0C0F9AC02A}"/>
                  </a:ext>
                </a:extLst>
              </p:cNvPr>
              <p:cNvSpPr>
                <a:spLocks noChangeArrowheads="1"/>
              </p:cNvSpPr>
              <p:nvPr/>
            </p:nvSpPr>
            <p:spPr bwMode="auto">
              <a:xfrm>
                <a:off x="5117" y="2185"/>
                <a:ext cx="435" cy="15"/>
              </a:xfrm>
              <a:prstGeom prst="rect">
                <a:avLst/>
              </a:prstGeom>
              <a:solidFill>
                <a:srgbClr val="BDDE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08" name="Rectangle 225">
                <a:extLst>
                  <a:ext uri="{FF2B5EF4-FFF2-40B4-BE49-F238E27FC236}">
                    <a16:creationId xmlns:a16="http://schemas.microsoft.com/office/drawing/2014/main" id="{E894EE71-C319-4AB6-95B2-4FE30E35A0F3}"/>
                  </a:ext>
                </a:extLst>
              </p:cNvPr>
              <p:cNvSpPr>
                <a:spLocks noChangeArrowheads="1"/>
              </p:cNvSpPr>
              <p:nvPr/>
            </p:nvSpPr>
            <p:spPr bwMode="auto">
              <a:xfrm>
                <a:off x="5117" y="2200"/>
                <a:ext cx="435" cy="15"/>
              </a:xfrm>
              <a:prstGeom prst="rect">
                <a:avLst/>
              </a:prstGeom>
              <a:solidFill>
                <a:srgbClr val="BBDD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09" name="Rectangle 226">
                <a:extLst>
                  <a:ext uri="{FF2B5EF4-FFF2-40B4-BE49-F238E27FC236}">
                    <a16:creationId xmlns:a16="http://schemas.microsoft.com/office/drawing/2014/main" id="{7F13C435-687A-48BA-86BA-7519823B7542}"/>
                  </a:ext>
                </a:extLst>
              </p:cNvPr>
              <p:cNvSpPr>
                <a:spLocks noChangeArrowheads="1"/>
              </p:cNvSpPr>
              <p:nvPr/>
            </p:nvSpPr>
            <p:spPr bwMode="auto">
              <a:xfrm>
                <a:off x="5117" y="2215"/>
                <a:ext cx="435" cy="15"/>
              </a:xfrm>
              <a:prstGeom prst="rect">
                <a:avLst/>
              </a:prstGeom>
              <a:solidFill>
                <a:srgbClr val="B9DC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10" name="Rectangle 227">
                <a:extLst>
                  <a:ext uri="{FF2B5EF4-FFF2-40B4-BE49-F238E27FC236}">
                    <a16:creationId xmlns:a16="http://schemas.microsoft.com/office/drawing/2014/main" id="{758B7A35-3A96-4B56-BA23-9213E1EA1AC1}"/>
                  </a:ext>
                </a:extLst>
              </p:cNvPr>
              <p:cNvSpPr>
                <a:spLocks noChangeArrowheads="1"/>
              </p:cNvSpPr>
              <p:nvPr/>
            </p:nvSpPr>
            <p:spPr bwMode="auto">
              <a:xfrm>
                <a:off x="5117" y="2230"/>
                <a:ext cx="435" cy="14"/>
              </a:xfrm>
              <a:prstGeom prst="rect">
                <a:avLst/>
              </a:prstGeom>
              <a:solidFill>
                <a:srgbClr val="B7DB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11" name="Rectangle 228">
                <a:extLst>
                  <a:ext uri="{FF2B5EF4-FFF2-40B4-BE49-F238E27FC236}">
                    <a16:creationId xmlns:a16="http://schemas.microsoft.com/office/drawing/2014/main" id="{E3B0C959-B944-421E-83E6-323637329C46}"/>
                  </a:ext>
                </a:extLst>
              </p:cNvPr>
              <p:cNvSpPr>
                <a:spLocks noChangeArrowheads="1"/>
              </p:cNvSpPr>
              <p:nvPr/>
            </p:nvSpPr>
            <p:spPr bwMode="auto">
              <a:xfrm>
                <a:off x="5117" y="2244"/>
                <a:ext cx="435" cy="19"/>
              </a:xfrm>
              <a:prstGeom prst="rect">
                <a:avLst/>
              </a:prstGeom>
              <a:solidFill>
                <a:srgbClr val="B5DA2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12" name="Rectangle 229">
                <a:extLst>
                  <a:ext uri="{FF2B5EF4-FFF2-40B4-BE49-F238E27FC236}">
                    <a16:creationId xmlns:a16="http://schemas.microsoft.com/office/drawing/2014/main" id="{D4124EED-F65B-4D77-A309-22CB2A76FA8A}"/>
                  </a:ext>
                </a:extLst>
              </p:cNvPr>
              <p:cNvSpPr>
                <a:spLocks noChangeArrowheads="1"/>
              </p:cNvSpPr>
              <p:nvPr/>
            </p:nvSpPr>
            <p:spPr bwMode="auto">
              <a:xfrm>
                <a:off x="5117" y="2263"/>
                <a:ext cx="435" cy="15"/>
              </a:xfrm>
              <a:prstGeom prst="rect">
                <a:avLst/>
              </a:prstGeom>
              <a:solidFill>
                <a:srgbClr val="B3D9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13" name="Rectangle 230">
                <a:extLst>
                  <a:ext uri="{FF2B5EF4-FFF2-40B4-BE49-F238E27FC236}">
                    <a16:creationId xmlns:a16="http://schemas.microsoft.com/office/drawing/2014/main" id="{53E8C73A-A203-4DDD-BC27-D243FCEF2FBE}"/>
                  </a:ext>
                </a:extLst>
              </p:cNvPr>
              <p:cNvSpPr>
                <a:spLocks noChangeArrowheads="1"/>
              </p:cNvSpPr>
              <p:nvPr/>
            </p:nvSpPr>
            <p:spPr bwMode="auto">
              <a:xfrm>
                <a:off x="5117" y="2278"/>
                <a:ext cx="435" cy="15"/>
              </a:xfrm>
              <a:prstGeom prst="rect">
                <a:avLst/>
              </a:prstGeom>
              <a:solidFill>
                <a:srgbClr val="B1D82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14" name="Rectangle 231">
                <a:extLst>
                  <a:ext uri="{FF2B5EF4-FFF2-40B4-BE49-F238E27FC236}">
                    <a16:creationId xmlns:a16="http://schemas.microsoft.com/office/drawing/2014/main" id="{F7BEE2D5-36A2-4581-B843-56669CF191BA}"/>
                  </a:ext>
                </a:extLst>
              </p:cNvPr>
              <p:cNvSpPr>
                <a:spLocks noChangeArrowheads="1"/>
              </p:cNvSpPr>
              <p:nvPr/>
            </p:nvSpPr>
            <p:spPr bwMode="auto">
              <a:xfrm>
                <a:off x="5117" y="2293"/>
                <a:ext cx="435" cy="15"/>
              </a:xfrm>
              <a:prstGeom prst="rect">
                <a:avLst/>
              </a:prstGeom>
              <a:solidFill>
                <a:srgbClr val="AFD7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15" name="Rectangle 232">
                <a:extLst>
                  <a:ext uri="{FF2B5EF4-FFF2-40B4-BE49-F238E27FC236}">
                    <a16:creationId xmlns:a16="http://schemas.microsoft.com/office/drawing/2014/main" id="{29FC1322-6DB5-4A99-8161-77B5D8577F4B}"/>
                  </a:ext>
                </a:extLst>
              </p:cNvPr>
              <p:cNvSpPr>
                <a:spLocks noChangeArrowheads="1"/>
              </p:cNvSpPr>
              <p:nvPr/>
            </p:nvSpPr>
            <p:spPr bwMode="auto">
              <a:xfrm>
                <a:off x="5117" y="2308"/>
                <a:ext cx="435" cy="15"/>
              </a:xfrm>
              <a:prstGeom prst="rect">
                <a:avLst/>
              </a:prstGeom>
              <a:solidFill>
                <a:srgbClr val="ADD6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16" name="Rectangle 233">
                <a:extLst>
                  <a:ext uri="{FF2B5EF4-FFF2-40B4-BE49-F238E27FC236}">
                    <a16:creationId xmlns:a16="http://schemas.microsoft.com/office/drawing/2014/main" id="{1713CC26-25ED-49BB-B3E7-BFBF4995FC50}"/>
                  </a:ext>
                </a:extLst>
              </p:cNvPr>
              <p:cNvSpPr>
                <a:spLocks noChangeArrowheads="1"/>
              </p:cNvSpPr>
              <p:nvPr/>
            </p:nvSpPr>
            <p:spPr bwMode="auto">
              <a:xfrm>
                <a:off x="5117" y="2323"/>
                <a:ext cx="435" cy="18"/>
              </a:xfrm>
              <a:prstGeom prst="rect">
                <a:avLst/>
              </a:prstGeom>
              <a:solidFill>
                <a:srgbClr val="ABD52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17" name="Rectangle 234">
                <a:extLst>
                  <a:ext uri="{FF2B5EF4-FFF2-40B4-BE49-F238E27FC236}">
                    <a16:creationId xmlns:a16="http://schemas.microsoft.com/office/drawing/2014/main" id="{7C236E73-17E2-498D-80DF-7B37F0D9BFAF}"/>
                  </a:ext>
                </a:extLst>
              </p:cNvPr>
              <p:cNvSpPr>
                <a:spLocks noChangeArrowheads="1"/>
              </p:cNvSpPr>
              <p:nvPr/>
            </p:nvSpPr>
            <p:spPr bwMode="auto">
              <a:xfrm>
                <a:off x="5117" y="2341"/>
                <a:ext cx="435" cy="15"/>
              </a:xfrm>
              <a:prstGeom prst="rect">
                <a:avLst/>
              </a:prstGeom>
              <a:solidFill>
                <a:srgbClr val="A9D4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18" name="Rectangle 235">
                <a:extLst>
                  <a:ext uri="{FF2B5EF4-FFF2-40B4-BE49-F238E27FC236}">
                    <a16:creationId xmlns:a16="http://schemas.microsoft.com/office/drawing/2014/main" id="{3094E22B-394A-4615-B979-C8F1213C9734}"/>
                  </a:ext>
                </a:extLst>
              </p:cNvPr>
              <p:cNvSpPr>
                <a:spLocks noChangeArrowheads="1"/>
              </p:cNvSpPr>
              <p:nvPr/>
            </p:nvSpPr>
            <p:spPr bwMode="auto">
              <a:xfrm>
                <a:off x="5117" y="2356"/>
                <a:ext cx="435" cy="15"/>
              </a:xfrm>
              <a:prstGeom prst="rect">
                <a:avLst/>
              </a:prstGeom>
              <a:solidFill>
                <a:srgbClr val="A7D32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19" name="Rectangle 236">
                <a:extLst>
                  <a:ext uri="{FF2B5EF4-FFF2-40B4-BE49-F238E27FC236}">
                    <a16:creationId xmlns:a16="http://schemas.microsoft.com/office/drawing/2014/main" id="{036845C6-FA6E-4725-9410-F404DB5CFD60}"/>
                  </a:ext>
                </a:extLst>
              </p:cNvPr>
              <p:cNvSpPr>
                <a:spLocks noChangeArrowheads="1"/>
              </p:cNvSpPr>
              <p:nvPr/>
            </p:nvSpPr>
            <p:spPr bwMode="auto">
              <a:xfrm>
                <a:off x="5117" y="2371"/>
                <a:ext cx="435" cy="15"/>
              </a:xfrm>
              <a:prstGeom prst="rect">
                <a:avLst/>
              </a:prstGeom>
              <a:solidFill>
                <a:srgbClr val="A5D2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20" name="Rectangle 237">
                <a:extLst>
                  <a:ext uri="{FF2B5EF4-FFF2-40B4-BE49-F238E27FC236}">
                    <a16:creationId xmlns:a16="http://schemas.microsoft.com/office/drawing/2014/main" id="{7F2CB6C8-7856-49BF-82CD-83E76AFDD672}"/>
                  </a:ext>
                </a:extLst>
              </p:cNvPr>
              <p:cNvSpPr>
                <a:spLocks noChangeArrowheads="1"/>
              </p:cNvSpPr>
              <p:nvPr/>
            </p:nvSpPr>
            <p:spPr bwMode="auto">
              <a:xfrm>
                <a:off x="5117" y="2386"/>
                <a:ext cx="435" cy="15"/>
              </a:xfrm>
              <a:prstGeom prst="rect">
                <a:avLst/>
              </a:prstGeom>
              <a:solidFill>
                <a:srgbClr val="A3D1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21" name="Rectangle 238">
                <a:extLst>
                  <a:ext uri="{FF2B5EF4-FFF2-40B4-BE49-F238E27FC236}">
                    <a16:creationId xmlns:a16="http://schemas.microsoft.com/office/drawing/2014/main" id="{C81DD720-FA9D-454F-9383-1B272CFEE479}"/>
                  </a:ext>
                </a:extLst>
              </p:cNvPr>
              <p:cNvSpPr>
                <a:spLocks noChangeArrowheads="1"/>
              </p:cNvSpPr>
              <p:nvPr/>
            </p:nvSpPr>
            <p:spPr bwMode="auto">
              <a:xfrm>
                <a:off x="5117" y="2401"/>
                <a:ext cx="435" cy="15"/>
              </a:xfrm>
              <a:prstGeom prst="rect">
                <a:avLst/>
              </a:prstGeom>
              <a:solidFill>
                <a:srgbClr val="A1D0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22" name="Rectangle 239">
                <a:extLst>
                  <a:ext uri="{FF2B5EF4-FFF2-40B4-BE49-F238E27FC236}">
                    <a16:creationId xmlns:a16="http://schemas.microsoft.com/office/drawing/2014/main" id="{A2136134-EE3C-4513-99CD-DD87599EC2B1}"/>
                  </a:ext>
                </a:extLst>
              </p:cNvPr>
              <p:cNvSpPr>
                <a:spLocks noChangeArrowheads="1"/>
              </p:cNvSpPr>
              <p:nvPr/>
            </p:nvSpPr>
            <p:spPr bwMode="auto">
              <a:xfrm>
                <a:off x="5117" y="2416"/>
                <a:ext cx="435" cy="18"/>
              </a:xfrm>
              <a:prstGeom prst="rect">
                <a:avLst/>
              </a:prstGeom>
              <a:solidFill>
                <a:srgbClr val="9FCF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23" name="Rectangle 240">
                <a:extLst>
                  <a:ext uri="{FF2B5EF4-FFF2-40B4-BE49-F238E27FC236}">
                    <a16:creationId xmlns:a16="http://schemas.microsoft.com/office/drawing/2014/main" id="{81007B1F-BCEA-4EF0-84A0-8FBA04088F60}"/>
                  </a:ext>
                </a:extLst>
              </p:cNvPr>
              <p:cNvSpPr>
                <a:spLocks noChangeArrowheads="1"/>
              </p:cNvSpPr>
              <p:nvPr/>
            </p:nvSpPr>
            <p:spPr bwMode="auto">
              <a:xfrm>
                <a:off x="5117" y="2434"/>
                <a:ext cx="435" cy="15"/>
              </a:xfrm>
              <a:prstGeom prst="rect">
                <a:avLst/>
              </a:prstGeom>
              <a:solidFill>
                <a:srgbClr val="9DCE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24" name="Rectangle 241">
                <a:extLst>
                  <a:ext uri="{FF2B5EF4-FFF2-40B4-BE49-F238E27FC236}">
                    <a16:creationId xmlns:a16="http://schemas.microsoft.com/office/drawing/2014/main" id="{4F80EF4B-6812-40EC-93F6-5A5961E09E44}"/>
                  </a:ext>
                </a:extLst>
              </p:cNvPr>
              <p:cNvSpPr>
                <a:spLocks noChangeArrowheads="1"/>
              </p:cNvSpPr>
              <p:nvPr/>
            </p:nvSpPr>
            <p:spPr bwMode="auto">
              <a:xfrm>
                <a:off x="5117" y="2449"/>
                <a:ext cx="435" cy="15"/>
              </a:xfrm>
              <a:prstGeom prst="rect">
                <a:avLst/>
              </a:prstGeom>
              <a:solidFill>
                <a:srgbClr val="9BCD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25" name="Rectangle 242">
                <a:extLst>
                  <a:ext uri="{FF2B5EF4-FFF2-40B4-BE49-F238E27FC236}">
                    <a16:creationId xmlns:a16="http://schemas.microsoft.com/office/drawing/2014/main" id="{297FB326-EA60-43D4-9D65-21119ACD0F3C}"/>
                  </a:ext>
                </a:extLst>
              </p:cNvPr>
              <p:cNvSpPr>
                <a:spLocks noChangeArrowheads="1"/>
              </p:cNvSpPr>
              <p:nvPr/>
            </p:nvSpPr>
            <p:spPr bwMode="auto">
              <a:xfrm>
                <a:off x="5117" y="2464"/>
                <a:ext cx="435" cy="15"/>
              </a:xfrm>
              <a:prstGeom prst="rect">
                <a:avLst/>
              </a:prstGeom>
              <a:solidFill>
                <a:srgbClr val="99CC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26" name="Rectangle 243">
                <a:extLst>
                  <a:ext uri="{FF2B5EF4-FFF2-40B4-BE49-F238E27FC236}">
                    <a16:creationId xmlns:a16="http://schemas.microsoft.com/office/drawing/2014/main" id="{58D39774-C0A7-4B87-9397-D4456ED471FD}"/>
                  </a:ext>
                </a:extLst>
              </p:cNvPr>
              <p:cNvSpPr>
                <a:spLocks noChangeArrowheads="1"/>
              </p:cNvSpPr>
              <p:nvPr/>
            </p:nvSpPr>
            <p:spPr bwMode="auto">
              <a:xfrm>
                <a:off x="5117" y="2479"/>
                <a:ext cx="435" cy="15"/>
              </a:xfrm>
              <a:prstGeom prst="rect">
                <a:avLst/>
              </a:prstGeom>
              <a:solidFill>
                <a:srgbClr val="97CB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27" name="Rectangle 244">
                <a:extLst>
                  <a:ext uri="{FF2B5EF4-FFF2-40B4-BE49-F238E27FC236}">
                    <a16:creationId xmlns:a16="http://schemas.microsoft.com/office/drawing/2014/main" id="{102C54CC-67B1-4818-9208-6B8D00F4A098}"/>
                  </a:ext>
                </a:extLst>
              </p:cNvPr>
              <p:cNvSpPr>
                <a:spLocks noChangeArrowheads="1"/>
              </p:cNvSpPr>
              <p:nvPr/>
            </p:nvSpPr>
            <p:spPr bwMode="auto">
              <a:xfrm>
                <a:off x="5117" y="2494"/>
                <a:ext cx="435" cy="18"/>
              </a:xfrm>
              <a:prstGeom prst="rect">
                <a:avLst/>
              </a:prstGeom>
              <a:solidFill>
                <a:srgbClr val="95CA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28" name="Rectangle 245">
                <a:extLst>
                  <a:ext uri="{FF2B5EF4-FFF2-40B4-BE49-F238E27FC236}">
                    <a16:creationId xmlns:a16="http://schemas.microsoft.com/office/drawing/2014/main" id="{FE30265C-5715-4487-9CEE-B33B3651B136}"/>
                  </a:ext>
                </a:extLst>
              </p:cNvPr>
              <p:cNvSpPr>
                <a:spLocks noChangeArrowheads="1"/>
              </p:cNvSpPr>
              <p:nvPr/>
            </p:nvSpPr>
            <p:spPr bwMode="auto">
              <a:xfrm>
                <a:off x="5117" y="2512"/>
                <a:ext cx="435" cy="15"/>
              </a:xfrm>
              <a:prstGeom prst="rect">
                <a:avLst/>
              </a:prstGeom>
              <a:solidFill>
                <a:srgbClr val="93C93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29" name="Rectangle 246">
                <a:extLst>
                  <a:ext uri="{FF2B5EF4-FFF2-40B4-BE49-F238E27FC236}">
                    <a16:creationId xmlns:a16="http://schemas.microsoft.com/office/drawing/2014/main" id="{10C5D584-53D5-4518-B275-347A3CB55763}"/>
                  </a:ext>
                </a:extLst>
              </p:cNvPr>
              <p:cNvSpPr>
                <a:spLocks noChangeArrowheads="1"/>
              </p:cNvSpPr>
              <p:nvPr/>
            </p:nvSpPr>
            <p:spPr bwMode="auto">
              <a:xfrm>
                <a:off x="5117" y="2527"/>
                <a:ext cx="435" cy="15"/>
              </a:xfrm>
              <a:prstGeom prst="rect">
                <a:avLst/>
              </a:prstGeom>
              <a:solidFill>
                <a:srgbClr val="91C8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30" name="Rectangle 247">
                <a:extLst>
                  <a:ext uri="{FF2B5EF4-FFF2-40B4-BE49-F238E27FC236}">
                    <a16:creationId xmlns:a16="http://schemas.microsoft.com/office/drawing/2014/main" id="{0B31DB43-66AF-4BF9-996D-1077CA456D12}"/>
                  </a:ext>
                </a:extLst>
              </p:cNvPr>
              <p:cNvSpPr>
                <a:spLocks noChangeArrowheads="1"/>
              </p:cNvSpPr>
              <p:nvPr/>
            </p:nvSpPr>
            <p:spPr bwMode="auto">
              <a:xfrm>
                <a:off x="5117" y="2542"/>
                <a:ext cx="435" cy="15"/>
              </a:xfrm>
              <a:prstGeom prst="rect">
                <a:avLst/>
              </a:prstGeom>
              <a:solidFill>
                <a:srgbClr val="8FC7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31" name="Rectangle 248">
                <a:extLst>
                  <a:ext uri="{FF2B5EF4-FFF2-40B4-BE49-F238E27FC236}">
                    <a16:creationId xmlns:a16="http://schemas.microsoft.com/office/drawing/2014/main" id="{E39486A0-708A-4A04-A097-B04FE4154C81}"/>
                  </a:ext>
                </a:extLst>
              </p:cNvPr>
              <p:cNvSpPr>
                <a:spLocks noChangeArrowheads="1"/>
              </p:cNvSpPr>
              <p:nvPr/>
            </p:nvSpPr>
            <p:spPr bwMode="auto">
              <a:xfrm>
                <a:off x="5117" y="2557"/>
                <a:ext cx="435" cy="18"/>
              </a:xfrm>
              <a:prstGeom prst="rect">
                <a:avLst/>
              </a:prstGeom>
              <a:solidFill>
                <a:srgbClr val="8DC6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32" name="Rectangle 249">
                <a:extLst>
                  <a:ext uri="{FF2B5EF4-FFF2-40B4-BE49-F238E27FC236}">
                    <a16:creationId xmlns:a16="http://schemas.microsoft.com/office/drawing/2014/main" id="{76B0117D-8ECD-4EB0-A7C8-C89DA5793472}"/>
                  </a:ext>
                </a:extLst>
              </p:cNvPr>
              <p:cNvSpPr>
                <a:spLocks noChangeArrowheads="1"/>
              </p:cNvSpPr>
              <p:nvPr/>
            </p:nvSpPr>
            <p:spPr bwMode="auto">
              <a:xfrm>
                <a:off x="5117" y="2575"/>
                <a:ext cx="435" cy="15"/>
              </a:xfrm>
              <a:prstGeom prst="rect">
                <a:avLst/>
              </a:prstGeom>
              <a:solidFill>
                <a:srgbClr val="8BC5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33" name="Rectangle 250">
                <a:extLst>
                  <a:ext uri="{FF2B5EF4-FFF2-40B4-BE49-F238E27FC236}">
                    <a16:creationId xmlns:a16="http://schemas.microsoft.com/office/drawing/2014/main" id="{8AC5DF62-9394-4356-9FCE-174790D5811E}"/>
                  </a:ext>
                </a:extLst>
              </p:cNvPr>
              <p:cNvSpPr>
                <a:spLocks noChangeArrowheads="1"/>
              </p:cNvSpPr>
              <p:nvPr/>
            </p:nvSpPr>
            <p:spPr bwMode="auto">
              <a:xfrm>
                <a:off x="5117" y="2590"/>
                <a:ext cx="435" cy="19"/>
              </a:xfrm>
              <a:prstGeom prst="rect">
                <a:avLst/>
              </a:prstGeom>
              <a:solidFill>
                <a:srgbClr val="89C4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34" name="Rectangle 251">
                <a:extLst>
                  <a:ext uri="{FF2B5EF4-FFF2-40B4-BE49-F238E27FC236}">
                    <a16:creationId xmlns:a16="http://schemas.microsoft.com/office/drawing/2014/main" id="{3D4413EB-EC40-475A-8E19-EE026525B340}"/>
                  </a:ext>
                </a:extLst>
              </p:cNvPr>
              <p:cNvSpPr>
                <a:spLocks noChangeArrowheads="1"/>
              </p:cNvSpPr>
              <p:nvPr/>
            </p:nvSpPr>
            <p:spPr bwMode="auto">
              <a:xfrm>
                <a:off x="5117" y="2609"/>
                <a:ext cx="435" cy="15"/>
              </a:xfrm>
              <a:prstGeom prst="rect">
                <a:avLst/>
              </a:prstGeom>
              <a:solidFill>
                <a:srgbClr val="87C3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35" name="Rectangle 252">
                <a:extLst>
                  <a:ext uri="{FF2B5EF4-FFF2-40B4-BE49-F238E27FC236}">
                    <a16:creationId xmlns:a16="http://schemas.microsoft.com/office/drawing/2014/main" id="{30D21A90-BD72-4FED-B642-FF87FD4DEF47}"/>
                  </a:ext>
                </a:extLst>
              </p:cNvPr>
              <p:cNvSpPr>
                <a:spLocks noChangeArrowheads="1"/>
              </p:cNvSpPr>
              <p:nvPr/>
            </p:nvSpPr>
            <p:spPr bwMode="auto">
              <a:xfrm>
                <a:off x="5117" y="2624"/>
                <a:ext cx="435" cy="18"/>
              </a:xfrm>
              <a:prstGeom prst="rect">
                <a:avLst/>
              </a:prstGeom>
              <a:solidFill>
                <a:srgbClr val="85C2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36" name="Rectangle 253">
                <a:extLst>
                  <a:ext uri="{FF2B5EF4-FFF2-40B4-BE49-F238E27FC236}">
                    <a16:creationId xmlns:a16="http://schemas.microsoft.com/office/drawing/2014/main" id="{606FDE5C-F1A9-46B2-B4BB-A9B395431B88}"/>
                  </a:ext>
                </a:extLst>
              </p:cNvPr>
              <p:cNvSpPr>
                <a:spLocks noChangeArrowheads="1"/>
              </p:cNvSpPr>
              <p:nvPr/>
            </p:nvSpPr>
            <p:spPr bwMode="auto">
              <a:xfrm>
                <a:off x="5117" y="2642"/>
                <a:ext cx="435" cy="15"/>
              </a:xfrm>
              <a:prstGeom prst="rect">
                <a:avLst/>
              </a:prstGeom>
              <a:solidFill>
                <a:srgbClr val="83C1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37" name="Rectangle 254">
                <a:extLst>
                  <a:ext uri="{FF2B5EF4-FFF2-40B4-BE49-F238E27FC236}">
                    <a16:creationId xmlns:a16="http://schemas.microsoft.com/office/drawing/2014/main" id="{A5014179-8E53-4D06-843B-568758368389}"/>
                  </a:ext>
                </a:extLst>
              </p:cNvPr>
              <p:cNvSpPr>
                <a:spLocks noChangeArrowheads="1"/>
              </p:cNvSpPr>
              <p:nvPr/>
            </p:nvSpPr>
            <p:spPr bwMode="auto">
              <a:xfrm>
                <a:off x="5117" y="2657"/>
                <a:ext cx="435" cy="15"/>
              </a:xfrm>
              <a:prstGeom prst="rect">
                <a:avLst/>
              </a:prstGeom>
              <a:solidFill>
                <a:srgbClr val="81C1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38" name="Rectangle 255">
                <a:extLst>
                  <a:ext uri="{FF2B5EF4-FFF2-40B4-BE49-F238E27FC236}">
                    <a16:creationId xmlns:a16="http://schemas.microsoft.com/office/drawing/2014/main" id="{53F2D072-A89C-4919-B421-2A462A82E621}"/>
                  </a:ext>
                </a:extLst>
              </p:cNvPr>
              <p:cNvSpPr>
                <a:spLocks noChangeArrowheads="1"/>
              </p:cNvSpPr>
              <p:nvPr/>
            </p:nvSpPr>
            <p:spPr bwMode="auto">
              <a:xfrm>
                <a:off x="5117" y="2672"/>
                <a:ext cx="435" cy="19"/>
              </a:xfrm>
              <a:prstGeom prst="rect">
                <a:avLst/>
              </a:prstGeom>
              <a:solidFill>
                <a:srgbClr val="7FC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39" name="Rectangle 256">
                <a:extLst>
                  <a:ext uri="{FF2B5EF4-FFF2-40B4-BE49-F238E27FC236}">
                    <a16:creationId xmlns:a16="http://schemas.microsoft.com/office/drawing/2014/main" id="{5F3EF0EE-2D9C-4472-95B2-5E78F8132461}"/>
                  </a:ext>
                </a:extLst>
              </p:cNvPr>
              <p:cNvSpPr>
                <a:spLocks noChangeArrowheads="1"/>
              </p:cNvSpPr>
              <p:nvPr/>
            </p:nvSpPr>
            <p:spPr bwMode="auto">
              <a:xfrm>
                <a:off x="5117" y="2691"/>
                <a:ext cx="435" cy="15"/>
              </a:xfrm>
              <a:prstGeom prst="rect">
                <a:avLst/>
              </a:prstGeom>
              <a:solidFill>
                <a:srgbClr val="7DBF4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40" name="Rectangle 257">
                <a:extLst>
                  <a:ext uri="{FF2B5EF4-FFF2-40B4-BE49-F238E27FC236}">
                    <a16:creationId xmlns:a16="http://schemas.microsoft.com/office/drawing/2014/main" id="{F6368A12-156D-49B3-BA18-B864FC119EED}"/>
                  </a:ext>
                </a:extLst>
              </p:cNvPr>
              <p:cNvSpPr>
                <a:spLocks noChangeArrowheads="1"/>
              </p:cNvSpPr>
              <p:nvPr/>
            </p:nvSpPr>
            <p:spPr bwMode="auto">
              <a:xfrm>
                <a:off x="5117" y="2706"/>
                <a:ext cx="435" cy="15"/>
              </a:xfrm>
              <a:prstGeom prst="rect">
                <a:avLst/>
              </a:prstGeom>
              <a:solidFill>
                <a:srgbClr val="7BBE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41" name="Rectangle 258">
                <a:extLst>
                  <a:ext uri="{FF2B5EF4-FFF2-40B4-BE49-F238E27FC236}">
                    <a16:creationId xmlns:a16="http://schemas.microsoft.com/office/drawing/2014/main" id="{0F957B7A-1CA4-4394-A06E-451DCC5F0406}"/>
                  </a:ext>
                </a:extLst>
              </p:cNvPr>
              <p:cNvSpPr>
                <a:spLocks noChangeArrowheads="1"/>
              </p:cNvSpPr>
              <p:nvPr/>
            </p:nvSpPr>
            <p:spPr bwMode="auto">
              <a:xfrm>
                <a:off x="5117" y="2721"/>
                <a:ext cx="435" cy="14"/>
              </a:xfrm>
              <a:prstGeom prst="rect">
                <a:avLst/>
              </a:prstGeom>
              <a:solidFill>
                <a:srgbClr val="79BD4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42" name="Rectangle 259">
                <a:extLst>
                  <a:ext uri="{FF2B5EF4-FFF2-40B4-BE49-F238E27FC236}">
                    <a16:creationId xmlns:a16="http://schemas.microsoft.com/office/drawing/2014/main" id="{6C692F3F-28E4-4732-A416-211E81D9007F}"/>
                  </a:ext>
                </a:extLst>
              </p:cNvPr>
              <p:cNvSpPr>
                <a:spLocks noChangeArrowheads="1"/>
              </p:cNvSpPr>
              <p:nvPr/>
            </p:nvSpPr>
            <p:spPr bwMode="auto">
              <a:xfrm>
                <a:off x="5117" y="2735"/>
                <a:ext cx="435" cy="15"/>
              </a:xfrm>
              <a:prstGeom prst="rect">
                <a:avLst/>
              </a:prstGeom>
              <a:solidFill>
                <a:srgbClr val="77BC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43" name="Rectangle 260">
                <a:extLst>
                  <a:ext uri="{FF2B5EF4-FFF2-40B4-BE49-F238E27FC236}">
                    <a16:creationId xmlns:a16="http://schemas.microsoft.com/office/drawing/2014/main" id="{F8B54D0D-C9D0-4A93-833A-03ABAA1761F0}"/>
                  </a:ext>
                </a:extLst>
              </p:cNvPr>
              <p:cNvSpPr>
                <a:spLocks noChangeArrowheads="1"/>
              </p:cNvSpPr>
              <p:nvPr/>
            </p:nvSpPr>
            <p:spPr bwMode="auto">
              <a:xfrm>
                <a:off x="5117" y="2750"/>
                <a:ext cx="435" cy="19"/>
              </a:xfrm>
              <a:prstGeom prst="rect">
                <a:avLst/>
              </a:prstGeom>
              <a:solidFill>
                <a:srgbClr val="75BB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44" name="Rectangle 261">
                <a:extLst>
                  <a:ext uri="{FF2B5EF4-FFF2-40B4-BE49-F238E27FC236}">
                    <a16:creationId xmlns:a16="http://schemas.microsoft.com/office/drawing/2014/main" id="{9CDCF666-A77C-48BD-80F0-7AA1162FCB8A}"/>
                  </a:ext>
                </a:extLst>
              </p:cNvPr>
              <p:cNvSpPr>
                <a:spLocks noChangeArrowheads="1"/>
              </p:cNvSpPr>
              <p:nvPr/>
            </p:nvSpPr>
            <p:spPr bwMode="auto">
              <a:xfrm>
                <a:off x="5117" y="2769"/>
                <a:ext cx="435" cy="15"/>
              </a:xfrm>
              <a:prstGeom prst="rect">
                <a:avLst/>
              </a:prstGeom>
              <a:solidFill>
                <a:srgbClr val="73BA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45" name="Rectangle 262">
                <a:extLst>
                  <a:ext uri="{FF2B5EF4-FFF2-40B4-BE49-F238E27FC236}">
                    <a16:creationId xmlns:a16="http://schemas.microsoft.com/office/drawing/2014/main" id="{200D2222-02CC-41E8-AB28-7DEBD0B91F23}"/>
                  </a:ext>
                </a:extLst>
              </p:cNvPr>
              <p:cNvSpPr>
                <a:spLocks noChangeArrowheads="1"/>
              </p:cNvSpPr>
              <p:nvPr/>
            </p:nvSpPr>
            <p:spPr bwMode="auto">
              <a:xfrm>
                <a:off x="5117" y="2784"/>
                <a:ext cx="435" cy="15"/>
              </a:xfrm>
              <a:prstGeom prst="rect">
                <a:avLst/>
              </a:prstGeom>
              <a:solidFill>
                <a:srgbClr val="71B9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46" name="Rectangle 263">
                <a:extLst>
                  <a:ext uri="{FF2B5EF4-FFF2-40B4-BE49-F238E27FC236}">
                    <a16:creationId xmlns:a16="http://schemas.microsoft.com/office/drawing/2014/main" id="{DB59E369-9163-4662-8F03-0697912EFDC6}"/>
                  </a:ext>
                </a:extLst>
              </p:cNvPr>
              <p:cNvSpPr>
                <a:spLocks noChangeArrowheads="1"/>
              </p:cNvSpPr>
              <p:nvPr/>
            </p:nvSpPr>
            <p:spPr bwMode="auto">
              <a:xfrm>
                <a:off x="5117" y="2799"/>
                <a:ext cx="435" cy="14"/>
              </a:xfrm>
              <a:prstGeom prst="rect">
                <a:avLst/>
              </a:prstGeom>
              <a:solidFill>
                <a:srgbClr val="6FB8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47" name="Rectangle 264">
                <a:extLst>
                  <a:ext uri="{FF2B5EF4-FFF2-40B4-BE49-F238E27FC236}">
                    <a16:creationId xmlns:a16="http://schemas.microsoft.com/office/drawing/2014/main" id="{F99185E8-D97D-44F0-9429-5DD1D71096F2}"/>
                  </a:ext>
                </a:extLst>
              </p:cNvPr>
              <p:cNvSpPr>
                <a:spLocks noChangeArrowheads="1"/>
              </p:cNvSpPr>
              <p:nvPr/>
            </p:nvSpPr>
            <p:spPr bwMode="auto">
              <a:xfrm>
                <a:off x="5117" y="2813"/>
                <a:ext cx="435" cy="15"/>
              </a:xfrm>
              <a:prstGeom prst="rect">
                <a:avLst/>
              </a:prstGeom>
              <a:solidFill>
                <a:srgbClr val="6DB7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48" name="Rectangle 265">
                <a:extLst>
                  <a:ext uri="{FF2B5EF4-FFF2-40B4-BE49-F238E27FC236}">
                    <a16:creationId xmlns:a16="http://schemas.microsoft.com/office/drawing/2014/main" id="{A8013E14-7B9A-459C-AF26-1E01C0C9C81F}"/>
                  </a:ext>
                </a:extLst>
              </p:cNvPr>
              <p:cNvSpPr>
                <a:spLocks noChangeArrowheads="1"/>
              </p:cNvSpPr>
              <p:nvPr/>
            </p:nvSpPr>
            <p:spPr bwMode="auto">
              <a:xfrm>
                <a:off x="5117" y="2828"/>
                <a:ext cx="435" cy="15"/>
              </a:xfrm>
              <a:prstGeom prst="rect">
                <a:avLst/>
              </a:prstGeom>
              <a:solidFill>
                <a:srgbClr val="6BB6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49" name="Rectangle 266">
                <a:extLst>
                  <a:ext uri="{FF2B5EF4-FFF2-40B4-BE49-F238E27FC236}">
                    <a16:creationId xmlns:a16="http://schemas.microsoft.com/office/drawing/2014/main" id="{C00C385F-33CF-4E03-99A6-24824603B690}"/>
                  </a:ext>
                </a:extLst>
              </p:cNvPr>
              <p:cNvSpPr>
                <a:spLocks noChangeArrowheads="1"/>
              </p:cNvSpPr>
              <p:nvPr/>
            </p:nvSpPr>
            <p:spPr bwMode="auto">
              <a:xfrm>
                <a:off x="5117" y="2843"/>
                <a:ext cx="435" cy="19"/>
              </a:xfrm>
              <a:prstGeom prst="rect">
                <a:avLst/>
              </a:prstGeom>
              <a:solidFill>
                <a:srgbClr val="69B5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50" name="Rectangle 267">
                <a:extLst>
                  <a:ext uri="{FF2B5EF4-FFF2-40B4-BE49-F238E27FC236}">
                    <a16:creationId xmlns:a16="http://schemas.microsoft.com/office/drawing/2014/main" id="{F74EAAF6-0ED3-4239-AC29-6D6BECE41E83}"/>
                  </a:ext>
                </a:extLst>
              </p:cNvPr>
              <p:cNvSpPr>
                <a:spLocks noChangeArrowheads="1"/>
              </p:cNvSpPr>
              <p:nvPr/>
            </p:nvSpPr>
            <p:spPr bwMode="auto">
              <a:xfrm>
                <a:off x="5117" y="2862"/>
                <a:ext cx="435" cy="15"/>
              </a:xfrm>
              <a:prstGeom prst="rect">
                <a:avLst/>
              </a:prstGeom>
              <a:solidFill>
                <a:srgbClr val="67B4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51" name="Rectangle 268">
                <a:extLst>
                  <a:ext uri="{FF2B5EF4-FFF2-40B4-BE49-F238E27FC236}">
                    <a16:creationId xmlns:a16="http://schemas.microsoft.com/office/drawing/2014/main" id="{66BDD745-8B8B-49C4-9BB7-72E669FBA06E}"/>
                  </a:ext>
                </a:extLst>
              </p:cNvPr>
              <p:cNvSpPr>
                <a:spLocks noChangeArrowheads="1"/>
              </p:cNvSpPr>
              <p:nvPr/>
            </p:nvSpPr>
            <p:spPr bwMode="auto">
              <a:xfrm>
                <a:off x="5117" y="2877"/>
                <a:ext cx="435" cy="15"/>
              </a:xfrm>
              <a:prstGeom prst="rect">
                <a:avLst/>
              </a:prstGeom>
              <a:solidFill>
                <a:srgbClr val="65B3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52" name="Rectangle 269">
                <a:extLst>
                  <a:ext uri="{FF2B5EF4-FFF2-40B4-BE49-F238E27FC236}">
                    <a16:creationId xmlns:a16="http://schemas.microsoft.com/office/drawing/2014/main" id="{51A3B1B7-DEC4-44F6-85C1-E026F396899E}"/>
                  </a:ext>
                </a:extLst>
              </p:cNvPr>
              <p:cNvSpPr>
                <a:spLocks noChangeArrowheads="1"/>
              </p:cNvSpPr>
              <p:nvPr/>
            </p:nvSpPr>
            <p:spPr bwMode="auto">
              <a:xfrm>
                <a:off x="5117" y="2892"/>
                <a:ext cx="435" cy="14"/>
              </a:xfrm>
              <a:prstGeom prst="rect">
                <a:avLst/>
              </a:prstGeom>
              <a:solidFill>
                <a:srgbClr val="63B24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53" name="Rectangle 270">
                <a:extLst>
                  <a:ext uri="{FF2B5EF4-FFF2-40B4-BE49-F238E27FC236}">
                    <a16:creationId xmlns:a16="http://schemas.microsoft.com/office/drawing/2014/main" id="{98644364-2EF2-4FA8-9703-22157051D23E}"/>
                  </a:ext>
                </a:extLst>
              </p:cNvPr>
              <p:cNvSpPr>
                <a:spLocks noChangeArrowheads="1"/>
              </p:cNvSpPr>
              <p:nvPr/>
            </p:nvSpPr>
            <p:spPr bwMode="auto">
              <a:xfrm>
                <a:off x="5117" y="2906"/>
                <a:ext cx="435" cy="15"/>
              </a:xfrm>
              <a:prstGeom prst="rect">
                <a:avLst/>
              </a:prstGeom>
              <a:solidFill>
                <a:srgbClr val="61B1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54" name="Rectangle 271">
                <a:extLst>
                  <a:ext uri="{FF2B5EF4-FFF2-40B4-BE49-F238E27FC236}">
                    <a16:creationId xmlns:a16="http://schemas.microsoft.com/office/drawing/2014/main" id="{CED0B098-E040-43B4-9F8F-6D764AF764D2}"/>
                  </a:ext>
                </a:extLst>
              </p:cNvPr>
              <p:cNvSpPr>
                <a:spLocks noChangeArrowheads="1"/>
              </p:cNvSpPr>
              <p:nvPr/>
            </p:nvSpPr>
            <p:spPr bwMode="auto">
              <a:xfrm>
                <a:off x="5117" y="2921"/>
                <a:ext cx="435" cy="19"/>
              </a:xfrm>
              <a:prstGeom prst="rect">
                <a:avLst/>
              </a:prstGeom>
              <a:solidFill>
                <a:srgbClr val="5F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55" name="Rectangle 272">
                <a:extLst>
                  <a:ext uri="{FF2B5EF4-FFF2-40B4-BE49-F238E27FC236}">
                    <a16:creationId xmlns:a16="http://schemas.microsoft.com/office/drawing/2014/main" id="{57802E10-B708-45EC-82BC-713CB18C0230}"/>
                  </a:ext>
                </a:extLst>
              </p:cNvPr>
              <p:cNvSpPr>
                <a:spLocks noChangeArrowheads="1"/>
              </p:cNvSpPr>
              <p:nvPr/>
            </p:nvSpPr>
            <p:spPr bwMode="auto">
              <a:xfrm>
                <a:off x="5117" y="2940"/>
                <a:ext cx="435" cy="15"/>
              </a:xfrm>
              <a:prstGeom prst="rect">
                <a:avLst/>
              </a:prstGeom>
              <a:solidFill>
                <a:srgbClr val="5DAF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56" name="Rectangle 273">
                <a:extLst>
                  <a:ext uri="{FF2B5EF4-FFF2-40B4-BE49-F238E27FC236}">
                    <a16:creationId xmlns:a16="http://schemas.microsoft.com/office/drawing/2014/main" id="{4686F61C-71D3-4549-AEFD-E773257D0DCC}"/>
                  </a:ext>
                </a:extLst>
              </p:cNvPr>
              <p:cNvSpPr>
                <a:spLocks noChangeArrowheads="1"/>
              </p:cNvSpPr>
              <p:nvPr/>
            </p:nvSpPr>
            <p:spPr bwMode="auto">
              <a:xfrm>
                <a:off x="5117" y="2955"/>
                <a:ext cx="435" cy="15"/>
              </a:xfrm>
              <a:prstGeom prst="rect">
                <a:avLst/>
              </a:prstGeom>
              <a:solidFill>
                <a:srgbClr val="5BAE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57" name="Rectangle 274">
                <a:extLst>
                  <a:ext uri="{FF2B5EF4-FFF2-40B4-BE49-F238E27FC236}">
                    <a16:creationId xmlns:a16="http://schemas.microsoft.com/office/drawing/2014/main" id="{9D670915-3ABD-4DB5-BA47-39C153D26B6F}"/>
                  </a:ext>
                </a:extLst>
              </p:cNvPr>
              <p:cNvSpPr>
                <a:spLocks noChangeArrowheads="1"/>
              </p:cNvSpPr>
              <p:nvPr/>
            </p:nvSpPr>
            <p:spPr bwMode="auto">
              <a:xfrm>
                <a:off x="5117" y="2970"/>
                <a:ext cx="435" cy="15"/>
              </a:xfrm>
              <a:prstGeom prst="rect">
                <a:avLst/>
              </a:prstGeom>
              <a:solidFill>
                <a:srgbClr val="59AD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58" name="Rectangle 275">
                <a:extLst>
                  <a:ext uri="{FF2B5EF4-FFF2-40B4-BE49-F238E27FC236}">
                    <a16:creationId xmlns:a16="http://schemas.microsoft.com/office/drawing/2014/main" id="{8CFC0316-FEC5-479A-884B-E9CC445D9491}"/>
                  </a:ext>
                </a:extLst>
              </p:cNvPr>
              <p:cNvSpPr>
                <a:spLocks noChangeArrowheads="1"/>
              </p:cNvSpPr>
              <p:nvPr/>
            </p:nvSpPr>
            <p:spPr bwMode="auto">
              <a:xfrm>
                <a:off x="5117" y="2985"/>
                <a:ext cx="435" cy="14"/>
              </a:xfrm>
              <a:prstGeom prst="rect">
                <a:avLst/>
              </a:prstGeom>
              <a:solidFill>
                <a:srgbClr val="57AC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59" name="Rectangle 276">
                <a:extLst>
                  <a:ext uri="{FF2B5EF4-FFF2-40B4-BE49-F238E27FC236}">
                    <a16:creationId xmlns:a16="http://schemas.microsoft.com/office/drawing/2014/main" id="{B1CF22E9-CF34-448D-A45A-0228E5BF210D}"/>
                  </a:ext>
                </a:extLst>
              </p:cNvPr>
              <p:cNvSpPr>
                <a:spLocks noChangeArrowheads="1"/>
              </p:cNvSpPr>
              <p:nvPr/>
            </p:nvSpPr>
            <p:spPr bwMode="auto">
              <a:xfrm>
                <a:off x="5117" y="2999"/>
                <a:ext cx="435" cy="15"/>
              </a:xfrm>
              <a:prstGeom prst="rect">
                <a:avLst/>
              </a:prstGeom>
              <a:solidFill>
                <a:srgbClr val="55AB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60" name="Rectangle 277">
                <a:extLst>
                  <a:ext uri="{FF2B5EF4-FFF2-40B4-BE49-F238E27FC236}">
                    <a16:creationId xmlns:a16="http://schemas.microsoft.com/office/drawing/2014/main" id="{353FF074-371A-4A9B-AE66-5743B4E240FC}"/>
                  </a:ext>
                </a:extLst>
              </p:cNvPr>
              <p:cNvSpPr>
                <a:spLocks noChangeArrowheads="1"/>
              </p:cNvSpPr>
              <p:nvPr/>
            </p:nvSpPr>
            <p:spPr bwMode="auto">
              <a:xfrm>
                <a:off x="5117" y="3014"/>
                <a:ext cx="435" cy="19"/>
              </a:xfrm>
              <a:prstGeom prst="rect">
                <a:avLst/>
              </a:prstGeom>
              <a:solidFill>
                <a:srgbClr val="53AA5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61" name="Rectangle 278">
                <a:extLst>
                  <a:ext uri="{FF2B5EF4-FFF2-40B4-BE49-F238E27FC236}">
                    <a16:creationId xmlns:a16="http://schemas.microsoft.com/office/drawing/2014/main" id="{5B211D7D-E162-4CD4-BFF5-0539E340BD28}"/>
                  </a:ext>
                </a:extLst>
              </p:cNvPr>
              <p:cNvSpPr>
                <a:spLocks noChangeArrowheads="1"/>
              </p:cNvSpPr>
              <p:nvPr/>
            </p:nvSpPr>
            <p:spPr bwMode="auto">
              <a:xfrm>
                <a:off x="5117" y="3033"/>
                <a:ext cx="435" cy="15"/>
              </a:xfrm>
              <a:prstGeom prst="rect">
                <a:avLst/>
              </a:prstGeom>
              <a:solidFill>
                <a:srgbClr val="51A9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62" name="Rectangle 279">
                <a:extLst>
                  <a:ext uri="{FF2B5EF4-FFF2-40B4-BE49-F238E27FC236}">
                    <a16:creationId xmlns:a16="http://schemas.microsoft.com/office/drawing/2014/main" id="{7E9C923C-6DA8-4EA3-B6C7-4B9E80B31DF1}"/>
                  </a:ext>
                </a:extLst>
              </p:cNvPr>
              <p:cNvSpPr>
                <a:spLocks noChangeArrowheads="1"/>
              </p:cNvSpPr>
              <p:nvPr/>
            </p:nvSpPr>
            <p:spPr bwMode="auto">
              <a:xfrm>
                <a:off x="5117" y="3048"/>
                <a:ext cx="435" cy="15"/>
              </a:xfrm>
              <a:prstGeom prst="rect">
                <a:avLst/>
              </a:prstGeom>
              <a:solidFill>
                <a:srgbClr val="4FA8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63" name="Rectangle 280">
                <a:extLst>
                  <a:ext uri="{FF2B5EF4-FFF2-40B4-BE49-F238E27FC236}">
                    <a16:creationId xmlns:a16="http://schemas.microsoft.com/office/drawing/2014/main" id="{07A747CA-5B94-4136-BCCA-98CEDE374B3F}"/>
                  </a:ext>
                </a:extLst>
              </p:cNvPr>
              <p:cNvSpPr>
                <a:spLocks noChangeArrowheads="1"/>
              </p:cNvSpPr>
              <p:nvPr/>
            </p:nvSpPr>
            <p:spPr bwMode="auto">
              <a:xfrm>
                <a:off x="5117" y="3063"/>
                <a:ext cx="435" cy="15"/>
              </a:xfrm>
              <a:prstGeom prst="rect">
                <a:avLst/>
              </a:prstGeom>
              <a:solidFill>
                <a:srgbClr val="4DA7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64" name="Rectangle 281">
                <a:extLst>
                  <a:ext uri="{FF2B5EF4-FFF2-40B4-BE49-F238E27FC236}">
                    <a16:creationId xmlns:a16="http://schemas.microsoft.com/office/drawing/2014/main" id="{DEA50FD8-9B4E-4CF3-B27D-8AECC9C8853E}"/>
                  </a:ext>
                </a:extLst>
              </p:cNvPr>
              <p:cNvSpPr>
                <a:spLocks noChangeArrowheads="1"/>
              </p:cNvSpPr>
              <p:nvPr/>
            </p:nvSpPr>
            <p:spPr bwMode="auto">
              <a:xfrm>
                <a:off x="5117" y="3078"/>
                <a:ext cx="435" cy="14"/>
              </a:xfrm>
              <a:prstGeom prst="rect">
                <a:avLst/>
              </a:prstGeom>
              <a:solidFill>
                <a:srgbClr val="4BA6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65" name="Rectangle 282">
                <a:extLst>
                  <a:ext uri="{FF2B5EF4-FFF2-40B4-BE49-F238E27FC236}">
                    <a16:creationId xmlns:a16="http://schemas.microsoft.com/office/drawing/2014/main" id="{E9BFAE4A-2AE6-4348-BA37-1EB9BD426932}"/>
                  </a:ext>
                </a:extLst>
              </p:cNvPr>
              <p:cNvSpPr>
                <a:spLocks noChangeArrowheads="1"/>
              </p:cNvSpPr>
              <p:nvPr/>
            </p:nvSpPr>
            <p:spPr bwMode="auto">
              <a:xfrm>
                <a:off x="5117" y="3092"/>
                <a:ext cx="435" cy="19"/>
              </a:xfrm>
              <a:prstGeom prst="rect">
                <a:avLst/>
              </a:prstGeom>
              <a:solidFill>
                <a:srgbClr val="49A55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66" name="Rectangle 283">
                <a:extLst>
                  <a:ext uri="{FF2B5EF4-FFF2-40B4-BE49-F238E27FC236}">
                    <a16:creationId xmlns:a16="http://schemas.microsoft.com/office/drawing/2014/main" id="{CA822FE0-0F0D-4E9D-AD3F-7741BC80C0F9}"/>
                  </a:ext>
                </a:extLst>
              </p:cNvPr>
              <p:cNvSpPr>
                <a:spLocks noChangeArrowheads="1"/>
              </p:cNvSpPr>
              <p:nvPr/>
            </p:nvSpPr>
            <p:spPr bwMode="auto">
              <a:xfrm>
                <a:off x="5117" y="3111"/>
                <a:ext cx="435" cy="15"/>
              </a:xfrm>
              <a:prstGeom prst="rect">
                <a:avLst/>
              </a:prstGeom>
              <a:solidFill>
                <a:srgbClr val="47A4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67" name="Rectangle 284">
                <a:extLst>
                  <a:ext uri="{FF2B5EF4-FFF2-40B4-BE49-F238E27FC236}">
                    <a16:creationId xmlns:a16="http://schemas.microsoft.com/office/drawing/2014/main" id="{E2D290B7-61A2-4771-8580-FF194378DB62}"/>
                  </a:ext>
                </a:extLst>
              </p:cNvPr>
              <p:cNvSpPr>
                <a:spLocks noChangeArrowheads="1"/>
              </p:cNvSpPr>
              <p:nvPr/>
            </p:nvSpPr>
            <p:spPr bwMode="auto">
              <a:xfrm>
                <a:off x="5117" y="3126"/>
                <a:ext cx="435" cy="15"/>
              </a:xfrm>
              <a:prstGeom prst="rect">
                <a:avLst/>
              </a:prstGeom>
              <a:solidFill>
                <a:srgbClr val="45A3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68" name="Rectangle 285">
                <a:extLst>
                  <a:ext uri="{FF2B5EF4-FFF2-40B4-BE49-F238E27FC236}">
                    <a16:creationId xmlns:a16="http://schemas.microsoft.com/office/drawing/2014/main" id="{238FC9AE-E957-4B8D-978A-268D30588652}"/>
                  </a:ext>
                </a:extLst>
              </p:cNvPr>
              <p:cNvSpPr>
                <a:spLocks noChangeArrowheads="1"/>
              </p:cNvSpPr>
              <p:nvPr/>
            </p:nvSpPr>
            <p:spPr bwMode="auto">
              <a:xfrm>
                <a:off x="5117" y="3141"/>
                <a:ext cx="435" cy="15"/>
              </a:xfrm>
              <a:prstGeom prst="rect">
                <a:avLst/>
              </a:prstGeom>
              <a:solidFill>
                <a:srgbClr val="43A2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69" name="Rectangle 286">
                <a:extLst>
                  <a:ext uri="{FF2B5EF4-FFF2-40B4-BE49-F238E27FC236}">
                    <a16:creationId xmlns:a16="http://schemas.microsoft.com/office/drawing/2014/main" id="{D6E09C7F-1009-4F00-B563-4F0D9415A707}"/>
                  </a:ext>
                </a:extLst>
              </p:cNvPr>
              <p:cNvSpPr>
                <a:spLocks noChangeArrowheads="1"/>
              </p:cNvSpPr>
              <p:nvPr/>
            </p:nvSpPr>
            <p:spPr bwMode="auto">
              <a:xfrm>
                <a:off x="5117" y="3156"/>
                <a:ext cx="435" cy="15"/>
              </a:xfrm>
              <a:prstGeom prst="rect">
                <a:avLst/>
              </a:prstGeom>
              <a:solidFill>
                <a:srgbClr val="41A1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70" name="Rectangle 287">
                <a:extLst>
                  <a:ext uri="{FF2B5EF4-FFF2-40B4-BE49-F238E27FC236}">
                    <a16:creationId xmlns:a16="http://schemas.microsoft.com/office/drawing/2014/main" id="{F601C10A-0CF8-4F3B-9DCE-8F38B8884C6A}"/>
                  </a:ext>
                </a:extLst>
              </p:cNvPr>
              <p:cNvSpPr>
                <a:spLocks noChangeArrowheads="1"/>
              </p:cNvSpPr>
              <p:nvPr/>
            </p:nvSpPr>
            <p:spPr bwMode="auto">
              <a:xfrm>
                <a:off x="5117" y="3171"/>
                <a:ext cx="435" cy="14"/>
              </a:xfrm>
              <a:prstGeom prst="rect">
                <a:avLst/>
              </a:prstGeom>
              <a:solidFill>
                <a:srgbClr val="3FA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71" name="Rectangle 288">
                <a:extLst>
                  <a:ext uri="{FF2B5EF4-FFF2-40B4-BE49-F238E27FC236}">
                    <a16:creationId xmlns:a16="http://schemas.microsoft.com/office/drawing/2014/main" id="{FA2FA4EC-AB19-4CA1-A02C-1B518CEEAF7D}"/>
                  </a:ext>
                </a:extLst>
              </p:cNvPr>
              <p:cNvSpPr>
                <a:spLocks noChangeArrowheads="1"/>
              </p:cNvSpPr>
              <p:nvPr/>
            </p:nvSpPr>
            <p:spPr bwMode="auto">
              <a:xfrm>
                <a:off x="5117" y="3185"/>
                <a:ext cx="435" cy="19"/>
              </a:xfrm>
              <a:prstGeom prst="rect">
                <a:avLst/>
              </a:prstGeom>
              <a:solidFill>
                <a:srgbClr val="3D9F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72" name="Rectangle 289">
                <a:extLst>
                  <a:ext uri="{FF2B5EF4-FFF2-40B4-BE49-F238E27FC236}">
                    <a16:creationId xmlns:a16="http://schemas.microsoft.com/office/drawing/2014/main" id="{D776E0FE-59DF-445E-AD33-7054E7BCE5E8}"/>
                  </a:ext>
                </a:extLst>
              </p:cNvPr>
              <p:cNvSpPr>
                <a:spLocks noChangeArrowheads="1"/>
              </p:cNvSpPr>
              <p:nvPr/>
            </p:nvSpPr>
            <p:spPr bwMode="auto">
              <a:xfrm>
                <a:off x="5117" y="3204"/>
                <a:ext cx="435" cy="15"/>
              </a:xfrm>
              <a:prstGeom prst="rect">
                <a:avLst/>
              </a:prstGeom>
              <a:solidFill>
                <a:srgbClr val="3B9E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73" name="Rectangle 290">
                <a:extLst>
                  <a:ext uri="{FF2B5EF4-FFF2-40B4-BE49-F238E27FC236}">
                    <a16:creationId xmlns:a16="http://schemas.microsoft.com/office/drawing/2014/main" id="{9839F925-E0FE-4B5D-8552-44639BE26616}"/>
                  </a:ext>
                </a:extLst>
              </p:cNvPr>
              <p:cNvSpPr>
                <a:spLocks noChangeArrowheads="1"/>
              </p:cNvSpPr>
              <p:nvPr/>
            </p:nvSpPr>
            <p:spPr bwMode="auto">
              <a:xfrm>
                <a:off x="5117" y="3219"/>
                <a:ext cx="435" cy="15"/>
              </a:xfrm>
              <a:prstGeom prst="rect">
                <a:avLst/>
              </a:prstGeom>
              <a:solidFill>
                <a:srgbClr val="399D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74" name="Rectangle 291">
                <a:extLst>
                  <a:ext uri="{FF2B5EF4-FFF2-40B4-BE49-F238E27FC236}">
                    <a16:creationId xmlns:a16="http://schemas.microsoft.com/office/drawing/2014/main" id="{21CEED4B-3AB4-49CA-94E7-E45A266B552C}"/>
                  </a:ext>
                </a:extLst>
              </p:cNvPr>
              <p:cNvSpPr>
                <a:spLocks noChangeArrowheads="1"/>
              </p:cNvSpPr>
              <p:nvPr/>
            </p:nvSpPr>
            <p:spPr bwMode="auto">
              <a:xfrm>
                <a:off x="5117" y="3234"/>
                <a:ext cx="435" cy="15"/>
              </a:xfrm>
              <a:prstGeom prst="rect">
                <a:avLst/>
              </a:prstGeom>
              <a:solidFill>
                <a:srgbClr val="379C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75" name="Rectangle 292">
                <a:extLst>
                  <a:ext uri="{FF2B5EF4-FFF2-40B4-BE49-F238E27FC236}">
                    <a16:creationId xmlns:a16="http://schemas.microsoft.com/office/drawing/2014/main" id="{05B8D888-6043-48EE-B014-1A45F1B10CCE}"/>
                  </a:ext>
                </a:extLst>
              </p:cNvPr>
              <p:cNvSpPr>
                <a:spLocks noChangeArrowheads="1"/>
              </p:cNvSpPr>
              <p:nvPr/>
            </p:nvSpPr>
            <p:spPr bwMode="auto">
              <a:xfrm>
                <a:off x="5117" y="3249"/>
                <a:ext cx="435" cy="14"/>
              </a:xfrm>
              <a:prstGeom prst="rect">
                <a:avLst/>
              </a:prstGeom>
              <a:solidFill>
                <a:srgbClr val="359B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76" name="Rectangle 293">
                <a:extLst>
                  <a:ext uri="{FF2B5EF4-FFF2-40B4-BE49-F238E27FC236}">
                    <a16:creationId xmlns:a16="http://schemas.microsoft.com/office/drawing/2014/main" id="{9919F270-4A57-4406-A996-DFCD606ED9CC}"/>
                  </a:ext>
                </a:extLst>
              </p:cNvPr>
              <p:cNvSpPr>
                <a:spLocks noChangeArrowheads="1"/>
              </p:cNvSpPr>
              <p:nvPr/>
            </p:nvSpPr>
            <p:spPr bwMode="auto">
              <a:xfrm>
                <a:off x="5117" y="3263"/>
                <a:ext cx="435" cy="19"/>
              </a:xfrm>
              <a:prstGeom prst="rect">
                <a:avLst/>
              </a:prstGeom>
              <a:solidFill>
                <a:srgbClr val="339A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77" name="Rectangle 294">
                <a:extLst>
                  <a:ext uri="{FF2B5EF4-FFF2-40B4-BE49-F238E27FC236}">
                    <a16:creationId xmlns:a16="http://schemas.microsoft.com/office/drawing/2014/main" id="{7BA3D62C-E651-4997-93BB-BA0A019C006A}"/>
                  </a:ext>
                </a:extLst>
              </p:cNvPr>
              <p:cNvSpPr>
                <a:spLocks noChangeArrowheads="1"/>
              </p:cNvSpPr>
              <p:nvPr/>
            </p:nvSpPr>
            <p:spPr bwMode="auto">
              <a:xfrm>
                <a:off x="5117" y="3282"/>
                <a:ext cx="435" cy="15"/>
              </a:xfrm>
              <a:prstGeom prst="rect">
                <a:avLst/>
              </a:prstGeom>
              <a:solidFill>
                <a:srgbClr val="3199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78" name="Rectangle 295">
                <a:extLst>
                  <a:ext uri="{FF2B5EF4-FFF2-40B4-BE49-F238E27FC236}">
                    <a16:creationId xmlns:a16="http://schemas.microsoft.com/office/drawing/2014/main" id="{741E93E6-EFA6-4476-A800-CFDE5FAA602E}"/>
                  </a:ext>
                </a:extLst>
              </p:cNvPr>
              <p:cNvSpPr>
                <a:spLocks noChangeArrowheads="1"/>
              </p:cNvSpPr>
              <p:nvPr/>
            </p:nvSpPr>
            <p:spPr bwMode="auto">
              <a:xfrm>
                <a:off x="5117" y="3297"/>
                <a:ext cx="435" cy="15"/>
              </a:xfrm>
              <a:prstGeom prst="rect">
                <a:avLst/>
              </a:prstGeom>
              <a:solidFill>
                <a:srgbClr val="2F98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79" name="Rectangle 296">
                <a:extLst>
                  <a:ext uri="{FF2B5EF4-FFF2-40B4-BE49-F238E27FC236}">
                    <a16:creationId xmlns:a16="http://schemas.microsoft.com/office/drawing/2014/main" id="{BD3A55FB-D6C4-455D-ABAE-61407AAAC212}"/>
                  </a:ext>
                </a:extLst>
              </p:cNvPr>
              <p:cNvSpPr>
                <a:spLocks noChangeArrowheads="1"/>
              </p:cNvSpPr>
              <p:nvPr/>
            </p:nvSpPr>
            <p:spPr bwMode="auto">
              <a:xfrm>
                <a:off x="5117" y="3312"/>
                <a:ext cx="435" cy="15"/>
              </a:xfrm>
              <a:prstGeom prst="rect">
                <a:avLst/>
              </a:prstGeom>
              <a:solidFill>
                <a:srgbClr val="2D97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80" name="Rectangle 297">
                <a:extLst>
                  <a:ext uri="{FF2B5EF4-FFF2-40B4-BE49-F238E27FC236}">
                    <a16:creationId xmlns:a16="http://schemas.microsoft.com/office/drawing/2014/main" id="{B53B0A40-E161-480C-A7DE-D88539323003}"/>
                  </a:ext>
                </a:extLst>
              </p:cNvPr>
              <p:cNvSpPr>
                <a:spLocks noChangeArrowheads="1"/>
              </p:cNvSpPr>
              <p:nvPr/>
            </p:nvSpPr>
            <p:spPr bwMode="auto">
              <a:xfrm>
                <a:off x="5117" y="3327"/>
                <a:ext cx="435" cy="15"/>
              </a:xfrm>
              <a:prstGeom prst="rect">
                <a:avLst/>
              </a:prstGeom>
              <a:solidFill>
                <a:srgbClr val="2B96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81" name="Rectangle 298">
                <a:extLst>
                  <a:ext uri="{FF2B5EF4-FFF2-40B4-BE49-F238E27FC236}">
                    <a16:creationId xmlns:a16="http://schemas.microsoft.com/office/drawing/2014/main" id="{A8C9F3EA-1A25-4AE6-A9E6-6F25B2A8AEEE}"/>
                  </a:ext>
                </a:extLst>
              </p:cNvPr>
              <p:cNvSpPr>
                <a:spLocks noChangeArrowheads="1"/>
              </p:cNvSpPr>
              <p:nvPr/>
            </p:nvSpPr>
            <p:spPr bwMode="auto">
              <a:xfrm>
                <a:off x="5117" y="3342"/>
                <a:ext cx="435" cy="14"/>
              </a:xfrm>
              <a:prstGeom prst="rect">
                <a:avLst/>
              </a:prstGeom>
              <a:solidFill>
                <a:srgbClr val="2995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82" name="Rectangle 299">
                <a:extLst>
                  <a:ext uri="{FF2B5EF4-FFF2-40B4-BE49-F238E27FC236}">
                    <a16:creationId xmlns:a16="http://schemas.microsoft.com/office/drawing/2014/main" id="{CAD8AA72-E5CE-492C-A961-E4D1DA6D441B}"/>
                  </a:ext>
                </a:extLst>
              </p:cNvPr>
              <p:cNvSpPr>
                <a:spLocks noChangeArrowheads="1"/>
              </p:cNvSpPr>
              <p:nvPr/>
            </p:nvSpPr>
            <p:spPr bwMode="auto">
              <a:xfrm>
                <a:off x="5117" y="3356"/>
                <a:ext cx="435" cy="19"/>
              </a:xfrm>
              <a:prstGeom prst="rect">
                <a:avLst/>
              </a:prstGeom>
              <a:solidFill>
                <a:srgbClr val="2794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83" name="Rectangle 300">
                <a:extLst>
                  <a:ext uri="{FF2B5EF4-FFF2-40B4-BE49-F238E27FC236}">
                    <a16:creationId xmlns:a16="http://schemas.microsoft.com/office/drawing/2014/main" id="{44D90CD5-89B7-47DF-B2DE-2114782F8ED2}"/>
                  </a:ext>
                </a:extLst>
              </p:cNvPr>
              <p:cNvSpPr>
                <a:spLocks noChangeArrowheads="1"/>
              </p:cNvSpPr>
              <p:nvPr/>
            </p:nvSpPr>
            <p:spPr bwMode="auto">
              <a:xfrm>
                <a:off x="5117" y="3375"/>
                <a:ext cx="435" cy="15"/>
              </a:xfrm>
              <a:prstGeom prst="rect">
                <a:avLst/>
              </a:prstGeom>
              <a:solidFill>
                <a:srgbClr val="2593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84" name="Rectangle 301">
                <a:extLst>
                  <a:ext uri="{FF2B5EF4-FFF2-40B4-BE49-F238E27FC236}">
                    <a16:creationId xmlns:a16="http://schemas.microsoft.com/office/drawing/2014/main" id="{E5AC6234-700A-45C1-A422-464894E68B85}"/>
                  </a:ext>
                </a:extLst>
              </p:cNvPr>
              <p:cNvSpPr>
                <a:spLocks noChangeArrowheads="1"/>
              </p:cNvSpPr>
              <p:nvPr/>
            </p:nvSpPr>
            <p:spPr bwMode="auto">
              <a:xfrm>
                <a:off x="5117" y="3390"/>
                <a:ext cx="435" cy="15"/>
              </a:xfrm>
              <a:prstGeom prst="rect">
                <a:avLst/>
              </a:prstGeom>
              <a:solidFill>
                <a:srgbClr val="2392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85" name="Rectangle 302">
                <a:extLst>
                  <a:ext uri="{FF2B5EF4-FFF2-40B4-BE49-F238E27FC236}">
                    <a16:creationId xmlns:a16="http://schemas.microsoft.com/office/drawing/2014/main" id="{95554CF2-FB4A-4E34-9F33-31DF11966D1D}"/>
                  </a:ext>
                </a:extLst>
              </p:cNvPr>
              <p:cNvSpPr>
                <a:spLocks noChangeArrowheads="1"/>
              </p:cNvSpPr>
              <p:nvPr/>
            </p:nvSpPr>
            <p:spPr bwMode="auto">
              <a:xfrm>
                <a:off x="5117" y="3405"/>
                <a:ext cx="435" cy="15"/>
              </a:xfrm>
              <a:prstGeom prst="rect">
                <a:avLst/>
              </a:prstGeom>
              <a:solidFill>
                <a:srgbClr val="2191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86" name="Rectangle 303">
                <a:extLst>
                  <a:ext uri="{FF2B5EF4-FFF2-40B4-BE49-F238E27FC236}">
                    <a16:creationId xmlns:a16="http://schemas.microsoft.com/office/drawing/2014/main" id="{EFE73D03-A614-470F-840E-DE5FE22B4E87}"/>
                  </a:ext>
                </a:extLst>
              </p:cNvPr>
              <p:cNvSpPr>
                <a:spLocks noChangeArrowheads="1"/>
              </p:cNvSpPr>
              <p:nvPr/>
            </p:nvSpPr>
            <p:spPr bwMode="auto">
              <a:xfrm>
                <a:off x="5117" y="3420"/>
                <a:ext cx="435" cy="15"/>
              </a:xfrm>
              <a:prstGeom prst="rect">
                <a:avLst/>
              </a:prstGeom>
              <a:solidFill>
                <a:srgbClr val="1F90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87" name="Rectangle 304">
                <a:extLst>
                  <a:ext uri="{FF2B5EF4-FFF2-40B4-BE49-F238E27FC236}">
                    <a16:creationId xmlns:a16="http://schemas.microsoft.com/office/drawing/2014/main" id="{32799F34-08BA-4B6E-A3D7-CD29DB0DCFB5}"/>
                  </a:ext>
                </a:extLst>
              </p:cNvPr>
              <p:cNvSpPr>
                <a:spLocks noChangeArrowheads="1"/>
              </p:cNvSpPr>
              <p:nvPr/>
            </p:nvSpPr>
            <p:spPr bwMode="auto">
              <a:xfrm>
                <a:off x="5117" y="3435"/>
                <a:ext cx="435" cy="18"/>
              </a:xfrm>
              <a:prstGeom prst="rect">
                <a:avLst/>
              </a:prstGeom>
              <a:solidFill>
                <a:srgbClr val="1D8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88" name="Rectangle 305">
                <a:extLst>
                  <a:ext uri="{FF2B5EF4-FFF2-40B4-BE49-F238E27FC236}">
                    <a16:creationId xmlns:a16="http://schemas.microsoft.com/office/drawing/2014/main" id="{FBA58374-64AD-4DDB-9891-348CDF38BEB3}"/>
                  </a:ext>
                </a:extLst>
              </p:cNvPr>
              <p:cNvSpPr>
                <a:spLocks noChangeArrowheads="1"/>
              </p:cNvSpPr>
              <p:nvPr/>
            </p:nvSpPr>
            <p:spPr bwMode="auto">
              <a:xfrm>
                <a:off x="5117" y="3453"/>
                <a:ext cx="435" cy="15"/>
              </a:xfrm>
              <a:prstGeom prst="rect">
                <a:avLst/>
              </a:prstGeom>
              <a:solidFill>
                <a:srgbClr val="1B8E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89" name="Rectangle 306">
                <a:extLst>
                  <a:ext uri="{FF2B5EF4-FFF2-40B4-BE49-F238E27FC236}">
                    <a16:creationId xmlns:a16="http://schemas.microsoft.com/office/drawing/2014/main" id="{B4973CDC-35D0-455B-8A21-1E920FDEBF03}"/>
                  </a:ext>
                </a:extLst>
              </p:cNvPr>
              <p:cNvSpPr>
                <a:spLocks noChangeArrowheads="1"/>
              </p:cNvSpPr>
              <p:nvPr/>
            </p:nvSpPr>
            <p:spPr bwMode="auto">
              <a:xfrm>
                <a:off x="5117" y="3468"/>
                <a:ext cx="435" cy="15"/>
              </a:xfrm>
              <a:prstGeom prst="rect">
                <a:avLst/>
              </a:prstGeom>
              <a:solidFill>
                <a:srgbClr val="198D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90" name="Rectangle 307">
                <a:extLst>
                  <a:ext uri="{FF2B5EF4-FFF2-40B4-BE49-F238E27FC236}">
                    <a16:creationId xmlns:a16="http://schemas.microsoft.com/office/drawing/2014/main" id="{46840453-4D09-4561-9924-1E70073FFF59}"/>
                  </a:ext>
                </a:extLst>
              </p:cNvPr>
              <p:cNvSpPr>
                <a:spLocks noChangeArrowheads="1"/>
              </p:cNvSpPr>
              <p:nvPr/>
            </p:nvSpPr>
            <p:spPr bwMode="auto">
              <a:xfrm>
                <a:off x="5117" y="3483"/>
                <a:ext cx="435" cy="15"/>
              </a:xfrm>
              <a:prstGeom prst="rect">
                <a:avLst/>
              </a:prstGeom>
              <a:solidFill>
                <a:srgbClr val="178C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91" name="Rectangle 308">
                <a:extLst>
                  <a:ext uri="{FF2B5EF4-FFF2-40B4-BE49-F238E27FC236}">
                    <a16:creationId xmlns:a16="http://schemas.microsoft.com/office/drawing/2014/main" id="{C007CE0C-AFB9-4D7C-8341-70F632BF4266}"/>
                  </a:ext>
                </a:extLst>
              </p:cNvPr>
              <p:cNvSpPr>
                <a:spLocks noChangeArrowheads="1"/>
              </p:cNvSpPr>
              <p:nvPr/>
            </p:nvSpPr>
            <p:spPr bwMode="auto">
              <a:xfrm>
                <a:off x="5117" y="3498"/>
                <a:ext cx="435" cy="15"/>
              </a:xfrm>
              <a:prstGeom prst="rect">
                <a:avLst/>
              </a:prstGeom>
              <a:solidFill>
                <a:srgbClr val="158B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92" name="Rectangle 309">
                <a:extLst>
                  <a:ext uri="{FF2B5EF4-FFF2-40B4-BE49-F238E27FC236}">
                    <a16:creationId xmlns:a16="http://schemas.microsoft.com/office/drawing/2014/main" id="{BA2E4C39-9E4B-461C-B517-B016D1ABF479}"/>
                  </a:ext>
                </a:extLst>
              </p:cNvPr>
              <p:cNvSpPr>
                <a:spLocks noChangeArrowheads="1"/>
              </p:cNvSpPr>
              <p:nvPr/>
            </p:nvSpPr>
            <p:spPr bwMode="auto">
              <a:xfrm>
                <a:off x="5117" y="3513"/>
                <a:ext cx="435" cy="15"/>
              </a:xfrm>
              <a:prstGeom prst="rect">
                <a:avLst/>
              </a:prstGeom>
              <a:solidFill>
                <a:srgbClr val="138A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93" name="Rectangle 310">
                <a:extLst>
                  <a:ext uri="{FF2B5EF4-FFF2-40B4-BE49-F238E27FC236}">
                    <a16:creationId xmlns:a16="http://schemas.microsoft.com/office/drawing/2014/main" id="{AD5A9FC6-A08E-4960-92C8-EA35DDCBFD2D}"/>
                  </a:ext>
                </a:extLst>
              </p:cNvPr>
              <p:cNvSpPr>
                <a:spLocks noChangeArrowheads="1"/>
              </p:cNvSpPr>
              <p:nvPr/>
            </p:nvSpPr>
            <p:spPr bwMode="auto">
              <a:xfrm>
                <a:off x="5117" y="3528"/>
                <a:ext cx="435" cy="18"/>
              </a:xfrm>
              <a:prstGeom prst="rect">
                <a:avLst/>
              </a:prstGeom>
              <a:solidFill>
                <a:srgbClr val="1189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94" name="Rectangle 311">
                <a:extLst>
                  <a:ext uri="{FF2B5EF4-FFF2-40B4-BE49-F238E27FC236}">
                    <a16:creationId xmlns:a16="http://schemas.microsoft.com/office/drawing/2014/main" id="{FDB4B1F4-F101-4A3E-B74D-F19F75953215}"/>
                  </a:ext>
                </a:extLst>
              </p:cNvPr>
              <p:cNvSpPr>
                <a:spLocks noChangeArrowheads="1"/>
              </p:cNvSpPr>
              <p:nvPr/>
            </p:nvSpPr>
            <p:spPr bwMode="auto">
              <a:xfrm>
                <a:off x="5117" y="3546"/>
                <a:ext cx="435" cy="15"/>
              </a:xfrm>
              <a:prstGeom prst="rect">
                <a:avLst/>
              </a:prstGeom>
              <a:solidFill>
                <a:srgbClr val="0F8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95" name="Rectangle 312">
                <a:extLst>
                  <a:ext uri="{FF2B5EF4-FFF2-40B4-BE49-F238E27FC236}">
                    <a16:creationId xmlns:a16="http://schemas.microsoft.com/office/drawing/2014/main" id="{87CDB7DA-60CA-4BCA-9FC1-669EC711FFC3}"/>
                  </a:ext>
                </a:extLst>
              </p:cNvPr>
              <p:cNvSpPr>
                <a:spLocks noChangeArrowheads="1"/>
              </p:cNvSpPr>
              <p:nvPr/>
            </p:nvSpPr>
            <p:spPr bwMode="auto">
              <a:xfrm>
                <a:off x="5117" y="3561"/>
                <a:ext cx="435" cy="15"/>
              </a:xfrm>
              <a:prstGeom prst="rect">
                <a:avLst/>
              </a:prstGeom>
              <a:solidFill>
                <a:srgbClr val="0D87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96" name="Rectangle 313">
                <a:extLst>
                  <a:ext uri="{FF2B5EF4-FFF2-40B4-BE49-F238E27FC236}">
                    <a16:creationId xmlns:a16="http://schemas.microsoft.com/office/drawing/2014/main" id="{E74E0A75-F274-4548-8ADF-C9421E05050A}"/>
                  </a:ext>
                </a:extLst>
              </p:cNvPr>
              <p:cNvSpPr>
                <a:spLocks noChangeArrowheads="1"/>
              </p:cNvSpPr>
              <p:nvPr/>
            </p:nvSpPr>
            <p:spPr bwMode="auto">
              <a:xfrm>
                <a:off x="5117" y="3576"/>
                <a:ext cx="435" cy="15"/>
              </a:xfrm>
              <a:prstGeom prst="rect">
                <a:avLst/>
              </a:prstGeom>
              <a:solidFill>
                <a:srgbClr val="0B86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97" name="Rectangle 314">
                <a:extLst>
                  <a:ext uri="{FF2B5EF4-FFF2-40B4-BE49-F238E27FC236}">
                    <a16:creationId xmlns:a16="http://schemas.microsoft.com/office/drawing/2014/main" id="{28858E25-8739-46FF-B3A9-0B71EDFFF737}"/>
                  </a:ext>
                </a:extLst>
              </p:cNvPr>
              <p:cNvSpPr>
                <a:spLocks noChangeArrowheads="1"/>
              </p:cNvSpPr>
              <p:nvPr/>
            </p:nvSpPr>
            <p:spPr bwMode="auto">
              <a:xfrm>
                <a:off x="5117" y="3591"/>
                <a:ext cx="435" cy="15"/>
              </a:xfrm>
              <a:prstGeom prst="rect">
                <a:avLst/>
              </a:prstGeom>
              <a:solidFill>
                <a:srgbClr val="0985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98" name="Rectangle 315">
                <a:extLst>
                  <a:ext uri="{FF2B5EF4-FFF2-40B4-BE49-F238E27FC236}">
                    <a16:creationId xmlns:a16="http://schemas.microsoft.com/office/drawing/2014/main" id="{88B08384-1D7F-46E2-A27F-B43596A4B021}"/>
                  </a:ext>
                </a:extLst>
              </p:cNvPr>
              <p:cNvSpPr>
                <a:spLocks noChangeArrowheads="1"/>
              </p:cNvSpPr>
              <p:nvPr/>
            </p:nvSpPr>
            <p:spPr bwMode="auto">
              <a:xfrm>
                <a:off x="5117" y="3606"/>
                <a:ext cx="435" cy="18"/>
              </a:xfrm>
              <a:prstGeom prst="rect">
                <a:avLst/>
              </a:prstGeom>
              <a:solidFill>
                <a:srgbClr val="0784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799" name="Rectangle 316">
                <a:extLst>
                  <a:ext uri="{FF2B5EF4-FFF2-40B4-BE49-F238E27FC236}">
                    <a16:creationId xmlns:a16="http://schemas.microsoft.com/office/drawing/2014/main" id="{E4F72731-5640-4DA1-958A-3ED08FE19646}"/>
                  </a:ext>
                </a:extLst>
              </p:cNvPr>
              <p:cNvSpPr>
                <a:spLocks noChangeArrowheads="1"/>
              </p:cNvSpPr>
              <p:nvPr/>
            </p:nvSpPr>
            <p:spPr bwMode="auto">
              <a:xfrm>
                <a:off x="5117" y="3624"/>
                <a:ext cx="435" cy="15"/>
              </a:xfrm>
              <a:prstGeom prst="rect">
                <a:avLst/>
              </a:prstGeom>
              <a:solidFill>
                <a:srgbClr val="0583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00" name="Rectangle 317">
                <a:extLst>
                  <a:ext uri="{FF2B5EF4-FFF2-40B4-BE49-F238E27FC236}">
                    <a16:creationId xmlns:a16="http://schemas.microsoft.com/office/drawing/2014/main" id="{B7D3744C-CBE1-48A0-87B7-3F91CC7A8ABE}"/>
                  </a:ext>
                </a:extLst>
              </p:cNvPr>
              <p:cNvSpPr>
                <a:spLocks noChangeArrowheads="1"/>
              </p:cNvSpPr>
              <p:nvPr/>
            </p:nvSpPr>
            <p:spPr bwMode="auto">
              <a:xfrm>
                <a:off x="5117" y="3639"/>
                <a:ext cx="435" cy="15"/>
              </a:xfrm>
              <a:prstGeom prst="rect">
                <a:avLst/>
              </a:prstGeom>
              <a:solidFill>
                <a:srgbClr val="0382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01" name="Rectangle 318">
                <a:extLst>
                  <a:ext uri="{FF2B5EF4-FFF2-40B4-BE49-F238E27FC236}">
                    <a16:creationId xmlns:a16="http://schemas.microsoft.com/office/drawing/2014/main" id="{1F3453D8-6895-430D-A36D-7D2861A5ED4B}"/>
                  </a:ext>
                </a:extLst>
              </p:cNvPr>
              <p:cNvSpPr>
                <a:spLocks noChangeArrowheads="1"/>
              </p:cNvSpPr>
              <p:nvPr/>
            </p:nvSpPr>
            <p:spPr bwMode="auto">
              <a:xfrm>
                <a:off x="5117" y="3654"/>
                <a:ext cx="435" cy="11"/>
              </a:xfrm>
              <a:prstGeom prst="rect">
                <a:avLst/>
              </a:prstGeom>
              <a:solidFill>
                <a:srgbClr val="0181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02" name="Rectangle 319">
                <a:extLst>
                  <a:ext uri="{FF2B5EF4-FFF2-40B4-BE49-F238E27FC236}">
                    <a16:creationId xmlns:a16="http://schemas.microsoft.com/office/drawing/2014/main" id="{B1D3DFAA-A8E4-4BFA-A0BF-3732D432E912}"/>
                  </a:ext>
                </a:extLst>
              </p:cNvPr>
              <p:cNvSpPr>
                <a:spLocks noChangeArrowheads="1"/>
              </p:cNvSpPr>
              <p:nvPr/>
            </p:nvSpPr>
            <p:spPr bwMode="auto">
              <a:xfrm>
                <a:off x="5117" y="3665"/>
                <a:ext cx="435" cy="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03" name="Rectangle 320">
                <a:extLst>
                  <a:ext uri="{FF2B5EF4-FFF2-40B4-BE49-F238E27FC236}">
                    <a16:creationId xmlns:a16="http://schemas.microsoft.com/office/drawing/2014/main" id="{D0C41F78-4994-4D1F-B75E-631856614FD5}"/>
                  </a:ext>
                </a:extLst>
              </p:cNvPr>
              <p:cNvSpPr>
                <a:spLocks noChangeArrowheads="1"/>
              </p:cNvSpPr>
              <p:nvPr/>
            </p:nvSpPr>
            <p:spPr bwMode="auto">
              <a:xfrm>
                <a:off x="5117" y="1066"/>
                <a:ext cx="435" cy="3"/>
              </a:xfrm>
              <a:prstGeom prst="rect">
                <a:avLst/>
              </a:prstGeom>
              <a:solidFill>
                <a:srgbClr val="FFF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04" name="Rectangle 321">
                <a:extLst>
                  <a:ext uri="{FF2B5EF4-FFF2-40B4-BE49-F238E27FC236}">
                    <a16:creationId xmlns:a16="http://schemas.microsoft.com/office/drawing/2014/main" id="{7A616FC1-31FB-43A4-9323-A707810B2A31}"/>
                  </a:ext>
                </a:extLst>
              </p:cNvPr>
              <p:cNvSpPr>
                <a:spLocks noChangeArrowheads="1"/>
              </p:cNvSpPr>
              <p:nvPr/>
            </p:nvSpPr>
            <p:spPr bwMode="auto">
              <a:xfrm>
                <a:off x="5117" y="1069"/>
                <a:ext cx="435" cy="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05" name="Rectangle 322">
                <a:extLst>
                  <a:ext uri="{FF2B5EF4-FFF2-40B4-BE49-F238E27FC236}">
                    <a16:creationId xmlns:a16="http://schemas.microsoft.com/office/drawing/2014/main" id="{45863F0C-E48A-4D0A-B21B-F3F158A7E162}"/>
                  </a:ext>
                </a:extLst>
              </p:cNvPr>
              <p:cNvSpPr>
                <a:spLocks noChangeArrowheads="1"/>
              </p:cNvSpPr>
              <p:nvPr/>
            </p:nvSpPr>
            <p:spPr bwMode="auto">
              <a:xfrm>
                <a:off x="5117" y="1073"/>
                <a:ext cx="435" cy="4"/>
              </a:xfrm>
              <a:prstGeom prst="rect">
                <a:avLst/>
              </a:prstGeom>
              <a:solidFill>
                <a:srgbClr val="FF0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06" name="Rectangle 323">
                <a:extLst>
                  <a:ext uri="{FF2B5EF4-FFF2-40B4-BE49-F238E27FC236}">
                    <a16:creationId xmlns:a16="http://schemas.microsoft.com/office/drawing/2014/main" id="{06B5EEE9-7549-45DF-80C1-2DAD3333B9ED}"/>
                  </a:ext>
                </a:extLst>
              </p:cNvPr>
              <p:cNvSpPr>
                <a:spLocks noChangeArrowheads="1"/>
              </p:cNvSpPr>
              <p:nvPr/>
            </p:nvSpPr>
            <p:spPr bwMode="auto">
              <a:xfrm>
                <a:off x="5117" y="1077"/>
                <a:ext cx="435" cy="7"/>
              </a:xfrm>
              <a:prstGeom prst="rect">
                <a:avLst/>
              </a:prstGeom>
              <a:solidFill>
                <a:srgbClr val="FF0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07" name="Rectangle 324">
                <a:extLst>
                  <a:ext uri="{FF2B5EF4-FFF2-40B4-BE49-F238E27FC236}">
                    <a16:creationId xmlns:a16="http://schemas.microsoft.com/office/drawing/2014/main" id="{CDF2D5C9-1C2C-4D74-A61E-6F545EAE8083}"/>
                  </a:ext>
                </a:extLst>
              </p:cNvPr>
              <p:cNvSpPr>
                <a:spLocks noChangeArrowheads="1"/>
              </p:cNvSpPr>
              <p:nvPr/>
            </p:nvSpPr>
            <p:spPr bwMode="auto">
              <a:xfrm>
                <a:off x="5117" y="1084"/>
                <a:ext cx="435" cy="8"/>
              </a:xfrm>
              <a:prstGeom prst="rect">
                <a:avLst/>
              </a:prstGeom>
              <a:solidFill>
                <a:srgbClr val="FF0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08" name="Rectangle 325">
                <a:extLst>
                  <a:ext uri="{FF2B5EF4-FFF2-40B4-BE49-F238E27FC236}">
                    <a16:creationId xmlns:a16="http://schemas.microsoft.com/office/drawing/2014/main" id="{7995C9BC-9A7C-410F-A3AB-992965630C7A}"/>
                  </a:ext>
                </a:extLst>
              </p:cNvPr>
              <p:cNvSpPr>
                <a:spLocks noChangeArrowheads="1"/>
              </p:cNvSpPr>
              <p:nvPr/>
            </p:nvSpPr>
            <p:spPr bwMode="auto">
              <a:xfrm>
                <a:off x="5117" y="1092"/>
                <a:ext cx="435" cy="7"/>
              </a:xfrm>
              <a:prstGeom prst="rect">
                <a:avLst/>
              </a:prstGeom>
              <a:solidFill>
                <a:srgbClr val="FF0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09" name="Rectangle 326">
                <a:extLst>
                  <a:ext uri="{FF2B5EF4-FFF2-40B4-BE49-F238E27FC236}">
                    <a16:creationId xmlns:a16="http://schemas.microsoft.com/office/drawing/2014/main" id="{74B0B466-D90C-4F15-8D44-8893C0A26B41}"/>
                  </a:ext>
                </a:extLst>
              </p:cNvPr>
              <p:cNvSpPr>
                <a:spLocks noChangeArrowheads="1"/>
              </p:cNvSpPr>
              <p:nvPr/>
            </p:nvSpPr>
            <p:spPr bwMode="auto">
              <a:xfrm>
                <a:off x="5117" y="1099"/>
                <a:ext cx="435" cy="7"/>
              </a:xfrm>
              <a:prstGeom prst="rect">
                <a:avLst/>
              </a:prstGeom>
              <a:solidFill>
                <a:srgbClr val="FF0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10" name="Rectangle 327">
                <a:extLst>
                  <a:ext uri="{FF2B5EF4-FFF2-40B4-BE49-F238E27FC236}">
                    <a16:creationId xmlns:a16="http://schemas.microsoft.com/office/drawing/2014/main" id="{30A7D391-07C2-4410-8FB8-0C57123609E7}"/>
                  </a:ext>
                </a:extLst>
              </p:cNvPr>
              <p:cNvSpPr>
                <a:spLocks noChangeArrowheads="1"/>
              </p:cNvSpPr>
              <p:nvPr/>
            </p:nvSpPr>
            <p:spPr bwMode="auto">
              <a:xfrm>
                <a:off x="5117" y="1106"/>
                <a:ext cx="435" cy="4"/>
              </a:xfrm>
              <a:prstGeom prst="rect">
                <a:avLst/>
              </a:prstGeom>
              <a:solidFill>
                <a:srgbClr val="FF1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11" name="Rectangle 328">
                <a:extLst>
                  <a:ext uri="{FF2B5EF4-FFF2-40B4-BE49-F238E27FC236}">
                    <a16:creationId xmlns:a16="http://schemas.microsoft.com/office/drawing/2014/main" id="{CB644EF0-90FF-4924-BB3B-BE91D813B2DB}"/>
                  </a:ext>
                </a:extLst>
              </p:cNvPr>
              <p:cNvSpPr>
                <a:spLocks noChangeArrowheads="1"/>
              </p:cNvSpPr>
              <p:nvPr/>
            </p:nvSpPr>
            <p:spPr bwMode="auto">
              <a:xfrm>
                <a:off x="5117" y="1110"/>
                <a:ext cx="435" cy="8"/>
              </a:xfrm>
              <a:prstGeom prst="rect">
                <a:avLst/>
              </a:prstGeom>
              <a:solidFill>
                <a:srgbClr val="FF1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12" name="Rectangle 329">
                <a:extLst>
                  <a:ext uri="{FF2B5EF4-FFF2-40B4-BE49-F238E27FC236}">
                    <a16:creationId xmlns:a16="http://schemas.microsoft.com/office/drawing/2014/main" id="{C3533BB3-022E-4543-BC50-F5A772888399}"/>
                  </a:ext>
                </a:extLst>
              </p:cNvPr>
              <p:cNvSpPr>
                <a:spLocks noChangeArrowheads="1"/>
              </p:cNvSpPr>
              <p:nvPr/>
            </p:nvSpPr>
            <p:spPr bwMode="auto">
              <a:xfrm>
                <a:off x="5117" y="1118"/>
                <a:ext cx="435" cy="7"/>
              </a:xfrm>
              <a:prstGeom prst="rect">
                <a:avLst/>
              </a:prstGeom>
              <a:solidFill>
                <a:srgbClr val="FF1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13" name="Rectangle 330">
                <a:extLst>
                  <a:ext uri="{FF2B5EF4-FFF2-40B4-BE49-F238E27FC236}">
                    <a16:creationId xmlns:a16="http://schemas.microsoft.com/office/drawing/2014/main" id="{EAA2DC6C-B4C3-4963-A538-4EC5A636DA69}"/>
                  </a:ext>
                </a:extLst>
              </p:cNvPr>
              <p:cNvSpPr>
                <a:spLocks noChangeArrowheads="1"/>
              </p:cNvSpPr>
              <p:nvPr/>
            </p:nvSpPr>
            <p:spPr bwMode="auto">
              <a:xfrm>
                <a:off x="5117" y="1125"/>
                <a:ext cx="435" cy="8"/>
              </a:xfrm>
              <a:prstGeom prst="rect">
                <a:avLst/>
              </a:prstGeom>
              <a:solidFill>
                <a:srgbClr val="FF1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14" name="Rectangle 331">
                <a:extLst>
                  <a:ext uri="{FF2B5EF4-FFF2-40B4-BE49-F238E27FC236}">
                    <a16:creationId xmlns:a16="http://schemas.microsoft.com/office/drawing/2014/main" id="{2F9B7249-30F0-4D95-8F71-FFA4A35523AD}"/>
                  </a:ext>
                </a:extLst>
              </p:cNvPr>
              <p:cNvSpPr>
                <a:spLocks noChangeArrowheads="1"/>
              </p:cNvSpPr>
              <p:nvPr/>
            </p:nvSpPr>
            <p:spPr bwMode="auto">
              <a:xfrm>
                <a:off x="5117" y="1133"/>
                <a:ext cx="435" cy="7"/>
              </a:xfrm>
              <a:prstGeom prst="rect">
                <a:avLst/>
              </a:prstGeom>
              <a:solidFill>
                <a:srgbClr val="FF1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15" name="Rectangle 332">
                <a:extLst>
                  <a:ext uri="{FF2B5EF4-FFF2-40B4-BE49-F238E27FC236}">
                    <a16:creationId xmlns:a16="http://schemas.microsoft.com/office/drawing/2014/main" id="{1CB9D74D-822B-4E47-BF58-E2BE1E4B670C}"/>
                  </a:ext>
                </a:extLst>
              </p:cNvPr>
              <p:cNvSpPr>
                <a:spLocks noChangeArrowheads="1"/>
              </p:cNvSpPr>
              <p:nvPr/>
            </p:nvSpPr>
            <p:spPr bwMode="auto">
              <a:xfrm>
                <a:off x="5117" y="1140"/>
                <a:ext cx="435" cy="4"/>
              </a:xfrm>
              <a:prstGeom prst="rect">
                <a:avLst/>
              </a:prstGeom>
              <a:solidFill>
                <a:srgbClr val="FF1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16" name="Rectangle 333">
                <a:extLst>
                  <a:ext uri="{FF2B5EF4-FFF2-40B4-BE49-F238E27FC236}">
                    <a16:creationId xmlns:a16="http://schemas.microsoft.com/office/drawing/2014/main" id="{9BE3F3F6-A30D-4AF8-BC0A-9A6332E82E36}"/>
                  </a:ext>
                </a:extLst>
              </p:cNvPr>
              <p:cNvSpPr>
                <a:spLocks noChangeArrowheads="1"/>
              </p:cNvSpPr>
              <p:nvPr/>
            </p:nvSpPr>
            <p:spPr bwMode="auto">
              <a:xfrm>
                <a:off x="5117" y="1144"/>
                <a:ext cx="435" cy="7"/>
              </a:xfrm>
              <a:prstGeom prst="rect">
                <a:avLst/>
              </a:prstGeom>
              <a:solidFill>
                <a:srgbClr val="FF2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17" name="Rectangle 334">
                <a:extLst>
                  <a:ext uri="{FF2B5EF4-FFF2-40B4-BE49-F238E27FC236}">
                    <a16:creationId xmlns:a16="http://schemas.microsoft.com/office/drawing/2014/main" id="{C2F8424B-DBC1-4593-BBA3-E2CB7CD432EB}"/>
                  </a:ext>
                </a:extLst>
              </p:cNvPr>
              <p:cNvSpPr>
                <a:spLocks noChangeArrowheads="1"/>
              </p:cNvSpPr>
              <p:nvPr/>
            </p:nvSpPr>
            <p:spPr bwMode="auto">
              <a:xfrm>
                <a:off x="5117" y="1151"/>
                <a:ext cx="435" cy="8"/>
              </a:xfrm>
              <a:prstGeom prst="rect">
                <a:avLst/>
              </a:prstGeom>
              <a:solidFill>
                <a:srgbClr val="FF2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18" name="Rectangle 335">
                <a:extLst>
                  <a:ext uri="{FF2B5EF4-FFF2-40B4-BE49-F238E27FC236}">
                    <a16:creationId xmlns:a16="http://schemas.microsoft.com/office/drawing/2014/main" id="{BB0CF23A-433F-4D96-870E-2AB60552072A}"/>
                  </a:ext>
                </a:extLst>
              </p:cNvPr>
              <p:cNvSpPr>
                <a:spLocks noChangeArrowheads="1"/>
              </p:cNvSpPr>
              <p:nvPr/>
            </p:nvSpPr>
            <p:spPr bwMode="auto">
              <a:xfrm>
                <a:off x="5117" y="1159"/>
                <a:ext cx="435" cy="7"/>
              </a:xfrm>
              <a:prstGeom prst="rect">
                <a:avLst/>
              </a:prstGeom>
              <a:solidFill>
                <a:srgbClr val="FF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19" name="Rectangle 336">
                <a:extLst>
                  <a:ext uri="{FF2B5EF4-FFF2-40B4-BE49-F238E27FC236}">
                    <a16:creationId xmlns:a16="http://schemas.microsoft.com/office/drawing/2014/main" id="{2C4DAFBA-CFC9-4843-AEB6-467F9F70AE57}"/>
                  </a:ext>
                </a:extLst>
              </p:cNvPr>
              <p:cNvSpPr>
                <a:spLocks noChangeArrowheads="1"/>
              </p:cNvSpPr>
              <p:nvPr/>
            </p:nvSpPr>
            <p:spPr bwMode="auto">
              <a:xfrm>
                <a:off x="5117" y="1166"/>
                <a:ext cx="435" cy="7"/>
              </a:xfrm>
              <a:prstGeom prst="rect">
                <a:avLst/>
              </a:prstGeom>
              <a:solidFill>
                <a:srgbClr val="FF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20" name="Rectangle 337">
                <a:extLst>
                  <a:ext uri="{FF2B5EF4-FFF2-40B4-BE49-F238E27FC236}">
                    <a16:creationId xmlns:a16="http://schemas.microsoft.com/office/drawing/2014/main" id="{2F4CA97E-7E0F-4488-A6D4-FCDD9DE09505}"/>
                  </a:ext>
                </a:extLst>
              </p:cNvPr>
              <p:cNvSpPr>
                <a:spLocks noChangeArrowheads="1"/>
              </p:cNvSpPr>
              <p:nvPr/>
            </p:nvSpPr>
            <p:spPr bwMode="auto">
              <a:xfrm>
                <a:off x="5117" y="1173"/>
                <a:ext cx="435" cy="4"/>
              </a:xfrm>
              <a:prstGeom prst="rect">
                <a:avLst/>
              </a:prstGeom>
              <a:solidFill>
                <a:srgbClr val="FF2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21" name="Rectangle 338">
                <a:extLst>
                  <a:ext uri="{FF2B5EF4-FFF2-40B4-BE49-F238E27FC236}">
                    <a16:creationId xmlns:a16="http://schemas.microsoft.com/office/drawing/2014/main" id="{66DE7DC7-04C0-4BE0-A128-9B6F66B555EC}"/>
                  </a:ext>
                </a:extLst>
              </p:cNvPr>
              <p:cNvSpPr>
                <a:spLocks noChangeArrowheads="1"/>
              </p:cNvSpPr>
              <p:nvPr/>
            </p:nvSpPr>
            <p:spPr bwMode="auto">
              <a:xfrm>
                <a:off x="5117" y="1177"/>
                <a:ext cx="435" cy="8"/>
              </a:xfrm>
              <a:prstGeom prst="rect">
                <a:avLst/>
              </a:prstGeom>
              <a:solidFill>
                <a:srgbClr val="FF2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22" name="Rectangle 339">
                <a:extLst>
                  <a:ext uri="{FF2B5EF4-FFF2-40B4-BE49-F238E27FC236}">
                    <a16:creationId xmlns:a16="http://schemas.microsoft.com/office/drawing/2014/main" id="{534B83AA-E9E1-454F-BBF7-D9FECCC1019E}"/>
                  </a:ext>
                </a:extLst>
              </p:cNvPr>
              <p:cNvSpPr>
                <a:spLocks noChangeArrowheads="1"/>
              </p:cNvSpPr>
              <p:nvPr/>
            </p:nvSpPr>
            <p:spPr bwMode="auto">
              <a:xfrm>
                <a:off x="5117" y="1185"/>
                <a:ext cx="435" cy="7"/>
              </a:xfrm>
              <a:prstGeom prst="rect">
                <a:avLst/>
              </a:prstGeom>
              <a:solidFill>
                <a:srgbClr val="FF3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23" name="Rectangle 340">
                <a:extLst>
                  <a:ext uri="{FF2B5EF4-FFF2-40B4-BE49-F238E27FC236}">
                    <a16:creationId xmlns:a16="http://schemas.microsoft.com/office/drawing/2014/main" id="{0EEBAD6B-78D6-4AB3-8570-A52E55830741}"/>
                  </a:ext>
                </a:extLst>
              </p:cNvPr>
              <p:cNvSpPr>
                <a:spLocks noChangeArrowheads="1"/>
              </p:cNvSpPr>
              <p:nvPr/>
            </p:nvSpPr>
            <p:spPr bwMode="auto">
              <a:xfrm>
                <a:off x="5117" y="1192"/>
                <a:ext cx="435" cy="7"/>
              </a:xfrm>
              <a:prstGeom prst="rect">
                <a:avLst/>
              </a:prstGeom>
              <a:solidFill>
                <a:srgbClr val="FF3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24" name="Rectangle 341">
                <a:extLst>
                  <a:ext uri="{FF2B5EF4-FFF2-40B4-BE49-F238E27FC236}">
                    <a16:creationId xmlns:a16="http://schemas.microsoft.com/office/drawing/2014/main" id="{86E9FAFA-D992-4E9E-A4F4-6078045CC6F1}"/>
                  </a:ext>
                </a:extLst>
              </p:cNvPr>
              <p:cNvSpPr>
                <a:spLocks noChangeArrowheads="1"/>
              </p:cNvSpPr>
              <p:nvPr/>
            </p:nvSpPr>
            <p:spPr bwMode="auto">
              <a:xfrm>
                <a:off x="5117" y="1199"/>
                <a:ext cx="435" cy="8"/>
              </a:xfrm>
              <a:prstGeom prst="rect">
                <a:avLst/>
              </a:prstGeom>
              <a:solidFill>
                <a:srgbClr val="FF3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25" name="Rectangle 342">
                <a:extLst>
                  <a:ext uri="{FF2B5EF4-FFF2-40B4-BE49-F238E27FC236}">
                    <a16:creationId xmlns:a16="http://schemas.microsoft.com/office/drawing/2014/main" id="{8341843B-C8F9-42BF-B71D-67CD8B058A24}"/>
                  </a:ext>
                </a:extLst>
              </p:cNvPr>
              <p:cNvSpPr>
                <a:spLocks noChangeArrowheads="1"/>
              </p:cNvSpPr>
              <p:nvPr/>
            </p:nvSpPr>
            <p:spPr bwMode="auto">
              <a:xfrm>
                <a:off x="5117" y="1207"/>
                <a:ext cx="435" cy="4"/>
              </a:xfrm>
              <a:prstGeom prst="rect">
                <a:avLst/>
              </a:prstGeom>
              <a:solidFill>
                <a:srgbClr val="FF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26" name="Rectangle 343">
                <a:extLst>
                  <a:ext uri="{FF2B5EF4-FFF2-40B4-BE49-F238E27FC236}">
                    <a16:creationId xmlns:a16="http://schemas.microsoft.com/office/drawing/2014/main" id="{B1408127-9212-4DA2-A006-EF2C4325D492}"/>
                  </a:ext>
                </a:extLst>
              </p:cNvPr>
              <p:cNvSpPr>
                <a:spLocks noChangeArrowheads="1"/>
              </p:cNvSpPr>
              <p:nvPr/>
            </p:nvSpPr>
            <p:spPr bwMode="auto">
              <a:xfrm>
                <a:off x="5117" y="1211"/>
                <a:ext cx="435" cy="7"/>
              </a:xfrm>
              <a:prstGeom prst="rect">
                <a:avLst/>
              </a:prstGeom>
              <a:solidFill>
                <a:srgbClr val="FF3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27" name="Rectangle 344">
                <a:extLst>
                  <a:ext uri="{FF2B5EF4-FFF2-40B4-BE49-F238E27FC236}">
                    <a16:creationId xmlns:a16="http://schemas.microsoft.com/office/drawing/2014/main" id="{887EA89B-736F-4D13-899F-19A634B56FC7}"/>
                  </a:ext>
                </a:extLst>
              </p:cNvPr>
              <p:cNvSpPr>
                <a:spLocks noChangeArrowheads="1"/>
              </p:cNvSpPr>
              <p:nvPr/>
            </p:nvSpPr>
            <p:spPr bwMode="auto">
              <a:xfrm>
                <a:off x="5117" y="1218"/>
                <a:ext cx="435" cy="7"/>
              </a:xfrm>
              <a:prstGeom prst="rect">
                <a:avLst/>
              </a:prstGeom>
              <a:solidFill>
                <a:srgbClr val="FF3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28" name="Rectangle 345">
                <a:extLst>
                  <a:ext uri="{FF2B5EF4-FFF2-40B4-BE49-F238E27FC236}">
                    <a16:creationId xmlns:a16="http://schemas.microsoft.com/office/drawing/2014/main" id="{66863A0A-68A5-4805-BD20-E2E953878651}"/>
                  </a:ext>
                </a:extLst>
              </p:cNvPr>
              <p:cNvSpPr>
                <a:spLocks noChangeArrowheads="1"/>
              </p:cNvSpPr>
              <p:nvPr/>
            </p:nvSpPr>
            <p:spPr bwMode="auto">
              <a:xfrm>
                <a:off x="5117" y="1225"/>
                <a:ext cx="435" cy="8"/>
              </a:xfrm>
              <a:prstGeom prst="rect">
                <a:avLst/>
              </a:prstGeom>
              <a:solidFill>
                <a:srgbClr val="FF4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29" name="Rectangle 346">
                <a:extLst>
                  <a:ext uri="{FF2B5EF4-FFF2-40B4-BE49-F238E27FC236}">
                    <a16:creationId xmlns:a16="http://schemas.microsoft.com/office/drawing/2014/main" id="{DB4D2022-DF67-4FF3-87AD-4D2F55DB8531}"/>
                  </a:ext>
                </a:extLst>
              </p:cNvPr>
              <p:cNvSpPr>
                <a:spLocks noChangeArrowheads="1"/>
              </p:cNvSpPr>
              <p:nvPr/>
            </p:nvSpPr>
            <p:spPr bwMode="auto">
              <a:xfrm>
                <a:off x="5117" y="1233"/>
                <a:ext cx="435" cy="7"/>
              </a:xfrm>
              <a:prstGeom prst="rect">
                <a:avLst/>
              </a:prstGeom>
              <a:solidFill>
                <a:srgbClr val="FF4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30" name="Rectangle 347">
                <a:extLst>
                  <a:ext uri="{FF2B5EF4-FFF2-40B4-BE49-F238E27FC236}">
                    <a16:creationId xmlns:a16="http://schemas.microsoft.com/office/drawing/2014/main" id="{75C2BF01-297E-4080-BC04-0310A08549FE}"/>
                  </a:ext>
                </a:extLst>
              </p:cNvPr>
              <p:cNvSpPr>
                <a:spLocks noChangeArrowheads="1"/>
              </p:cNvSpPr>
              <p:nvPr/>
            </p:nvSpPr>
            <p:spPr bwMode="auto">
              <a:xfrm>
                <a:off x="5117" y="1240"/>
                <a:ext cx="435" cy="4"/>
              </a:xfrm>
              <a:prstGeom prst="rect">
                <a:avLst/>
              </a:prstGeom>
              <a:solidFill>
                <a:srgbClr val="FF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31" name="Rectangle 348">
                <a:extLst>
                  <a:ext uri="{FF2B5EF4-FFF2-40B4-BE49-F238E27FC236}">
                    <a16:creationId xmlns:a16="http://schemas.microsoft.com/office/drawing/2014/main" id="{74706A35-BD04-4028-9165-550E209D1A90}"/>
                  </a:ext>
                </a:extLst>
              </p:cNvPr>
              <p:cNvSpPr>
                <a:spLocks noChangeArrowheads="1"/>
              </p:cNvSpPr>
              <p:nvPr/>
            </p:nvSpPr>
            <p:spPr bwMode="auto">
              <a:xfrm>
                <a:off x="5117" y="1244"/>
                <a:ext cx="435" cy="8"/>
              </a:xfrm>
              <a:prstGeom prst="rect">
                <a:avLst/>
              </a:prstGeom>
              <a:solidFill>
                <a:srgbClr val="FF4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32" name="Rectangle 349">
                <a:extLst>
                  <a:ext uri="{FF2B5EF4-FFF2-40B4-BE49-F238E27FC236}">
                    <a16:creationId xmlns:a16="http://schemas.microsoft.com/office/drawing/2014/main" id="{AF34E4C0-2188-412E-9C8B-2BE6452B1370}"/>
                  </a:ext>
                </a:extLst>
              </p:cNvPr>
              <p:cNvSpPr>
                <a:spLocks noChangeArrowheads="1"/>
              </p:cNvSpPr>
              <p:nvPr/>
            </p:nvSpPr>
            <p:spPr bwMode="auto">
              <a:xfrm>
                <a:off x="5117" y="1252"/>
                <a:ext cx="435" cy="7"/>
              </a:xfrm>
              <a:prstGeom prst="rect">
                <a:avLst/>
              </a:prstGeom>
              <a:solidFill>
                <a:srgbClr val="FF4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33" name="Rectangle 350">
                <a:extLst>
                  <a:ext uri="{FF2B5EF4-FFF2-40B4-BE49-F238E27FC236}">
                    <a16:creationId xmlns:a16="http://schemas.microsoft.com/office/drawing/2014/main" id="{A9723288-5F7D-40AD-9F93-A8D0C66CB0B8}"/>
                  </a:ext>
                </a:extLst>
              </p:cNvPr>
              <p:cNvSpPr>
                <a:spLocks noChangeArrowheads="1"/>
              </p:cNvSpPr>
              <p:nvPr/>
            </p:nvSpPr>
            <p:spPr bwMode="auto">
              <a:xfrm>
                <a:off x="5117" y="1259"/>
                <a:ext cx="435" cy="7"/>
              </a:xfrm>
              <a:prstGeom prst="rect">
                <a:avLst/>
              </a:prstGeom>
              <a:solidFill>
                <a:srgbClr val="FF5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34" name="Rectangle 351">
                <a:extLst>
                  <a:ext uri="{FF2B5EF4-FFF2-40B4-BE49-F238E27FC236}">
                    <a16:creationId xmlns:a16="http://schemas.microsoft.com/office/drawing/2014/main" id="{400EBA74-7B37-4925-8619-17523B71A710}"/>
                  </a:ext>
                </a:extLst>
              </p:cNvPr>
              <p:cNvSpPr>
                <a:spLocks noChangeArrowheads="1"/>
              </p:cNvSpPr>
              <p:nvPr/>
            </p:nvSpPr>
            <p:spPr bwMode="auto">
              <a:xfrm>
                <a:off x="5117" y="1266"/>
                <a:ext cx="435" cy="8"/>
              </a:xfrm>
              <a:prstGeom prst="rect">
                <a:avLst/>
              </a:prstGeom>
              <a:solidFill>
                <a:srgbClr val="FF5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35" name="Rectangle 352">
                <a:extLst>
                  <a:ext uri="{FF2B5EF4-FFF2-40B4-BE49-F238E27FC236}">
                    <a16:creationId xmlns:a16="http://schemas.microsoft.com/office/drawing/2014/main" id="{FE00FC95-1AF8-4C0D-94CE-7E80A6876A7D}"/>
                  </a:ext>
                </a:extLst>
              </p:cNvPr>
              <p:cNvSpPr>
                <a:spLocks noChangeArrowheads="1"/>
              </p:cNvSpPr>
              <p:nvPr/>
            </p:nvSpPr>
            <p:spPr bwMode="auto">
              <a:xfrm>
                <a:off x="5117" y="1274"/>
                <a:ext cx="435" cy="4"/>
              </a:xfrm>
              <a:prstGeom prst="rect">
                <a:avLst/>
              </a:prstGeom>
              <a:solidFill>
                <a:srgbClr val="FF5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36" name="Rectangle 353">
                <a:extLst>
                  <a:ext uri="{FF2B5EF4-FFF2-40B4-BE49-F238E27FC236}">
                    <a16:creationId xmlns:a16="http://schemas.microsoft.com/office/drawing/2014/main" id="{BC82FFD8-7E99-41A1-9A72-52499D910DC1}"/>
                  </a:ext>
                </a:extLst>
              </p:cNvPr>
              <p:cNvSpPr>
                <a:spLocks noChangeArrowheads="1"/>
              </p:cNvSpPr>
              <p:nvPr/>
            </p:nvSpPr>
            <p:spPr bwMode="auto">
              <a:xfrm>
                <a:off x="5117" y="1278"/>
                <a:ext cx="435" cy="7"/>
              </a:xfrm>
              <a:prstGeom prst="rect">
                <a:avLst/>
              </a:prstGeom>
              <a:solidFill>
                <a:srgbClr val="FF5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37" name="Rectangle 354">
                <a:extLst>
                  <a:ext uri="{FF2B5EF4-FFF2-40B4-BE49-F238E27FC236}">
                    <a16:creationId xmlns:a16="http://schemas.microsoft.com/office/drawing/2014/main" id="{8BDAC7A2-BF89-44E9-946A-57525944BE40}"/>
                  </a:ext>
                </a:extLst>
              </p:cNvPr>
              <p:cNvSpPr>
                <a:spLocks noChangeArrowheads="1"/>
              </p:cNvSpPr>
              <p:nvPr/>
            </p:nvSpPr>
            <p:spPr bwMode="auto">
              <a:xfrm>
                <a:off x="5117" y="1285"/>
                <a:ext cx="435" cy="7"/>
              </a:xfrm>
              <a:prstGeom prst="rect">
                <a:avLst/>
              </a:prstGeom>
              <a:solidFill>
                <a:srgbClr val="FF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38" name="Rectangle 355">
                <a:extLst>
                  <a:ext uri="{FF2B5EF4-FFF2-40B4-BE49-F238E27FC236}">
                    <a16:creationId xmlns:a16="http://schemas.microsoft.com/office/drawing/2014/main" id="{CBC11CD4-3894-4B2B-9C01-5E5B5E1AC306}"/>
                  </a:ext>
                </a:extLst>
              </p:cNvPr>
              <p:cNvSpPr>
                <a:spLocks noChangeArrowheads="1"/>
              </p:cNvSpPr>
              <p:nvPr/>
            </p:nvSpPr>
            <p:spPr bwMode="auto">
              <a:xfrm>
                <a:off x="5117" y="1292"/>
                <a:ext cx="435" cy="8"/>
              </a:xfrm>
              <a:prstGeom prst="rect">
                <a:avLst/>
              </a:prstGeom>
              <a:solidFill>
                <a:srgbClr val="FF5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39" name="Rectangle 356">
                <a:extLst>
                  <a:ext uri="{FF2B5EF4-FFF2-40B4-BE49-F238E27FC236}">
                    <a16:creationId xmlns:a16="http://schemas.microsoft.com/office/drawing/2014/main" id="{7D4CFDF8-CCA0-4AF7-AC53-5F0B0F37C06B}"/>
                  </a:ext>
                </a:extLst>
              </p:cNvPr>
              <p:cNvSpPr>
                <a:spLocks noChangeArrowheads="1"/>
              </p:cNvSpPr>
              <p:nvPr/>
            </p:nvSpPr>
            <p:spPr bwMode="auto">
              <a:xfrm>
                <a:off x="5117" y="1300"/>
                <a:ext cx="435" cy="7"/>
              </a:xfrm>
              <a:prstGeom prst="rect">
                <a:avLst/>
              </a:prstGeom>
              <a:solidFill>
                <a:srgbClr val="FF6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40" name="Rectangle 357">
                <a:extLst>
                  <a:ext uri="{FF2B5EF4-FFF2-40B4-BE49-F238E27FC236}">
                    <a16:creationId xmlns:a16="http://schemas.microsoft.com/office/drawing/2014/main" id="{2BFEEE18-1046-4896-9DB8-6E3D369C44D9}"/>
                  </a:ext>
                </a:extLst>
              </p:cNvPr>
              <p:cNvSpPr>
                <a:spLocks noChangeArrowheads="1"/>
              </p:cNvSpPr>
              <p:nvPr/>
            </p:nvSpPr>
            <p:spPr bwMode="auto">
              <a:xfrm>
                <a:off x="5117" y="1307"/>
                <a:ext cx="435" cy="4"/>
              </a:xfrm>
              <a:prstGeom prst="rect">
                <a:avLst/>
              </a:prstGeom>
              <a:solidFill>
                <a:srgbClr val="FF6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41" name="Rectangle 358">
                <a:extLst>
                  <a:ext uri="{FF2B5EF4-FFF2-40B4-BE49-F238E27FC236}">
                    <a16:creationId xmlns:a16="http://schemas.microsoft.com/office/drawing/2014/main" id="{FC1F24A8-8DB6-4AD1-8FDF-DA2659125E55}"/>
                  </a:ext>
                </a:extLst>
              </p:cNvPr>
              <p:cNvSpPr>
                <a:spLocks noChangeArrowheads="1"/>
              </p:cNvSpPr>
              <p:nvPr/>
            </p:nvSpPr>
            <p:spPr bwMode="auto">
              <a:xfrm>
                <a:off x="5117" y="1311"/>
                <a:ext cx="435" cy="7"/>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42" name="Rectangle 359">
                <a:extLst>
                  <a:ext uri="{FF2B5EF4-FFF2-40B4-BE49-F238E27FC236}">
                    <a16:creationId xmlns:a16="http://schemas.microsoft.com/office/drawing/2014/main" id="{2581E48E-0C60-448C-958F-0E69FA211DD9}"/>
                  </a:ext>
                </a:extLst>
              </p:cNvPr>
              <p:cNvSpPr>
                <a:spLocks noChangeArrowheads="1"/>
              </p:cNvSpPr>
              <p:nvPr/>
            </p:nvSpPr>
            <p:spPr bwMode="auto">
              <a:xfrm>
                <a:off x="5117" y="1318"/>
                <a:ext cx="435" cy="8"/>
              </a:xfrm>
              <a:prstGeom prst="rect">
                <a:avLst/>
              </a:prstGeom>
              <a:solidFill>
                <a:srgbClr val="FF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43" name="Rectangle 360">
                <a:extLst>
                  <a:ext uri="{FF2B5EF4-FFF2-40B4-BE49-F238E27FC236}">
                    <a16:creationId xmlns:a16="http://schemas.microsoft.com/office/drawing/2014/main" id="{C2166849-5D9F-48B8-9B52-C6DF3093F459}"/>
                  </a:ext>
                </a:extLst>
              </p:cNvPr>
              <p:cNvSpPr>
                <a:spLocks noChangeArrowheads="1"/>
              </p:cNvSpPr>
              <p:nvPr/>
            </p:nvSpPr>
            <p:spPr bwMode="auto">
              <a:xfrm>
                <a:off x="5117" y="1326"/>
                <a:ext cx="435" cy="7"/>
              </a:xfrm>
              <a:prstGeom prst="rect">
                <a:avLst/>
              </a:prstGeom>
              <a:solidFill>
                <a:srgbClr val="FF6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44" name="Rectangle 361">
                <a:extLst>
                  <a:ext uri="{FF2B5EF4-FFF2-40B4-BE49-F238E27FC236}">
                    <a16:creationId xmlns:a16="http://schemas.microsoft.com/office/drawing/2014/main" id="{8DB5152D-A9AD-4A3C-ACDD-60E8DFD4DF66}"/>
                  </a:ext>
                </a:extLst>
              </p:cNvPr>
              <p:cNvSpPr>
                <a:spLocks noChangeArrowheads="1"/>
              </p:cNvSpPr>
              <p:nvPr/>
            </p:nvSpPr>
            <p:spPr bwMode="auto">
              <a:xfrm>
                <a:off x="5117" y="1333"/>
                <a:ext cx="435" cy="8"/>
              </a:xfrm>
              <a:prstGeom prst="rect">
                <a:avLst/>
              </a:prstGeom>
              <a:solidFill>
                <a:srgbClr val="FF6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45" name="Rectangle 362">
                <a:extLst>
                  <a:ext uri="{FF2B5EF4-FFF2-40B4-BE49-F238E27FC236}">
                    <a16:creationId xmlns:a16="http://schemas.microsoft.com/office/drawing/2014/main" id="{C215BF73-5995-4876-B372-434DE0BEE5D6}"/>
                  </a:ext>
                </a:extLst>
              </p:cNvPr>
              <p:cNvSpPr>
                <a:spLocks noChangeArrowheads="1"/>
              </p:cNvSpPr>
              <p:nvPr/>
            </p:nvSpPr>
            <p:spPr bwMode="auto">
              <a:xfrm>
                <a:off x="5117" y="1341"/>
                <a:ext cx="435" cy="4"/>
              </a:xfrm>
              <a:prstGeom prst="rect">
                <a:avLst/>
              </a:prstGeom>
              <a:solidFill>
                <a:srgbClr val="FF7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46" name="Rectangle 363">
                <a:extLst>
                  <a:ext uri="{FF2B5EF4-FFF2-40B4-BE49-F238E27FC236}">
                    <a16:creationId xmlns:a16="http://schemas.microsoft.com/office/drawing/2014/main" id="{A04E5F8D-97BF-4E68-92C4-9B6F543D9A8D}"/>
                  </a:ext>
                </a:extLst>
              </p:cNvPr>
              <p:cNvSpPr>
                <a:spLocks noChangeArrowheads="1"/>
              </p:cNvSpPr>
              <p:nvPr/>
            </p:nvSpPr>
            <p:spPr bwMode="auto">
              <a:xfrm>
                <a:off x="5117" y="1345"/>
                <a:ext cx="435" cy="7"/>
              </a:xfrm>
              <a:prstGeom prst="rect">
                <a:avLst/>
              </a:prstGeom>
              <a:solidFill>
                <a:srgbClr val="FF7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47" name="Rectangle 364">
                <a:extLst>
                  <a:ext uri="{FF2B5EF4-FFF2-40B4-BE49-F238E27FC236}">
                    <a16:creationId xmlns:a16="http://schemas.microsoft.com/office/drawing/2014/main" id="{AE8D56B3-03BA-4AA3-B7F2-AA0D71EE9E20}"/>
                  </a:ext>
                </a:extLst>
              </p:cNvPr>
              <p:cNvSpPr>
                <a:spLocks noChangeArrowheads="1"/>
              </p:cNvSpPr>
              <p:nvPr/>
            </p:nvSpPr>
            <p:spPr bwMode="auto">
              <a:xfrm>
                <a:off x="5117" y="1352"/>
                <a:ext cx="435" cy="7"/>
              </a:xfrm>
              <a:prstGeom prst="rect">
                <a:avLst/>
              </a:prstGeom>
              <a:solidFill>
                <a:srgbClr val="FF7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48" name="Rectangle 365">
                <a:extLst>
                  <a:ext uri="{FF2B5EF4-FFF2-40B4-BE49-F238E27FC236}">
                    <a16:creationId xmlns:a16="http://schemas.microsoft.com/office/drawing/2014/main" id="{AD9BE787-8870-432B-9BE4-9746FEB8F04A}"/>
                  </a:ext>
                </a:extLst>
              </p:cNvPr>
              <p:cNvSpPr>
                <a:spLocks noChangeArrowheads="1"/>
              </p:cNvSpPr>
              <p:nvPr/>
            </p:nvSpPr>
            <p:spPr bwMode="auto">
              <a:xfrm>
                <a:off x="5117" y="1359"/>
                <a:ext cx="435" cy="8"/>
              </a:xfrm>
              <a:prstGeom prst="rect">
                <a:avLst/>
              </a:prstGeom>
              <a:solidFill>
                <a:srgbClr val="FF7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49" name="Rectangle 366">
                <a:extLst>
                  <a:ext uri="{FF2B5EF4-FFF2-40B4-BE49-F238E27FC236}">
                    <a16:creationId xmlns:a16="http://schemas.microsoft.com/office/drawing/2014/main" id="{0D3BE6B2-E42F-475F-866A-48E722AA8C92}"/>
                  </a:ext>
                </a:extLst>
              </p:cNvPr>
              <p:cNvSpPr>
                <a:spLocks noChangeArrowheads="1"/>
              </p:cNvSpPr>
              <p:nvPr/>
            </p:nvSpPr>
            <p:spPr bwMode="auto">
              <a:xfrm>
                <a:off x="5117" y="1367"/>
                <a:ext cx="435" cy="7"/>
              </a:xfrm>
              <a:prstGeom prst="rect">
                <a:avLst/>
              </a:prstGeom>
              <a:solidFill>
                <a:srgbClr val="FF7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50" name="Rectangle 367">
                <a:extLst>
                  <a:ext uri="{FF2B5EF4-FFF2-40B4-BE49-F238E27FC236}">
                    <a16:creationId xmlns:a16="http://schemas.microsoft.com/office/drawing/2014/main" id="{3CFF92CB-3801-4F16-A3D6-61BA9F277C01}"/>
                  </a:ext>
                </a:extLst>
              </p:cNvPr>
              <p:cNvSpPr>
                <a:spLocks noChangeArrowheads="1"/>
              </p:cNvSpPr>
              <p:nvPr/>
            </p:nvSpPr>
            <p:spPr bwMode="auto">
              <a:xfrm>
                <a:off x="5117" y="1374"/>
                <a:ext cx="435" cy="8"/>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51" name="Rectangle 368">
                <a:extLst>
                  <a:ext uri="{FF2B5EF4-FFF2-40B4-BE49-F238E27FC236}">
                    <a16:creationId xmlns:a16="http://schemas.microsoft.com/office/drawing/2014/main" id="{6D654705-55AE-4048-A1A9-0FCCF759642A}"/>
                  </a:ext>
                </a:extLst>
              </p:cNvPr>
              <p:cNvSpPr>
                <a:spLocks noChangeArrowheads="1"/>
              </p:cNvSpPr>
              <p:nvPr/>
            </p:nvSpPr>
            <p:spPr bwMode="auto">
              <a:xfrm>
                <a:off x="5117" y="1382"/>
                <a:ext cx="435" cy="7"/>
              </a:xfrm>
              <a:prstGeom prst="rect">
                <a:avLst/>
              </a:prstGeom>
              <a:solidFill>
                <a:srgbClr val="FF8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52" name="Rectangle 369">
                <a:extLst>
                  <a:ext uri="{FF2B5EF4-FFF2-40B4-BE49-F238E27FC236}">
                    <a16:creationId xmlns:a16="http://schemas.microsoft.com/office/drawing/2014/main" id="{C7A1AEFB-ECA8-461D-B5C5-13388BA1BAE4}"/>
                  </a:ext>
                </a:extLst>
              </p:cNvPr>
              <p:cNvSpPr>
                <a:spLocks noChangeArrowheads="1"/>
              </p:cNvSpPr>
              <p:nvPr/>
            </p:nvSpPr>
            <p:spPr bwMode="auto">
              <a:xfrm>
                <a:off x="5117" y="1389"/>
                <a:ext cx="435" cy="8"/>
              </a:xfrm>
              <a:prstGeom prst="rect">
                <a:avLst/>
              </a:prstGeom>
              <a:solidFill>
                <a:srgbClr val="FF8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53" name="Rectangle 370">
                <a:extLst>
                  <a:ext uri="{FF2B5EF4-FFF2-40B4-BE49-F238E27FC236}">
                    <a16:creationId xmlns:a16="http://schemas.microsoft.com/office/drawing/2014/main" id="{4F2CCFEA-F5B3-462C-AC1A-D7E95F1D9D73}"/>
                  </a:ext>
                </a:extLst>
              </p:cNvPr>
              <p:cNvSpPr>
                <a:spLocks noChangeArrowheads="1"/>
              </p:cNvSpPr>
              <p:nvPr/>
            </p:nvSpPr>
            <p:spPr bwMode="auto">
              <a:xfrm>
                <a:off x="5117" y="1397"/>
                <a:ext cx="435" cy="7"/>
              </a:xfrm>
              <a:prstGeom prst="rect">
                <a:avLst/>
              </a:prstGeom>
              <a:solidFill>
                <a:srgbClr val="FF8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54" name="Rectangle 371">
                <a:extLst>
                  <a:ext uri="{FF2B5EF4-FFF2-40B4-BE49-F238E27FC236}">
                    <a16:creationId xmlns:a16="http://schemas.microsoft.com/office/drawing/2014/main" id="{24962E1C-F831-4C16-86FF-B6871F3ADB60}"/>
                  </a:ext>
                </a:extLst>
              </p:cNvPr>
              <p:cNvSpPr>
                <a:spLocks noChangeArrowheads="1"/>
              </p:cNvSpPr>
              <p:nvPr/>
            </p:nvSpPr>
            <p:spPr bwMode="auto">
              <a:xfrm>
                <a:off x="5117" y="1404"/>
                <a:ext cx="435" cy="7"/>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55" name="Rectangle 372">
                <a:extLst>
                  <a:ext uri="{FF2B5EF4-FFF2-40B4-BE49-F238E27FC236}">
                    <a16:creationId xmlns:a16="http://schemas.microsoft.com/office/drawing/2014/main" id="{E44891BD-AB92-4B7D-B883-C1A9725E1FD6}"/>
                  </a:ext>
                </a:extLst>
              </p:cNvPr>
              <p:cNvSpPr>
                <a:spLocks noChangeArrowheads="1"/>
              </p:cNvSpPr>
              <p:nvPr/>
            </p:nvSpPr>
            <p:spPr bwMode="auto">
              <a:xfrm>
                <a:off x="5117" y="1411"/>
                <a:ext cx="435" cy="8"/>
              </a:xfrm>
              <a:prstGeom prst="rect">
                <a:avLst/>
              </a:prstGeom>
              <a:solidFill>
                <a:srgbClr val="FF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56" name="Rectangle 373">
                <a:extLst>
                  <a:ext uri="{FF2B5EF4-FFF2-40B4-BE49-F238E27FC236}">
                    <a16:creationId xmlns:a16="http://schemas.microsoft.com/office/drawing/2014/main" id="{DDE8246D-0664-46A7-A061-BC2FFF99FDF8}"/>
                  </a:ext>
                </a:extLst>
              </p:cNvPr>
              <p:cNvSpPr>
                <a:spLocks noChangeArrowheads="1"/>
              </p:cNvSpPr>
              <p:nvPr/>
            </p:nvSpPr>
            <p:spPr bwMode="auto">
              <a:xfrm>
                <a:off x="5117" y="1419"/>
                <a:ext cx="435" cy="7"/>
              </a:xfrm>
              <a:prstGeom prst="rect">
                <a:avLst/>
              </a:prstGeom>
              <a:solidFill>
                <a:srgbClr val="FF9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57" name="Rectangle 374">
                <a:extLst>
                  <a:ext uri="{FF2B5EF4-FFF2-40B4-BE49-F238E27FC236}">
                    <a16:creationId xmlns:a16="http://schemas.microsoft.com/office/drawing/2014/main" id="{B1639687-5B77-47C3-88D5-227CAB176A41}"/>
                  </a:ext>
                </a:extLst>
              </p:cNvPr>
              <p:cNvSpPr>
                <a:spLocks noChangeArrowheads="1"/>
              </p:cNvSpPr>
              <p:nvPr/>
            </p:nvSpPr>
            <p:spPr bwMode="auto">
              <a:xfrm>
                <a:off x="5117" y="1426"/>
                <a:ext cx="435" cy="8"/>
              </a:xfrm>
              <a:prstGeom prst="rect">
                <a:avLst/>
              </a:prstGeom>
              <a:solidFill>
                <a:srgbClr val="FF9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58" name="Rectangle 375">
                <a:extLst>
                  <a:ext uri="{FF2B5EF4-FFF2-40B4-BE49-F238E27FC236}">
                    <a16:creationId xmlns:a16="http://schemas.microsoft.com/office/drawing/2014/main" id="{461BE047-032F-4163-ADA6-E956C056D681}"/>
                  </a:ext>
                </a:extLst>
              </p:cNvPr>
              <p:cNvSpPr>
                <a:spLocks noChangeArrowheads="1"/>
              </p:cNvSpPr>
              <p:nvPr/>
            </p:nvSpPr>
            <p:spPr bwMode="auto">
              <a:xfrm>
                <a:off x="5117" y="1434"/>
                <a:ext cx="435" cy="7"/>
              </a:xfrm>
              <a:prstGeom prst="rect">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59" name="Rectangle 376">
                <a:extLst>
                  <a:ext uri="{FF2B5EF4-FFF2-40B4-BE49-F238E27FC236}">
                    <a16:creationId xmlns:a16="http://schemas.microsoft.com/office/drawing/2014/main" id="{8482B803-9E1B-41B1-A86A-1387490E6A4B}"/>
                  </a:ext>
                </a:extLst>
              </p:cNvPr>
              <p:cNvSpPr>
                <a:spLocks noChangeArrowheads="1"/>
              </p:cNvSpPr>
              <p:nvPr/>
            </p:nvSpPr>
            <p:spPr bwMode="auto">
              <a:xfrm>
                <a:off x="5117" y="1441"/>
                <a:ext cx="435" cy="4"/>
              </a:xfrm>
              <a:prstGeom prst="rect">
                <a:avLst/>
              </a:prstGeom>
              <a:solidFill>
                <a:srgbClr val="FF9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60" name="Rectangle 377">
                <a:extLst>
                  <a:ext uri="{FF2B5EF4-FFF2-40B4-BE49-F238E27FC236}">
                    <a16:creationId xmlns:a16="http://schemas.microsoft.com/office/drawing/2014/main" id="{5562946B-7C2E-401E-8539-D7D6A008DFF8}"/>
                  </a:ext>
                </a:extLst>
              </p:cNvPr>
              <p:cNvSpPr>
                <a:spLocks noChangeArrowheads="1"/>
              </p:cNvSpPr>
              <p:nvPr/>
            </p:nvSpPr>
            <p:spPr bwMode="auto">
              <a:xfrm>
                <a:off x="5117" y="1445"/>
                <a:ext cx="435" cy="7"/>
              </a:xfrm>
              <a:prstGeom prst="rect">
                <a:avLst/>
              </a:prstGeom>
              <a:solidFill>
                <a:srgbClr val="FF9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61" name="Rectangle 378">
                <a:extLst>
                  <a:ext uri="{FF2B5EF4-FFF2-40B4-BE49-F238E27FC236}">
                    <a16:creationId xmlns:a16="http://schemas.microsoft.com/office/drawing/2014/main" id="{B991ECF3-D912-4237-9A1E-C02EA419E9C7}"/>
                  </a:ext>
                </a:extLst>
              </p:cNvPr>
              <p:cNvSpPr>
                <a:spLocks noChangeArrowheads="1"/>
              </p:cNvSpPr>
              <p:nvPr/>
            </p:nvSpPr>
            <p:spPr bwMode="auto">
              <a:xfrm>
                <a:off x="5117" y="1452"/>
                <a:ext cx="435" cy="8"/>
              </a:xfrm>
              <a:prstGeom prst="rect">
                <a:avLst/>
              </a:prstGeom>
              <a:solidFill>
                <a:srgbClr val="FFA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62" name="Rectangle 379">
                <a:extLst>
                  <a:ext uri="{FF2B5EF4-FFF2-40B4-BE49-F238E27FC236}">
                    <a16:creationId xmlns:a16="http://schemas.microsoft.com/office/drawing/2014/main" id="{B48C0900-A131-46DC-8EE4-9030A703CB82}"/>
                  </a:ext>
                </a:extLst>
              </p:cNvPr>
              <p:cNvSpPr>
                <a:spLocks noChangeArrowheads="1"/>
              </p:cNvSpPr>
              <p:nvPr/>
            </p:nvSpPr>
            <p:spPr bwMode="auto">
              <a:xfrm>
                <a:off x="5117" y="1460"/>
                <a:ext cx="435" cy="7"/>
              </a:xfrm>
              <a:prstGeom prst="rect">
                <a:avLst/>
              </a:prstGeom>
              <a:solidFill>
                <a:srgbClr val="FFA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63" name="Rectangle 380">
                <a:extLst>
                  <a:ext uri="{FF2B5EF4-FFF2-40B4-BE49-F238E27FC236}">
                    <a16:creationId xmlns:a16="http://schemas.microsoft.com/office/drawing/2014/main" id="{208FDB4C-A9EC-44A7-8E4F-20B8D3FF3639}"/>
                  </a:ext>
                </a:extLst>
              </p:cNvPr>
              <p:cNvSpPr>
                <a:spLocks noChangeArrowheads="1"/>
              </p:cNvSpPr>
              <p:nvPr/>
            </p:nvSpPr>
            <p:spPr bwMode="auto">
              <a:xfrm>
                <a:off x="5117" y="1467"/>
                <a:ext cx="435" cy="8"/>
              </a:xfrm>
              <a:prstGeom prst="rect">
                <a:avLst/>
              </a:prstGeom>
              <a:solidFill>
                <a:srgbClr val="FFA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64" name="Rectangle 381">
                <a:extLst>
                  <a:ext uri="{FF2B5EF4-FFF2-40B4-BE49-F238E27FC236}">
                    <a16:creationId xmlns:a16="http://schemas.microsoft.com/office/drawing/2014/main" id="{16A5FD8B-3DCB-4BA2-94A0-1F5E33D84761}"/>
                  </a:ext>
                </a:extLst>
              </p:cNvPr>
              <p:cNvSpPr>
                <a:spLocks noChangeArrowheads="1"/>
              </p:cNvSpPr>
              <p:nvPr/>
            </p:nvSpPr>
            <p:spPr bwMode="auto">
              <a:xfrm>
                <a:off x="5117" y="1475"/>
                <a:ext cx="435" cy="3"/>
              </a:xfrm>
              <a:prstGeom prst="rect">
                <a:avLst/>
              </a:prstGeom>
              <a:solidFill>
                <a:srgbClr val="FFA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65" name="Rectangle 382">
                <a:extLst>
                  <a:ext uri="{FF2B5EF4-FFF2-40B4-BE49-F238E27FC236}">
                    <a16:creationId xmlns:a16="http://schemas.microsoft.com/office/drawing/2014/main" id="{3E53FB93-1DEA-47C6-B78E-D99ED29DE579}"/>
                  </a:ext>
                </a:extLst>
              </p:cNvPr>
              <p:cNvSpPr>
                <a:spLocks noChangeArrowheads="1"/>
              </p:cNvSpPr>
              <p:nvPr/>
            </p:nvSpPr>
            <p:spPr bwMode="auto">
              <a:xfrm>
                <a:off x="5117" y="1478"/>
                <a:ext cx="435" cy="8"/>
              </a:xfrm>
              <a:prstGeom prst="rect">
                <a:avLst/>
              </a:prstGeom>
              <a:solidFill>
                <a:srgbClr val="FFA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66" name="Rectangle 383">
                <a:extLst>
                  <a:ext uri="{FF2B5EF4-FFF2-40B4-BE49-F238E27FC236}">
                    <a16:creationId xmlns:a16="http://schemas.microsoft.com/office/drawing/2014/main" id="{977D53F6-9120-45DA-9404-AC0F07216401}"/>
                  </a:ext>
                </a:extLst>
              </p:cNvPr>
              <p:cNvSpPr>
                <a:spLocks noChangeArrowheads="1"/>
              </p:cNvSpPr>
              <p:nvPr/>
            </p:nvSpPr>
            <p:spPr bwMode="auto">
              <a:xfrm>
                <a:off x="5117" y="1486"/>
                <a:ext cx="435" cy="7"/>
              </a:xfrm>
              <a:prstGeom prst="rect">
                <a:avLst/>
              </a:prstGeom>
              <a:solidFill>
                <a:srgbClr val="FF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67" name="Rectangle 384">
                <a:extLst>
                  <a:ext uri="{FF2B5EF4-FFF2-40B4-BE49-F238E27FC236}">
                    <a16:creationId xmlns:a16="http://schemas.microsoft.com/office/drawing/2014/main" id="{83659492-658D-4A01-9098-D872B03C538D}"/>
                  </a:ext>
                </a:extLst>
              </p:cNvPr>
              <p:cNvSpPr>
                <a:spLocks noChangeArrowheads="1"/>
              </p:cNvSpPr>
              <p:nvPr/>
            </p:nvSpPr>
            <p:spPr bwMode="auto">
              <a:xfrm>
                <a:off x="5117" y="1493"/>
                <a:ext cx="435" cy="8"/>
              </a:xfrm>
              <a:prstGeom prst="rect">
                <a:avLst/>
              </a:prstGeom>
              <a:solidFill>
                <a:srgbClr val="FFB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68" name="Rectangle 385">
                <a:extLst>
                  <a:ext uri="{FF2B5EF4-FFF2-40B4-BE49-F238E27FC236}">
                    <a16:creationId xmlns:a16="http://schemas.microsoft.com/office/drawing/2014/main" id="{8E8149AF-5186-4345-8136-B3A7D2C57DF3}"/>
                  </a:ext>
                </a:extLst>
              </p:cNvPr>
              <p:cNvSpPr>
                <a:spLocks noChangeArrowheads="1"/>
              </p:cNvSpPr>
              <p:nvPr/>
            </p:nvSpPr>
            <p:spPr bwMode="auto">
              <a:xfrm>
                <a:off x="5117" y="1501"/>
                <a:ext cx="435" cy="7"/>
              </a:xfrm>
              <a:prstGeom prst="rect">
                <a:avLst/>
              </a:prstGeom>
              <a:solidFill>
                <a:srgbClr val="FFB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69" name="Rectangle 386">
                <a:extLst>
                  <a:ext uri="{FF2B5EF4-FFF2-40B4-BE49-F238E27FC236}">
                    <a16:creationId xmlns:a16="http://schemas.microsoft.com/office/drawing/2014/main" id="{05784503-8FE5-463D-B8C3-82B570CF4015}"/>
                  </a:ext>
                </a:extLst>
              </p:cNvPr>
              <p:cNvSpPr>
                <a:spLocks noChangeArrowheads="1"/>
              </p:cNvSpPr>
              <p:nvPr/>
            </p:nvSpPr>
            <p:spPr bwMode="auto">
              <a:xfrm>
                <a:off x="5117" y="1508"/>
                <a:ext cx="435" cy="4"/>
              </a:xfrm>
              <a:prstGeom prst="rect">
                <a:avLst/>
              </a:prstGeom>
              <a:solidFill>
                <a:srgbClr val="FFB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70" name="Rectangle 387">
                <a:extLst>
                  <a:ext uri="{FF2B5EF4-FFF2-40B4-BE49-F238E27FC236}">
                    <a16:creationId xmlns:a16="http://schemas.microsoft.com/office/drawing/2014/main" id="{5157015E-735D-4014-ADA5-C2D7AB00AA82}"/>
                  </a:ext>
                </a:extLst>
              </p:cNvPr>
              <p:cNvSpPr>
                <a:spLocks noChangeArrowheads="1"/>
              </p:cNvSpPr>
              <p:nvPr/>
            </p:nvSpPr>
            <p:spPr bwMode="auto">
              <a:xfrm>
                <a:off x="5117" y="1512"/>
                <a:ext cx="435" cy="7"/>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71" name="Rectangle 388">
                <a:extLst>
                  <a:ext uri="{FF2B5EF4-FFF2-40B4-BE49-F238E27FC236}">
                    <a16:creationId xmlns:a16="http://schemas.microsoft.com/office/drawing/2014/main" id="{D2081A55-B17B-4EAB-ABA4-48572FB6E2B8}"/>
                  </a:ext>
                </a:extLst>
              </p:cNvPr>
              <p:cNvSpPr>
                <a:spLocks noChangeArrowheads="1"/>
              </p:cNvSpPr>
              <p:nvPr/>
            </p:nvSpPr>
            <p:spPr bwMode="auto">
              <a:xfrm>
                <a:off x="5117" y="1519"/>
                <a:ext cx="435" cy="8"/>
              </a:xfrm>
              <a:prstGeom prst="rect">
                <a:avLst/>
              </a:prstGeom>
              <a:solidFill>
                <a:srgbClr val="FFB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72" name="Rectangle 389">
                <a:extLst>
                  <a:ext uri="{FF2B5EF4-FFF2-40B4-BE49-F238E27FC236}">
                    <a16:creationId xmlns:a16="http://schemas.microsoft.com/office/drawing/2014/main" id="{91B48304-06C0-42EA-A1A0-C4688C780C36}"/>
                  </a:ext>
                </a:extLst>
              </p:cNvPr>
              <p:cNvSpPr>
                <a:spLocks noChangeArrowheads="1"/>
              </p:cNvSpPr>
              <p:nvPr/>
            </p:nvSpPr>
            <p:spPr bwMode="auto">
              <a:xfrm>
                <a:off x="5117" y="1527"/>
                <a:ext cx="435" cy="7"/>
              </a:xfrm>
              <a:prstGeom prst="rect">
                <a:avLst/>
              </a:prstGeom>
              <a:solidFill>
                <a:srgbClr val="FFB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73" name="Rectangle 390">
                <a:extLst>
                  <a:ext uri="{FF2B5EF4-FFF2-40B4-BE49-F238E27FC236}">
                    <a16:creationId xmlns:a16="http://schemas.microsoft.com/office/drawing/2014/main" id="{B7143258-4BFF-4889-96DE-008761AE6D87}"/>
                  </a:ext>
                </a:extLst>
              </p:cNvPr>
              <p:cNvSpPr>
                <a:spLocks noChangeArrowheads="1"/>
              </p:cNvSpPr>
              <p:nvPr/>
            </p:nvSpPr>
            <p:spPr bwMode="auto">
              <a:xfrm>
                <a:off x="5117" y="1534"/>
                <a:ext cx="435" cy="8"/>
              </a:xfrm>
              <a:prstGeom prst="rect">
                <a:avLst/>
              </a:prstGeom>
              <a:solidFill>
                <a:srgbClr val="FFC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74" name="Rectangle 391">
                <a:extLst>
                  <a:ext uri="{FF2B5EF4-FFF2-40B4-BE49-F238E27FC236}">
                    <a16:creationId xmlns:a16="http://schemas.microsoft.com/office/drawing/2014/main" id="{3A89CFB7-C46E-4505-B771-211A603A5A3F}"/>
                  </a:ext>
                </a:extLst>
              </p:cNvPr>
              <p:cNvSpPr>
                <a:spLocks noChangeArrowheads="1"/>
              </p:cNvSpPr>
              <p:nvPr/>
            </p:nvSpPr>
            <p:spPr bwMode="auto">
              <a:xfrm>
                <a:off x="5117" y="1542"/>
                <a:ext cx="435" cy="3"/>
              </a:xfrm>
              <a:prstGeom prst="rect">
                <a:avLst/>
              </a:prstGeom>
              <a:solidFill>
                <a:srgbClr val="FFC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75" name="Rectangle 392">
                <a:extLst>
                  <a:ext uri="{FF2B5EF4-FFF2-40B4-BE49-F238E27FC236}">
                    <a16:creationId xmlns:a16="http://schemas.microsoft.com/office/drawing/2014/main" id="{C2593207-46EB-495A-B73C-D4B62DFCBC9D}"/>
                  </a:ext>
                </a:extLst>
              </p:cNvPr>
              <p:cNvSpPr>
                <a:spLocks noChangeArrowheads="1"/>
              </p:cNvSpPr>
              <p:nvPr/>
            </p:nvSpPr>
            <p:spPr bwMode="auto">
              <a:xfrm>
                <a:off x="5117" y="1545"/>
                <a:ext cx="435" cy="8"/>
              </a:xfrm>
              <a:prstGeom prst="rect">
                <a:avLst/>
              </a:prstGeom>
              <a:solidFill>
                <a:srgbClr val="FFC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76" name="Rectangle 393">
                <a:extLst>
                  <a:ext uri="{FF2B5EF4-FFF2-40B4-BE49-F238E27FC236}">
                    <a16:creationId xmlns:a16="http://schemas.microsoft.com/office/drawing/2014/main" id="{0CBD1766-0883-470F-9ECE-B1724D37019B}"/>
                  </a:ext>
                </a:extLst>
              </p:cNvPr>
              <p:cNvSpPr>
                <a:spLocks noChangeArrowheads="1"/>
              </p:cNvSpPr>
              <p:nvPr/>
            </p:nvSpPr>
            <p:spPr bwMode="auto">
              <a:xfrm>
                <a:off x="5117" y="1553"/>
                <a:ext cx="435" cy="7"/>
              </a:xfrm>
              <a:prstGeom prst="rect">
                <a:avLst/>
              </a:prstGeom>
              <a:solidFill>
                <a:srgbClr val="FFC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77" name="Rectangle 394">
                <a:extLst>
                  <a:ext uri="{FF2B5EF4-FFF2-40B4-BE49-F238E27FC236}">
                    <a16:creationId xmlns:a16="http://schemas.microsoft.com/office/drawing/2014/main" id="{DAFD54DC-718C-4CB8-94C4-9DBABEF18C78}"/>
                  </a:ext>
                </a:extLst>
              </p:cNvPr>
              <p:cNvSpPr>
                <a:spLocks noChangeArrowheads="1"/>
              </p:cNvSpPr>
              <p:nvPr/>
            </p:nvSpPr>
            <p:spPr bwMode="auto">
              <a:xfrm>
                <a:off x="5117" y="1560"/>
                <a:ext cx="435" cy="8"/>
              </a:xfrm>
              <a:prstGeom prst="rect">
                <a:avLst/>
              </a:prstGeom>
              <a:solidFill>
                <a:srgbClr val="FFC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78" name="Rectangle 395">
                <a:extLst>
                  <a:ext uri="{FF2B5EF4-FFF2-40B4-BE49-F238E27FC236}">
                    <a16:creationId xmlns:a16="http://schemas.microsoft.com/office/drawing/2014/main" id="{2E8F2AAE-05EE-463F-A87A-2ACC9F2766EB}"/>
                  </a:ext>
                </a:extLst>
              </p:cNvPr>
              <p:cNvSpPr>
                <a:spLocks noChangeArrowheads="1"/>
              </p:cNvSpPr>
              <p:nvPr/>
            </p:nvSpPr>
            <p:spPr bwMode="auto">
              <a:xfrm>
                <a:off x="5117" y="1568"/>
                <a:ext cx="435" cy="7"/>
              </a:xfrm>
              <a:prstGeom prst="rect">
                <a:avLst/>
              </a:prstGeom>
              <a:solidFill>
                <a:srgbClr val="FFD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79" name="Rectangle 396">
                <a:extLst>
                  <a:ext uri="{FF2B5EF4-FFF2-40B4-BE49-F238E27FC236}">
                    <a16:creationId xmlns:a16="http://schemas.microsoft.com/office/drawing/2014/main" id="{7C7F50C6-0F63-4E07-B69A-57DDC66959DA}"/>
                  </a:ext>
                </a:extLst>
              </p:cNvPr>
              <p:cNvSpPr>
                <a:spLocks noChangeArrowheads="1"/>
              </p:cNvSpPr>
              <p:nvPr/>
            </p:nvSpPr>
            <p:spPr bwMode="auto">
              <a:xfrm>
                <a:off x="5117" y="1575"/>
                <a:ext cx="435" cy="4"/>
              </a:xfrm>
              <a:prstGeom prst="rect">
                <a:avLst/>
              </a:prstGeom>
              <a:solidFill>
                <a:srgbClr val="FFD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80" name="Rectangle 397">
                <a:extLst>
                  <a:ext uri="{FF2B5EF4-FFF2-40B4-BE49-F238E27FC236}">
                    <a16:creationId xmlns:a16="http://schemas.microsoft.com/office/drawing/2014/main" id="{10389812-33AE-42FF-87A2-4D4BDB4DEA78}"/>
                  </a:ext>
                </a:extLst>
              </p:cNvPr>
              <p:cNvSpPr>
                <a:spLocks noChangeArrowheads="1"/>
              </p:cNvSpPr>
              <p:nvPr/>
            </p:nvSpPr>
            <p:spPr bwMode="auto">
              <a:xfrm>
                <a:off x="5117" y="1579"/>
                <a:ext cx="435" cy="7"/>
              </a:xfrm>
              <a:prstGeom prst="rect">
                <a:avLst/>
              </a:prstGeom>
              <a:solidFill>
                <a:srgbClr val="FFD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81" name="Rectangle 398">
                <a:extLst>
                  <a:ext uri="{FF2B5EF4-FFF2-40B4-BE49-F238E27FC236}">
                    <a16:creationId xmlns:a16="http://schemas.microsoft.com/office/drawing/2014/main" id="{26C348DC-FD31-4514-983F-5E8A6ED6469D}"/>
                  </a:ext>
                </a:extLst>
              </p:cNvPr>
              <p:cNvSpPr>
                <a:spLocks noChangeArrowheads="1"/>
              </p:cNvSpPr>
              <p:nvPr/>
            </p:nvSpPr>
            <p:spPr bwMode="auto">
              <a:xfrm>
                <a:off x="5117" y="1586"/>
                <a:ext cx="435" cy="8"/>
              </a:xfrm>
              <a:prstGeom prst="rect">
                <a:avLst/>
              </a:prstGeom>
              <a:solidFill>
                <a:srgbClr val="FFD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82" name="Rectangle 399">
                <a:extLst>
                  <a:ext uri="{FF2B5EF4-FFF2-40B4-BE49-F238E27FC236}">
                    <a16:creationId xmlns:a16="http://schemas.microsoft.com/office/drawing/2014/main" id="{1D04FBF0-D519-46C2-B45B-58E32A83533A}"/>
                  </a:ext>
                </a:extLst>
              </p:cNvPr>
              <p:cNvSpPr>
                <a:spLocks noChangeArrowheads="1"/>
              </p:cNvSpPr>
              <p:nvPr/>
            </p:nvSpPr>
            <p:spPr bwMode="auto">
              <a:xfrm>
                <a:off x="5117" y="1594"/>
                <a:ext cx="435" cy="7"/>
              </a:xfrm>
              <a:prstGeom prst="rect">
                <a:avLst/>
              </a:prstGeom>
              <a:solidFill>
                <a:srgbClr val="FFD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83" name="Rectangle 400">
                <a:extLst>
                  <a:ext uri="{FF2B5EF4-FFF2-40B4-BE49-F238E27FC236}">
                    <a16:creationId xmlns:a16="http://schemas.microsoft.com/office/drawing/2014/main" id="{D9450B29-A516-4C12-9DF5-952405AFACFD}"/>
                  </a:ext>
                </a:extLst>
              </p:cNvPr>
              <p:cNvSpPr>
                <a:spLocks noChangeArrowheads="1"/>
              </p:cNvSpPr>
              <p:nvPr/>
            </p:nvSpPr>
            <p:spPr bwMode="auto">
              <a:xfrm>
                <a:off x="5117" y="1601"/>
                <a:ext cx="435" cy="8"/>
              </a:xfrm>
              <a:prstGeom prst="rect">
                <a:avLst/>
              </a:prstGeom>
              <a:solidFill>
                <a:srgbClr val="FFD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84" name="Rectangle 401">
                <a:extLst>
                  <a:ext uri="{FF2B5EF4-FFF2-40B4-BE49-F238E27FC236}">
                    <a16:creationId xmlns:a16="http://schemas.microsoft.com/office/drawing/2014/main" id="{6E0D18D5-4B88-42C0-A791-6C5BF4BD7049}"/>
                  </a:ext>
                </a:extLst>
              </p:cNvPr>
              <p:cNvSpPr>
                <a:spLocks noChangeArrowheads="1"/>
              </p:cNvSpPr>
              <p:nvPr/>
            </p:nvSpPr>
            <p:spPr bwMode="auto">
              <a:xfrm>
                <a:off x="5117" y="1609"/>
                <a:ext cx="435" cy="3"/>
              </a:xfrm>
              <a:prstGeom prst="rect">
                <a:avLst/>
              </a:prstGeom>
              <a:solidFill>
                <a:srgbClr val="FFE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85" name="Rectangle 402">
                <a:extLst>
                  <a:ext uri="{FF2B5EF4-FFF2-40B4-BE49-F238E27FC236}">
                    <a16:creationId xmlns:a16="http://schemas.microsoft.com/office/drawing/2014/main" id="{57B2DBC8-1F38-401D-A885-A46FB29E63A0}"/>
                  </a:ext>
                </a:extLst>
              </p:cNvPr>
              <p:cNvSpPr>
                <a:spLocks noChangeArrowheads="1"/>
              </p:cNvSpPr>
              <p:nvPr/>
            </p:nvSpPr>
            <p:spPr bwMode="auto">
              <a:xfrm>
                <a:off x="5117" y="1612"/>
                <a:ext cx="435" cy="8"/>
              </a:xfrm>
              <a:prstGeom prst="rect">
                <a:avLst/>
              </a:prstGeom>
              <a:solidFill>
                <a:srgbClr val="FFE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86" name="Rectangle 403">
                <a:extLst>
                  <a:ext uri="{FF2B5EF4-FFF2-40B4-BE49-F238E27FC236}">
                    <a16:creationId xmlns:a16="http://schemas.microsoft.com/office/drawing/2014/main" id="{5C05A81C-A22D-4B8B-A58B-1476CB9F7A57}"/>
                  </a:ext>
                </a:extLst>
              </p:cNvPr>
              <p:cNvSpPr>
                <a:spLocks noChangeArrowheads="1"/>
              </p:cNvSpPr>
              <p:nvPr/>
            </p:nvSpPr>
            <p:spPr bwMode="auto">
              <a:xfrm>
                <a:off x="5117" y="1620"/>
                <a:ext cx="435" cy="7"/>
              </a:xfrm>
              <a:prstGeom prst="rect">
                <a:avLst/>
              </a:prstGeom>
              <a:solidFill>
                <a:srgbClr val="FFE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87" name="Rectangle 404">
                <a:extLst>
                  <a:ext uri="{FF2B5EF4-FFF2-40B4-BE49-F238E27FC236}">
                    <a16:creationId xmlns:a16="http://schemas.microsoft.com/office/drawing/2014/main" id="{7C59C70B-11F4-4F4B-8739-F78DCAE9BA9D}"/>
                  </a:ext>
                </a:extLst>
              </p:cNvPr>
              <p:cNvSpPr>
                <a:spLocks noChangeArrowheads="1"/>
              </p:cNvSpPr>
              <p:nvPr/>
            </p:nvSpPr>
            <p:spPr bwMode="auto">
              <a:xfrm>
                <a:off x="5117" y="1627"/>
                <a:ext cx="435" cy="8"/>
              </a:xfrm>
              <a:prstGeom prst="rect">
                <a:avLst/>
              </a:prstGeom>
              <a:solidFill>
                <a:srgbClr val="FFE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88" name="Rectangle 405">
                <a:extLst>
                  <a:ext uri="{FF2B5EF4-FFF2-40B4-BE49-F238E27FC236}">
                    <a16:creationId xmlns:a16="http://schemas.microsoft.com/office/drawing/2014/main" id="{F57F43E5-44E8-44FB-AC09-340475B73278}"/>
                  </a:ext>
                </a:extLst>
              </p:cNvPr>
              <p:cNvSpPr>
                <a:spLocks noChangeArrowheads="1"/>
              </p:cNvSpPr>
              <p:nvPr/>
            </p:nvSpPr>
            <p:spPr bwMode="auto">
              <a:xfrm>
                <a:off x="5117" y="1635"/>
                <a:ext cx="435" cy="7"/>
              </a:xfrm>
              <a:prstGeom prst="rect">
                <a:avLst/>
              </a:prstGeom>
              <a:solidFill>
                <a:srgbClr val="FFE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89" name="Rectangle 406">
                <a:extLst>
                  <a:ext uri="{FF2B5EF4-FFF2-40B4-BE49-F238E27FC236}">
                    <a16:creationId xmlns:a16="http://schemas.microsoft.com/office/drawing/2014/main" id="{251CC677-1E2D-4F0A-8FE9-304BE14F7C83}"/>
                  </a:ext>
                </a:extLst>
              </p:cNvPr>
              <p:cNvSpPr>
                <a:spLocks noChangeArrowheads="1"/>
              </p:cNvSpPr>
              <p:nvPr/>
            </p:nvSpPr>
            <p:spPr bwMode="auto">
              <a:xfrm>
                <a:off x="5117" y="1642"/>
                <a:ext cx="435" cy="4"/>
              </a:xfrm>
              <a:prstGeom prst="rect">
                <a:avLst/>
              </a:prstGeom>
              <a:solidFill>
                <a:srgbClr val="FFE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90" name="Rectangle 407">
                <a:extLst>
                  <a:ext uri="{FF2B5EF4-FFF2-40B4-BE49-F238E27FC236}">
                    <a16:creationId xmlns:a16="http://schemas.microsoft.com/office/drawing/2014/main" id="{49250A0D-5E88-4FFC-A735-2C87CF5C8A9B}"/>
                  </a:ext>
                </a:extLst>
              </p:cNvPr>
              <p:cNvSpPr>
                <a:spLocks noChangeArrowheads="1"/>
              </p:cNvSpPr>
              <p:nvPr/>
            </p:nvSpPr>
            <p:spPr bwMode="auto">
              <a:xfrm>
                <a:off x="5117" y="1646"/>
                <a:ext cx="435" cy="7"/>
              </a:xfrm>
              <a:prstGeom prst="rect">
                <a:avLst/>
              </a:prstGeom>
              <a:solidFill>
                <a:srgbClr val="FFF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91" name="Rectangle 408">
                <a:extLst>
                  <a:ext uri="{FF2B5EF4-FFF2-40B4-BE49-F238E27FC236}">
                    <a16:creationId xmlns:a16="http://schemas.microsoft.com/office/drawing/2014/main" id="{9B251669-153A-4A62-A58C-F8839FDE0187}"/>
                  </a:ext>
                </a:extLst>
              </p:cNvPr>
              <p:cNvSpPr>
                <a:spLocks noChangeArrowheads="1"/>
              </p:cNvSpPr>
              <p:nvPr/>
            </p:nvSpPr>
            <p:spPr bwMode="auto">
              <a:xfrm>
                <a:off x="5117" y="1653"/>
                <a:ext cx="435" cy="8"/>
              </a:xfrm>
              <a:prstGeom prst="rect">
                <a:avLst/>
              </a:prstGeom>
              <a:solidFill>
                <a:srgbClr val="FFF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92" name="Rectangle 409">
                <a:extLst>
                  <a:ext uri="{FF2B5EF4-FFF2-40B4-BE49-F238E27FC236}">
                    <a16:creationId xmlns:a16="http://schemas.microsoft.com/office/drawing/2014/main" id="{F63C37AF-4FA5-4344-84E7-F4C3BC9BB5EC}"/>
                  </a:ext>
                </a:extLst>
              </p:cNvPr>
              <p:cNvSpPr>
                <a:spLocks noChangeArrowheads="1"/>
              </p:cNvSpPr>
              <p:nvPr/>
            </p:nvSpPr>
            <p:spPr bwMode="auto">
              <a:xfrm>
                <a:off x="5117" y="1661"/>
                <a:ext cx="435" cy="7"/>
              </a:xfrm>
              <a:prstGeom prst="rect">
                <a:avLst/>
              </a:prstGeom>
              <a:solidFill>
                <a:srgbClr val="FFF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93" name="Rectangle 410">
                <a:extLst>
                  <a:ext uri="{FF2B5EF4-FFF2-40B4-BE49-F238E27FC236}">
                    <a16:creationId xmlns:a16="http://schemas.microsoft.com/office/drawing/2014/main" id="{667D322A-BF6C-4981-8E05-9B61643D1938}"/>
                  </a:ext>
                </a:extLst>
              </p:cNvPr>
              <p:cNvSpPr>
                <a:spLocks noChangeArrowheads="1"/>
              </p:cNvSpPr>
              <p:nvPr/>
            </p:nvSpPr>
            <p:spPr bwMode="auto">
              <a:xfrm>
                <a:off x="5117" y="1668"/>
                <a:ext cx="435" cy="7"/>
              </a:xfrm>
              <a:prstGeom prst="rect">
                <a:avLst/>
              </a:prstGeom>
              <a:solidFill>
                <a:srgbClr val="FFF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94" name="Rectangle 411">
                <a:extLst>
                  <a:ext uri="{FF2B5EF4-FFF2-40B4-BE49-F238E27FC236}">
                    <a16:creationId xmlns:a16="http://schemas.microsoft.com/office/drawing/2014/main" id="{C4F728F4-A625-48E6-B0DE-254C82D10D59}"/>
                  </a:ext>
                </a:extLst>
              </p:cNvPr>
              <p:cNvSpPr>
                <a:spLocks noChangeArrowheads="1"/>
              </p:cNvSpPr>
              <p:nvPr/>
            </p:nvSpPr>
            <p:spPr bwMode="auto">
              <a:xfrm>
                <a:off x="5117" y="1675"/>
                <a:ext cx="435" cy="4"/>
              </a:xfrm>
              <a:prstGeom prst="rect">
                <a:avLst/>
              </a:prstGeom>
              <a:solidFill>
                <a:srgbClr val="FFF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95" name="Rectangle 412">
                <a:extLst>
                  <a:ext uri="{FF2B5EF4-FFF2-40B4-BE49-F238E27FC236}">
                    <a16:creationId xmlns:a16="http://schemas.microsoft.com/office/drawing/2014/main" id="{FFA6BF88-F4E8-4536-9C77-1E3E9B8EADBE}"/>
                  </a:ext>
                </a:extLst>
              </p:cNvPr>
              <p:cNvSpPr>
                <a:spLocks noChangeArrowheads="1"/>
              </p:cNvSpPr>
              <p:nvPr/>
            </p:nvSpPr>
            <p:spPr bwMode="auto">
              <a:xfrm>
                <a:off x="5117" y="1679"/>
                <a:ext cx="435" cy="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896" name="Rectangle 413">
                <a:extLst>
                  <a:ext uri="{FF2B5EF4-FFF2-40B4-BE49-F238E27FC236}">
                    <a16:creationId xmlns:a16="http://schemas.microsoft.com/office/drawing/2014/main" id="{2DDE200B-3C97-487E-B949-A2459A8F4AAB}"/>
                  </a:ext>
                </a:extLst>
              </p:cNvPr>
              <p:cNvSpPr>
                <a:spLocks noChangeArrowheads="1"/>
              </p:cNvSpPr>
              <p:nvPr/>
            </p:nvSpPr>
            <p:spPr bwMode="auto">
              <a:xfrm>
                <a:off x="3287" y="575"/>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19897" name="Freeform 414">
                <a:extLst>
                  <a:ext uri="{FF2B5EF4-FFF2-40B4-BE49-F238E27FC236}">
                    <a16:creationId xmlns:a16="http://schemas.microsoft.com/office/drawing/2014/main" id="{C57AE5C2-4672-45AB-8F90-177D958D427F}"/>
                  </a:ext>
                </a:extLst>
              </p:cNvPr>
              <p:cNvSpPr>
                <a:spLocks/>
              </p:cNvSpPr>
              <p:nvPr/>
            </p:nvSpPr>
            <p:spPr bwMode="auto">
              <a:xfrm>
                <a:off x="982" y="1294"/>
                <a:ext cx="1645" cy="94"/>
              </a:xfrm>
              <a:custGeom>
                <a:avLst/>
                <a:gdLst>
                  <a:gd name="T0" fmla="*/ 1645 w 1645"/>
                  <a:gd name="T1" fmla="*/ 0 h 94"/>
                  <a:gd name="T2" fmla="*/ 1645 w 1645"/>
                  <a:gd name="T3" fmla="*/ 94 h 94"/>
                  <a:gd name="T4" fmla="*/ 0 w 1645"/>
                  <a:gd name="T5" fmla="*/ 94 h 94"/>
                  <a:gd name="T6" fmla="*/ 0 60000 65536"/>
                  <a:gd name="T7" fmla="*/ 0 60000 65536"/>
                  <a:gd name="T8" fmla="*/ 0 60000 65536"/>
                  <a:gd name="T9" fmla="*/ 0 w 1645"/>
                  <a:gd name="T10" fmla="*/ 0 h 94"/>
                  <a:gd name="T11" fmla="*/ 1645 w 1645"/>
                  <a:gd name="T12" fmla="*/ 94 h 94"/>
                </a:gdLst>
                <a:ahLst/>
                <a:cxnLst>
                  <a:cxn ang="T6">
                    <a:pos x="T0" y="T1"/>
                  </a:cxn>
                  <a:cxn ang="T7">
                    <a:pos x="T2" y="T3"/>
                  </a:cxn>
                  <a:cxn ang="T8">
                    <a:pos x="T4" y="T5"/>
                  </a:cxn>
                </a:cxnLst>
                <a:rect l="T9" t="T10" r="T11" b="T12"/>
                <a:pathLst>
                  <a:path w="1645" h="94">
                    <a:moveTo>
                      <a:pt x="1645" y="0"/>
                    </a:moveTo>
                    <a:lnTo>
                      <a:pt x="1645" y="94"/>
                    </a:lnTo>
                    <a:lnTo>
                      <a:pt x="0" y="94"/>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19671" name="Freeform 415">
              <a:extLst>
                <a:ext uri="{FF2B5EF4-FFF2-40B4-BE49-F238E27FC236}">
                  <a16:creationId xmlns:a16="http://schemas.microsoft.com/office/drawing/2014/main" id="{D691ABBC-AA76-46C6-A578-59F54D4D719B}"/>
                </a:ext>
              </a:extLst>
            </p:cNvPr>
            <p:cNvSpPr>
              <a:spLocks/>
            </p:cNvSpPr>
            <p:nvPr/>
          </p:nvSpPr>
          <p:spPr bwMode="auto">
            <a:xfrm>
              <a:off x="915" y="1350"/>
              <a:ext cx="77" cy="77"/>
            </a:xfrm>
            <a:custGeom>
              <a:avLst/>
              <a:gdLst>
                <a:gd name="T0" fmla="*/ 77 w 77"/>
                <a:gd name="T1" fmla="*/ 77 h 77"/>
                <a:gd name="T2" fmla="*/ 0 w 77"/>
                <a:gd name="T3" fmla="*/ 38 h 77"/>
                <a:gd name="T4" fmla="*/ 77 w 77"/>
                <a:gd name="T5" fmla="*/ 0 h 77"/>
                <a:gd name="T6" fmla="*/ 77 w 77"/>
                <a:gd name="T7" fmla="*/ 77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77" y="77"/>
                  </a:moveTo>
                  <a:lnTo>
                    <a:pt x="0" y="38"/>
                  </a:lnTo>
                  <a:lnTo>
                    <a:pt x="77" y="0"/>
                  </a:lnTo>
                  <a:lnTo>
                    <a:pt x="77" y="77"/>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72" name="Rectangle 416">
              <a:extLst>
                <a:ext uri="{FF2B5EF4-FFF2-40B4-BE49-F238E27FC236}">
                  <a16:creationId xmlns:a16="http://schemas.microsoft.com/office/drawing/2014/main" id="{348BD873-9E68-417F-A9D8-334599342901}"/>
                </a:ext>
              </a:extLst>
            </p:cNvPr>
            <p:cNvSpPr>
              <a:spLocks noChangeArrowheads="1"/>
            </p:cNvSpPr>
            <p:nvPr/>
          </p:nvSpPr>
          <p:spPr bwMode="auto">
            <a:xfrm>
              <a:off x="2689" y="1326"/>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19673" name="Freeform 417">
              <a:extLst>
                <a:ext uri="{FF2B5EF4-FFF2-40B4-BE49-F238E27FC236}">
                  <a16:creationId xmlns:a16="http://schemas.microsoft.com/office/drawing/2014/main" id="{01C8C116-FBA9-4616-9811-A7A902E2F0F3}"/>
                </a:ext>
              </a:extLst>
            </p:cNvPr>
            <p:cNvSpPr>
              <a:spLocks noEditPoints="1"/>
            </p:cNvSpPr>
            <p:nvPr/>
          </p:nvSpPr>
          <p:spPr bwMode="auto">
            <a:xfrm>
              <a:off x="3243" y="527"/>
              <a:ext cx="1110" cy="159"/>
            </a:xfrm>
            <a:custGeom>
              <a:avLst/>
              <a:gdLst>
                <a:gd name="T0" fmla="*/ 12092 w 611"/>
                <a:gd name="T1" fmla="*/ 0 h 152"/>
                <a:gd name="T2" fmla="*/ 12092 w 611"/>
                <a:gd name="T3" fmla="*/ 74 h 152"/>
                <a:gd name="T4" fmla="*/ 11496 w 611"/>
                <a:gd name="T5" fmla="*/ 74 h 152"/>
                <a:gd name="T6" fmla="*/ 11496 w 611"/>
                <a:gd name="T7" fmla="*/ 0 h 152"/>
                <a:gd name="T8" fmla="*/ 12092 w 611"/>
                <a:gd name="T9" fmla="*/ 0 h 152"/>
                <a:gd name="T10" fmla="*/ 12092 w 611"/>
                <a:gd name="T11" fmla="*/ 111 h 152"/>
                <a:gd name="T12" fmla="*/ 12092 w 611"/>
                <a:gd name="T13" fmla="*/ 190 h 152"/>
                <a:gd name="T14" fmla="*/ 11578 w 611"/>
                <a:gd name="T15" fmla="*/ 190 h 152"/>
                <a:gd name="T16" fmla="*/ 11578 w 611"/>
                <a:gd name="T17" fmla="*/ 153 h 152"/>
                <a:gd name="T18" fmla="*/ 11792 w 611"/>
                <a:gd name="T19" fmla="*/ 153 h 152"/>
                <a:gd name="T20" fmla="*/ 11496 w 611"/>
                <a:gd name="T21" fmla="*/ 172 h 152"/>
                <a:gd name="T22" fmla="*/ 11496 w 611"/>
                <a:gd name="T23" fmla="*/ 111 h 152"/>
                <a:gd name="T24" fmla="*/ 12092 w 611"/>
                <a:gd name="T25" fmla="*/ 111 h 152"/>
                <a:gd name="T26" fmla="*/ 11004 w 611"/>
                <a:gd name="T27" fmla="*/ 190 h 152"/>
                <a:gd name="T28" fmla="*/ 9816 w 611"/>
                <a:gd name="T29" fmla="*/ 190 h 152"/>
                <a:gd name="T30" fmla="*/ 9816 w 611"/>
                <a:gd name="T31" fmla="*/ 153 h 152"/>
                <a:gd name="T32" fmla="*/ 11004 w 611"/>
                <a:gd name="T33" fmla="*/ 153 h 152"/>
                <a:gd name="T34" fmla="*/ 11004 w 611"/>
                <a:gd name="T35" fmla="*/ 190 h 152"/>
                <a:gd name="T36" fmla="*/ 9227 w 611"/>
                <a:gd name="T37" fmla="*/ 190 h 152"/>
                <a:gd name="T38" fmla="*/ 8053 w 611"/>
                <a:gd name="T39" fmla="*/ 190 h 152"/>
                <a:gd name="T40" fmla="*/ 8053 w 611"/>
                <a:gd name="T41" fmla="*/ 153 h 152"/>
                <a:gd name="T42" fmla="*/ 9227 w 611"/>
                <a:gd name="T43" fmla="*/ 153 h 152"/>
                <a:gd name="T44" fmla="*/ 9227 w 611"/>
                <a:gd name="T45" fmla="*/ 190 h 152"/>
                <a:gd name="T46" fmla="*/ 7459 w 611"/>
                <a:gd name="T47" fmla="*/ 190 h 152"/>
                <a:gd name="T48" fmla="*/ 6297 w 611"/>
                <a:gd name="T49" fmla="*/ 190 h 152"/>
                <a:gd name="T50" fmla="*/ 6297 w 611"/>
                <a:gd name="T51" fmla="*/ 153 h 152"/>
                <a:gd name="T52" fmla="*/ 7459 w 611"/>
                <a:gd name="T53" fmla="*/ 153 h 152"/>
                <a:gd name="T54" fmla="*/ 7459 w 611"/>
                <a:gd name="T55" fmla="*/ 190 h 152"/>
                <a:gd name="T56" fmla="*/ 5697 w 611"/>
                <a:gd name="T57" fmla="*/ 190 h 152"/>
                <a:gd name="T58" fmla="*/ 4509 w 611"/>
                <a:gd name="T59" fmla="*/ 190 h 152"/>
                <a:gd name="T60" fmla="*/ 4509 w 611"/>
                <a:gd name="T61" fmla="*/ 153 h 152"/>
                <a:gd name="T62" fmla="*/ 5697 w 611"/>
                <a:gd name="T63" fmla="*/ 153 h 152"/>
                <a:gd name="T64" fmla="*/ 5697 w 611"/>
                <a:gd name="T65" fmla="*/ 190 h 152"/>
                <a:gd name="T66" fmla="*/ 3944 w 611"/>
                <a:gd name="T67" fmla="*/ 190 h 152"/>
                <a:gd name="T68" fmla="*/ 2760 w 611"/>
                <a:gd name="T69" fmla="*/ 190 h 152"/>
                <a:gd name="T70" fmla="*/ 2760 w 611"/>
                <a:gd name="T71" fmla="*/ 153 h 152"/>
                <a:gd name="T72" fmla="*/ 3944 w 611"/>
                <a:gd name="T73" fmla="*/ 153 h 152"/>
                <a:gd name="T74" fmla="*/ 3944 w 611"/>
                <a:gd name="T75" fmla="*/ 190 h 152"/>
                <a:gd name="T76" fmla="*/ 2158 w 611"/>
                <a:gd name="T77" fmla="*/ 190 h 152"/>
                <a:gd name="T78" fmla="*/ 990 w 611"/>
                <a:gd name="T79" fmla="*/ 190 h 152"/>
                <a:gd name="T80" fmla="*/ 990 w 611"/>
                <a:gd name="T81" fmla="*/ 153 h 152"/>
                <a:gd name="T82" fmla="*/ 2158 w 611"/>
                <a:gd name="T83" fmla="*/ 153 h 152"/>
                <a:gd name="T84" fmla="*/ 2158 w 611"/>
                <a:gd name="T85" fmla="*/ 190 h 152"/>
                <a:gd name="T86" fmla="*/ 389 w 611"/>
                <a:gd name="T87" fmla="*/ 190 h 152"/>
                <a:gd name="T88" fmla="*/ 0 w 611"/>
                <a:gd name="T89" fmla="*/ 190 h 152"/>
                <a:gd name="T90" fmla="*/ 0 w 611"/>
                <a:gd name="T91" fmla="*/ 153 h 152"/>
                <a:gd name="T92" fmla="*/ 389 w 611"/>
                <a:gd name="T93" fmla="*/ 153 h 152"/>
                <a:gd name="T94" fmla="*/ 389 w 611"/>
                <a:gd name="T95" fmla="*/ 190 h 1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1"/>
                <a:gd name="T145" fmla="*/ 0 h 152"/>
                <a:gd name="T146" fmla="*/ 611 w 611"/>
                <a:gd name="T147" fmla="*/ 152 h 1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1" h="152">
                  <a:moveTo>
                    <a:pt x="611" y="0"/>
                  </a:moveTo>
                  <a:lnTo>
                    <a:pt x="611" y="59"/>
                  </a:lnTo>
                  <a:lnTo>
                    <a:pt x="581" y="59"/>
                  </a:lnTo>
                  <a:lnTo>
                    <a:pt x="581" y="0"/>
                  </a:lnTo>
                  <a:lnTo>
                    <a:pt x="611" y="0"/>
                  </a:lnTo>
                  <a:close/>
                  <a:moveTo>
                    <a:pt x="611" y="89"/>
                  </a:moveTo>
                  <a:lnTo>
                    <a:pt x="611" y="152"/>
                  </a:lnTo>
                  <a:lnTo>
                    <a:pt x="585" y="152"/>
                  </a:lnTo>
                  <a:lnTo>
                    <a:pt x="585" y="122"/>
                  </a:lnTo>
                  <a:lnTo>
                    <a:pt x="596" y="122"/>
                  </a:lnTo>
                  <a:lnTo>
                    <a:pt x="581" y="137"/>
                  </a:lnTo>
                  <a:lnTo>
                    <a:pt x="581" y="89"/>
                  </a:lnTo>
                  <a:lnTo>
                    <a:pt x="611" y="89"/>
                  </a:lnTo>
                  <a:close/>
                  <a:moveTo>
                    <a:pt x="556" y="152"/>
                  </a:moveTo>
                  <a:lnTo>
                    <a:pt x="496" y="152"/>
                  </a:lnTo>
                  <a:lnTo>
                    <a:pt x="496" y="122"/>
                  </a:lnTo>
                  <a:lnTo>
                    <a:pt x="556" y="122"/>
                  </a:lnTo>
                  <a:lnTo>
                    <a:pt x="556" y="152"/>
                  </a:lnTo>
                  <a:close/>
                  <a:moveTo>
                    <a:pt x="466" y="152"/>
                  </a:moveTo>
                  <a:lnTo>
                    <a:pt x="407" y="152"/>
                  </a:lnTo>
                  <a:lnTo>
                    <a:pt x="407" y="122"/>
                  </a:lnTo>
                  <a:lnTo>
                    <a:pt x="466" y="122"/>
                  </a:lnTo>
                  <a:lnTo>
                    <a:pt x="466" y="152"/>
                  </a:lnTo>
                  <a:close/>
                  <a:moveTo>
                    <a:pt x="377" y="152"/>
                  </a:moveTo>
                  <a:lnTo>
                    <a:pt x="318" y="152"/>
                  </a:lnTo>
                  <a:lnTo>
                    <a:pt x="318" y="122"/>
                  </a:lnTo>
                  <a:lnTo>
                    <a:pt x="377" y="122"/>
                  </a:lnTo>
                  <a:lnTo>
                    <a:pt x="377" y="152"/>
                  </a:lnTo>
                  <a:close/>
                  <a:moveTo>
                    <a:pt x="288" y="152"/>
                  </a:moveTo>
                  <a:lnTo>
                    <a:pt x="228" y="152"/>
                  </a:lnTo>
                  <a:lnTo>
                    <a:pt x="228" y="122"/>
                  </a:lnTo>
                  <a:lnTo>
                    <a:pt x="288" y="122"/>
                  </a:lnTo>
                  <a:lnTo>
                    <a:pt x="288" y="152"/>
                  </a:lnTo>
                  <a:close/>
                  <a:moveTo>
                    <a:pt x="199" y="152"/>
                  </a:moveTo>
                  <a:lnTo>
                    <a:pt x="139" y="152"/>
                  </a:lnTo>
                  <a:lnTo>
                    <a:pt x="139" y="122"/>
                  </a:lnTo>
                  <a:lnTo>
                    <a:pt x="199" y="122"/>
                  </a:lnTo>
                  <a:lnTo>
                    <a:pt x="199" y="152"/>
                  </a:lnTo>
                  <a:close/>
                  <a:moveTo>
                    <a:pt x="109" y="152"/>
                  </a:moveTo>
                  <a:lnTo>
                    <a:pt x="50" y="152"/>
                  </a:lnTo>
                  <a:lnTo>
                    <a:pt x="50" y="122"/>
                  </a:lnTo>
                  <a:lnTo>
                    <a:pt x="109" y="122"/>
                  </a:lnTo>
                  <a:lnTo>
                    <a:pt x="109" y="152"/>
                  </a:lnTo>
                  <a:close/>
                  <a:moveTo>
                    <a:pt x="20" y="152"/>
                  </a:moveTo>
                  <a:lnTo>
                    <a:pt x="0" y="152"/>
                  </a:lnTo>
                  <a:lnTo>
                    <a:pt x="0" y="122"/>
                  </a:lnTo>
                  <a:lnTo>
                    <a:pt x="20" y="122"/>
                  </a:lnTo>
                  <a:lnTo>
                    <a:pt x="20" y="152"/>
                  </a:lnTo>
                  <a:close/>
                </a:path>
              </a:pathLst>
            </a:custGeom>
            <a:solidFill>
              <a:srgbClr val="800000"/>
            </a:solidFill>
            <a:ln w="6350" cap="flat">
              <a:solidFill>
                <a:srgbClr val="800000"/>
              </a:solidFill>
              <a:prstDash val="solid"/>
              <a:bevel/>
              <a:headEnd/>
              <a:tailEnd/>
            </a:ln>
          </p:spPr>
          <p:txBody>
            <a:bodyPr/>
            <a:lstStyle/>
            <a:p>
              <a:endParaRPr lang="en-GB"/>
            </a:p>
          </p:txBody>
        </p:sp>
        <p:pic>
          <p:nvPicPr>
            <p:cNvPr id="19674" name="Picture 2" descr="sun-illustration1">
              <a:extLst>
                <a:ext uri="{FF2B5EF4-FFF2-40B4-BE49-F238E27FC236}">
                  <a16:creationId xmlns:a16="http://schemas.microsoft.com/office/drawing/2014/main" id="{BAC379BE-B51F-482C-9425-0FAF964CA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 y="250"/>
              <a:ext cx="16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75" name="Picture 4" descr="fire_meaney2">
              <a:extLst>
                <a:ext uri="{FF2B5EF4-FFF2-40B4-BE49-F238E27FC236}">
                  <a16:creationId xmlns:a16="http://schemas.microsoft.com/office/drawing/2014/main" id="{3DC1F8FD-BDB7-4142-AE70-427BB50ADB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 y="210"/>
              <a:ext cx="146"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76" name="AutoShape 7">
              <a:extLst>
                <a:ext uri="{FF2B5EF4-FFF2-40B4-BE49-F238E27FC236}">
                  <a16:creationId xmlns:a16="http://schemas.microsoft.com/office/drawing/2014/main" id="{20914D5B-A144-40BB-9C8E-C2A59CEE95A1}"/>
                </a:ext>
              </a:extLst>
            </p:cNvPr>
            <p:cNvSpPr>
              <a:spLocks noChangeArrowheads="1"/>
            </p:cNvSpPr>
            <p:nvPr/>
          </p:nvSpPr>
          <p:spPr bwMode="auto">
            <a:xfrm rot="16200000" flipH="1">
              <a:off x="112" y="304"/>
              <a:ext cx="532" cy="161"/>
            </a:xfrm>
            <a:prstGeom prst="parallelogram">
              <a:avLst>
                <a:gd name="adj" fmla="val 65919"/>
              </a:avLst>
            </a:prstGeom>
            <a:solidFill>
              <a:srgbClr val="FFFF00"/>
            </a:solidFill>
            <a:ln w="25400">
              <a:solidFill>
                <a:schemeClr val="tx1"/>
              </a:solidFill>
              <a:miter lim="800000"/>
              <a:headEnd/>
              <a:tailEnd/>
            </a:ln>
          </p:spPr>
          <p:txBody>
            <a:bodyPr vert="eaVert"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677" name="AutoShape 8">
              <a:extLst>
                <a:ext uri="{FF2B5EF4-FFF2-40B4-BE49-F238E27FC236}">
                  <a16:creationId xmlns:a16="http://schemas.microsoft.com/office/drawing/2014/main" id="{5C8E6E63-DAD5-455E-B9FC-A39A1C9D9D4F}"/>
                </a:ext>
              </a:extLst>
            </p:cNvPr>
            <p:cNvSpPr>
              <a:spLocks noChangeArrowheads="1"/>
            </p:cNvSpPr>
            <p:nvPr/>
          </p:nvSpPr>
          <p:spPr bwMode="auto">
            <a:xfrm rot="16200000" flipH="1">
              <a:off x="287" y="304"/>
              <a:ext cx="532" cy="161"/>
            </a:xfrm>
            <a:prstGeom prst="parallelogram">
              <a:avLst>
                <a:gd name="adj" fmla="val 65919"/>
              </a:avLst>
            </a:prstGeom>
            <a:solidFill>
              <a:srgbClr val="FFFF00"/>
            </a:solidFill>
            <a:ln w="25400">
              <a:solidFill>
                <a:schemeClr val="tx1"/>
              </a:solidFill>
              <a:miter lim="800000"/>
              <a:headEnd/>
              <a:tailEnd/>
            </a:ln>
          </p:spPr>
          <p:txBody>
            <a:bodyPr vert="eaVert"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678" name="AutoShape 9">
              <a:extLst>
                <a:ext uri="{FF2B5EF4-FFF2-40B4-BE49-F238E27FC236}">
                  <a16:creationId xmlns:a16="http://schemas.microsoft.com/office/drawing/2014/main" id="{7E549BA4-9533-42FD-AC24-CFC8B2ED8F8E}"/>
                </a:ext>
              </a:extLst>
            </p:cNvPr>
            <p:cNvSpPr>
              <a:spLocks noChangeArrowheads="1"/>
            </p:cNvSpPr>
            <p:nvPr/>
          </p:nvSpPr>
          <p:spPr bwMode="auto">
            <a:xfrm rot="16200000" flipH="1">
              <a:off x="462" y="304"/>
              <a:ext cx="532" cy="161"/>
            </a:xfrm>
            <a:prstGeom prst="parallelogram">
              <a:avLst>
                <a:gd name="adj" fmla="val 65919"/>
              </a:avLst>
            </a:prstGeom>
            <a:solidFill>
              <a:srgbClr val="FFFF00"/>
            </a:solidFill>
            <a:ln w="25400">
              <a:solidFill>
                <a:schemeClr val="tx1"/>
              </a:solidFill>
              <a:miter lim="800000"/>
              <a:headEnd/>
              <a:tailEnd/>
            </a:ln>
          </p:spPr>
          <p:txBody>
            <a:bodyPr vert="eaVert"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679" name="AutoShape 10">
              <a:extLst>
                <a:ext uri="{FF2B5EF4-FFF2-40B4-BE49-F238E27FC236}">
                  <a16:creationId xmlns:a16="http://schemas.microsoft.com/office/drawing/2014/main" id="{892D44C6-E44B-4045-9899-6832123BF89D}"/>
                </a:ext>
              </a:extLst>
            </p:cNvPr>
            <p:cNvSpPr>
              <a:spLocks noChangeArrowheads="1"/>
            </p:cNvSpPr>
            <p:nvPr/>
          </p:nvSpPr>
          <p:spPr bwMode="auto">
            <a:xfrm rot="16200000" flipH="1">
              <a:off x="637" y="304"/>
              <a:ext cx="532" cy="162"/>
            </a:xfrm>
            <a:prstGeom prst="parallelogram">
              <a:avLst>
                <a:gd name="adj" fmla="val 65512"/>
              </a:avLst>
            </a:prstGeom>
            <a:solidFill>
              <a:srgbClr val="FFFF00"/>
            </a:solidFill>
            <a:ln w="25400">
              <a:solidFill>
                <a:schemeClr val="tx1"/>
              </a:solidFill>
              <a:miter lim="800000"/>
              <a:headEnd/>
              <a:tailEnd/>
            </a:ln>
          </p:spPr>
          <p:txBody>
            <a:bodyPr vert="eaVert"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680" name="Oval 11">
              <a:extLst>
                <a:ext uri="{FF2B5EF4-FFF2-40B4-BE49-F238E27FC236}">
                  <a16:creationId xmlns:a16="http://schemas.microsoft.com/office/drawing/2014/main" id="{6B006B54-A411-4002-A285-207ADA2C2E2E}"/>
                </a:ext>
              </a:extLst>
            </p:cNvPr>
            <p:cNvSpPr>
              <a:spLocks noChangeArrowheads="1"/>
            </p:cNvSpPr>
            <p:nvPr/>
          </p:nvSpPr>
          <p:spPr bwMode="auto">
            <a:xfrm>
              <a:off x="322" y="451"/>
              <a:ext cx="53" cy="109"/>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681" name="Oval 12">
              <a:extLst>
                <a:ext uri="{FF2B5EF4-FFF2-40B4-BE49-F238E27FC236}">
                  <a16:creationId xmlns:a16="http://schemas.microsoft.com/office/drawing/2014/main" id="{43D657DC-ED60-4D2D-9A87-5882E841FB95}"/>
                </a:ext>
              </a:extLst>
            </p:cNvPr>
            <p:cNvSpPr>
              <a:spLocks noChangeArrowheads="1"/>
            </p:cNvSpPr>
            <p:nvPr/>
          </p:nvSpPr>
          <p:spPr bwMode="auto">
            <a:xfrm>
              <a:off x="397" y="355"/>
              <a:ext cx="45" cy="78"/>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682" name="Oval 13">
              <a:extLst>
                <a:ext uri="{FF2B5EF4-FFF2-40B4-BE49-F238E27FC236}">
                  <a16:creationId xmlns:a16="http://schemas.microsoft.com/office/drawing/2014/main" id="{E4B0F63E-B960-4189-819E-FD644FFDE033}"/>
                </a:ext>
              </a:extLst>
            </p:cNvPr>
            <p:cNvSpPr>
              <a:spLocks noChangeArrowheads="1"/>
            </p:cNvSpPr>
            <p:nvPr/>
          </p:nvSpPr>
          <p:spPr bwMode="auto">
            <a:xfrm>
              <a:off x="557" y="185"/>
              <a:ext cx="63" cy="121"/>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683" name="Oval 14">
              <a:extLst>
                <a:ext uri="{FF2B5EF4-FFF2-40B4-BE49-F238E27FC236}">
                  <a16:creationId xmlns:a16="http://schemas.microsoft.com/office/drawing/2014/main" id="{774F0493-6DFC-41D0-915A-8A62AEB49AA1}"/>
                </a:ext>
              </a:extLst>
            </p:cNvPr>
            <p:cNvSpPr>
              <a:spLocks noChangeArrowheads="1"/>
            </p:cNvSpPr>
            <p:nvPr/>
          </p:nvSpPr>
          <p:spPr bwMode="auto">
            <a:xfrm>
              <a:off x="496" y="446"/>
              <a:ext cx="53" cy="109"/>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684" name="Oval 15">
              <a:extLst>
                <a:ext uri="{FF2B5EF4-FFF2-40B4-BE49-F238E27FC236}">
                  <a16:creationId xmlns:a16="http://schemas.microsoft.com/office/drawing/2014/main" id="{1A7B9050-8FF7-455F-9FEF-A82667034933}"/>
                </a:ext>
              </a:extLst>
            </p:cNvPr>
            <p:cNvSpPr>
              <a:spLocks noChangeArrowheads="1"/>
            </p:cNvSpPr>
            <p:nvPr/>
          </p:nvSpPr>
          <p:spPr bwMode="auto">
            <a:xfrm>
              <a:off x="574" y="385"/>
              <a:ext cx="46" cy="74"/>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685" name="Oval 16">
              <a:extLst>
                <a:ext uri="{FF2B5EF4-FFF2-40B4-BE49-F238E27FC236}">
                  <a16:creationId xmlns:a16="http://schemas.microsoft.com/office/drawing/2014/main" id="{074535BE-2D25-40A6-9600-C4A55F8B1045}"/>
                </a:ext>
              </a:extLst>
            </p:cNvPr>
            <p:cNvSpPr>
              <a:spLocks noChangeArrowheads="1"/>
            </p:cNvSpPr>
            <p:nvPr/>
          </p:nvSpPr>
          <p:spPr bwMode="auto">
            <a:xfrm>
              <a:off x="735" y="428"/>
              <a:ext cx="54" cy="109"/>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686" name="Oval 17">
              <a:extLst>
                <a:ext uri="{FF2B5EF4-FFF2-40B4-BE49-F238E27FC236}">
                  <a16:creationId xmlns:a16="http://schemas.microsoft.com/office/drawing/2014/main" id="{EE27C27D-A113-4C90-B952-8EBB1F4BDCFA}"/>
                </a:ext>
              </a:extLst>
            </p:cNvPr>
            <p:cNvSpPr>
              <a:spLocks noChangeArrowheads="1"/>
            </p:cNvSpPr>
            <p:nvPr/>
          </p:nvSpPr>
          <p:spPr bwMode="auto">
            <a:xfrm>
              <a:off x="669" y="367"/>
              <a:ext cx="41" cy="57"/>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687" name="Oval 18">
              <a:extLst>
                <a:ext uri="{FF2B5EF4-FFF2-40B4-BE49-F238E27FC236}">
                  <a16:creationId xmlns:a16="http://schemas.microsoft.com/office/drawing/2014/main" id="{F30CB927-64F7-4CEE-80DB-B5EE8C1B2D86}"/>
                </a:ext>
              </a:extLst>
            </p:cNvPr>
            <p:cNvSpPr>
              <a:spLocks noChangeArrowheads="1"/>
            </p:cNvSpPr>
            <p:nvPr/>
          </p:nvSpPr>
          <p:spPr bwMode="auto">
            <a:xfrm>
              <a:off x="847" y="223"/>
              <a:ext cx="37" cy="70"/>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688" name="Oval 19">
              <a:extLst>
                <a:ext uri="{FF2B5EF4-FFF2-40B4-BE49-F238E27FC236}">
                  <a16:creationId xmlns:a16="http://schemas.microsoft.com/office/drawing/2014/main" id="{7E6707DB-2CDD-46F8-A730-9B14836E2DE5}"/>
                </a:ext>
              </a:extLst>
            </p:cNvPr>
            <p:cNvSpPr>
              <a:spLocks noChangeArrowheads="1"/>
            </p:cNvSpPr>
            <p:nvPr/>
          </p:nvSpPr>
          <p:spPr bwMode="auto">
            <a:xfrm>
              <a:off x="851" y="428"/>
              <a:ext cx="54" cy="109"/>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689" name="Oval 20">
              <a:extLst>
                <a:ext uri="{FF2B5EF4-FFF2-40B4-BE49-F238E27FC236}">
                  <a16:creationId xmlns:a16="http://schemas.microsoft.com/office/drawing/2014/main" id="{A7D7BD51-B94F-4489-96A0-35F5D7FDBDF7}"/>
                </a:ext>
              </a:extLst>
            </p:cNvPr>
            <p:cNvSpPr>
              <a:spLocks noChangeArrowheads="1"/>
            </p:cNvSpPr>
            <p:nvPr/>
          </p:nvSpPr>
          <p:spPr bwMode="auto">
            <a:xfrm>
              <a:off x="913" y="246"/>
              <a:ext cx="62" cy="134"/>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690" name="Oval 21">
              <a:extLst>
                <a:ext uri="{FF2B5EF4-FFF2-40B4-BE49-F238E27FC236}">
                  <a16:creationId xmlns:a16="http://schemas.microsoft.com/office/drawing/2014/main" id="{F67FF440-57E9-4D09-98AE-D309353F2B80}"/>
                </a:ext>
              </a:extLst>
            </p:cNvPr>
            <p:cNvSpPr>
              <a:spLocks noChangeArrowheads="1"/>
            </p:cNvSpPr>
            <p:nvPr/>
          </p:nvSpPr>
          <p:spPr bwMode="auto">
            <a:xfrm>
              <a:off x="731" y="289"/>
              <a:ext cx="45" cy="78"/>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691" name="Oval 22">
              <a:extLst>
                <a:ext uri="{FF2B5EF4-FFF2-40B4-BE49-F238E27FC236}">
                  <a16:creationId xmlns:a16="http://schemas.microsoft.com/office/drawing/2014/main" id="{2EF9A12A-A37F-4F3D-B70E-A3525D4D7E78}"/>
                </a:ext>
              </a:extLst>
            </p:cNvPr>
            <p:cNvSpPr>
              <a:spLocks noChangeArrowheads="1"/>
            </p:cNvSpPr>
            <p:nvPr/>
          </p:nvSpPr>
          <p:spPr bwMode="auto">
            <a:xfrm>
              <a:off x="491" y="302"/>
              <a:ext cx="42" cy="74"/>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692" name="Oval 23">
              <a:extLst>
                <a:ext uri="{FF2B5EF4-FFF2-40B4-BE49-F238E27FC236}">
                  <a16:creationId xmlns:a16="http://schemas.microsoft.com/office/drawing/2014/main" id="{1D59F79A-C1EA-43B7-A68C-FB41075CEB64}"/>
                </a:ext>
              </a:extLst>
            </p:cNvPr>
            <p:cNvSpPr>
              <a:spLocks noChangeArrowheads="1"/>
            </p:cNvSpPr>
            <p:nvPr/>
          </p:nvSpPr>
          <p:spPr bwMode="auto">
            <a:xfrm>
              <a:off x="318" y="281"/>
              <a:ext cx="49" cy="91"/>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19693" name="Line 7">
              <a:extLst>
                <a:ext uri="{FF2B5EF4-FFF2-40B4-BE49-F238E27FC236}">
                  <a16:creationId xmlns:a16="http://schemas.microsoft.com/office/drawing/2014/main" id="{3DFE86DD-FC94-43B8-82F3-E2DAB8101DCD}"/>
                </a:ext>
              </a:extLst>
            </p:cNvPr>
            <p:cNvSpPr>
              <a:spLocks noChangeShapeType="1"/>
            </p:cNvSpPr>
            <p:nvPr/>
          </p:nvSpPr>
          <p:spPr bwMode="auto">
            <a:xfrm flipV="1">
              <a:off x="913" y="337"/>
              <a:ext cx="141" cy="0"/>
            </a:xfrm>
            <a:prstGeom prst="line">
              <a:avLst/>
            </a:prstGeom>
            <a:noFill/>
            <a:ln w="76200">
              <a:solidFill>
                <a:schemeClr val="accent2"/>
              </a:solidFill>
              <a:round/>
              <a:headEnd/>
              <a:tailEnd type="stealth" w="lg" len="lg"/>
            </a:ln>
            <a:extLst>
              <a:ext uri="{909E8E84-426E-40DD-AFC4-6F175D3DCCD1}">
                <a14:hiddenFill xmlns:a14="http://schemas.microsoft.com/office/drawing/2010/main">
                  <a:noFill/>
                </a14:hiddenFill>
              </a:ext>
            </a:extLst>
          </p:spPr>
          <p:txBody>
            <a:bodyPr>
              <a:spAutoFit/>
            </a:bodyPr>
            <a:lstStyle/>
            <a:p>
              <a:endParaRPr lang="en-GB"/>
            </a:p>
          </p:txBody>
        </p:sp>
        <p:sp>
          <p:nvSpPr>
            <p:cNvPr id="19694" name="Line 7">
              <a:extLst>
                <a:ext uri="{FF2B5EF4-FFF2-40B4-BE49-F238E27FC236}">
                  <a16:creationId xmlns:a16="http://schemas.microsoft.com/office/drawing/2014/main" id="{23D66FB1-220C-41EC-A6F0-CCF8028DAB45}"/>
                </a:ext>
              </a:extLst>
            </p:cNvPr>
            <p:cNvSpPr>
              <a:spLocks noChangeShapeType="1"/>
            </p:cNvSpPr>
            <p:nvPr/>
          </p:nvSpPr>
          <p:spPr bwMode="auto">
            <a:xfrm flipV="1">
              <a:off x="731" y="337"/>
              <a:ext cx="91" cy="0"/>
            </a:xfrm>
            <a:prstGeom prst="line">
              <a:avLst/>
            </a:prstGeom>
            <a:noFill/>
            <a:ln w="76200">
              <a:solidFill>
                <a:schemeClr val="accent2"/>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GB"/>
            </a:p>
          </p:txBody>
        </p:sp>
        <p:sp>
          <p:nvSpPr>
            <p:cNvPr id="19695" name="Line 7">
              <a:extLst>
                <a:ext uri="{FF2B5EF4-FFF2-40B4-BE49-F238E27FC236}">
                  <a16:creationId xmlns:a16="http://schemas.microsoft.com/office/drawing/2014/main" id="{603848F8-149A-4C1A-996D-A5679D2F7A4D}"/>
                </a:ext>
              </a:extLst>
            </p:cNvPr>
            <p:cNvSpPr>
              <a:spLocks noChangeShapeType="1"/>
            </p:cNvSpPr>
            <p:nvPr/>
          </p:nvSpPr>
          <p:spPr bwMode="auto">
            <a:xfrm flipV="1">
              <a:off x="491" y="337"/>
              <a:ext cx="158" cy="0"/>
            </a:xfrm>
            <a:prstGeom prst="line">
              <a:avLst/>
            </a:prstGeom>
            <a:noFill/>
            <a:ln w="76200">
              <a:solidFill>
                <a:schemeClr val="accent2"/>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GB"/>
            </a:p>
          </p:txBody>
        </p:sp>
        <p:sp>
          <p:nvSpPr>
            <p:cNvPr id="19696" name="Line 7">
              <a:extLst>
                <a:ext uri="{FF2B5EF4-FFF2-40B4-BE49-F238E27FC236}">
                  <a16:creationId xmlns:a16="http://schemas.microsoft.com/office/drawing/2014/main" id="{9650EEF1-785B-44CD-BBD9-13447F0B9709}"/>
                </a:ext>
              </a:extLst>
            </p:cNvPr>
            <p:cNvSpPr>
              <a:spLocks noChangeShapeType="1"/>
            </p:cNvSpPr>
            <p:nvPr/>
          </p:nvSpPr>
          <p:spPr bwMode="auto">
            <a:xfrm flipV="1">
              <a:off x="318" y="337"/>
              <a:ext cx="153" cy="0"/>
            </a:xfrm>
            <a:prstGeom prst="line">
              <a:avLst/>
            </a:prstGeom>
            <a:noFill/>
            <a:ln w="76200">
              <a:solidFill>
                <a:schemeClr val="accent2"/>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GB"/>
            </a:p>
          </p:txBody>
        </p:sp>
        <p:sp>
          <p:nvSpPr>
            <p:cNvPr id="19697" name="Line 7">
              <a:extLst>
                <a:ext uri="{FF2B5EF4-FFF2-40B4-BE49-F238E27FC236}">
                  <a16:creationId xmlns:a16="http://schemas.microsoft.com/office/drawing/2014/main" id="{EFADD85C-B7CA-466E-BEB5-284C3871AE34}"/>
                </a:ext>
              </a:extLst>
            </p:cNvPr>
            <p:cNvSpPr>
              <a:spLocks noChangeShapeType="1"/>
            </p:cNvSpPr>
            <p:nvPr/>
          </p:nvSpPr>
          <p:spPr bwMode="auto">
            <a:xfrm flipV="1">
              <a:off x="214" y="337"/>
              <a:ext cx="83" cy="0"/>
            </a:xfrm>
            <a:prstGeom prst="line">
              <a:avLst/>
            </a:prstGeom>
            <a:noFill/>
            <a:ln w="76200">
              <a:solidFill>
                <a:schemeClr val="accent2"/>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GB"/>
            </a:p>
          </p:txBody>
        </p:sp>
      </p:grpSp>
      <p:sp>
        <p:nvSpPr>
          <p:cNvPr id="7" name="Right Arrow 6">
            <a:extLst>
              <a:ext uri="{FF2B5EF4-FFF2-40B4-BE49-F238E27FC236}">
                <a16:creationId xmlns:a16="http://schemas.microsoft.com/office/drawing/2014/main" id="{F20275BE-98A4-4116-AD50-833A1ADABB1F}"/>
              </a:ext>
            </a:extLst>
          </p:cNvPr>
          <p:cNvSpPr/>
          <p:nvPr/>
        </p:nvSpPr>
        <p:spPr>
          <a:xfrm rot="5400000">
            <a:off x="8181976" y="1127126"/>
            <a:ext cx="693737" cy="32861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800"/>
          </a:p>
        </p:txBody>
      </p:sp>
      <p:sp>
        <p:nvSpPr>
          <p:cNvPr id="19460" name="TextBox 418">
            <a:extLst>
              <a:ext uri="{FF2B5EF4-FFF2-40B4-BE49-F238E27FC236}">
                <a16:creationId xmlns:a16="http://schemas.microsoft.com/office/drawing/2014/main" id="{3DA31259-4B0A-48F4-98EB-0F30FEC24752}"/>
              </a:ext>
            </a:extLst>
          </p:cNvPr>
          <p:cNvSpPr txBox="1">
            <a:spLocks noChangeArrowheads="1"/>
          </p:cNvSpPr>
          <p:nvPr/>
        </p:nvSpPr>
        <p:spPr bwMode="auto">
          <a:xfrm>
            <a:off x="7716839" y="1"/>
            <a:ext cx="1679575" cy="13239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dirty="0">
                <a:solidFill>
                  <a:schemeClr val="bg1"/>
                </a:solidFill>
              </a:rPr>
              <a:t>This person deliberately caused the outcome</a:t>
            </a:r>
            <a:endParaRPr lang="en-US" altLang="en-US" b="1" dirty="0">
              <a:solidFill>
                <a:schemeClr val="bg1"/>
              </a:solidFill>
            </a:endParaRPr>
          </a:p>
        </p:txBody>
      </p:sp>
      <p:pic>
        <p:nvPicPr>
          <p:cNvPr id="444" name="Content Placeholder 4">
            <a:extLst>
              <a:ext uri="{FF2B5EF4-FFF2-40B4-BE49-F238E27FC236}">
                <a16:creationId xmlns:a16="http://schemas.microsoft.com/office/drawing/2014/main" id="{79816244-1439-4873-8AA2-AB52B4AD75C2}"/>
              </a:ext>
            </a:extLst>
          </p:cNvPr>
          <p:cNvPicPr>
            <a:picLocks noChangeAspect="1"/>
          </p:cNvPicPr>
          <p:nvPr/>
        </p:nvPicPr>
        <p:blipFill>
          <a:blip r:embed="rId5"/>
          <a:stretch>
            <a:fillRect/>
          </a:stretch>
        </p:blipFill>
        <p:spPr>
          <a:xfrm>
            <a:off x="9841230" y="5570704"/>
            <a:ext cx="1775513" cy="89279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a:extLst>
              <a:ext uri="{FF2B5EF4-FFF2-40B4-BE49-F238E27FC236}">
                <a16:creationId xmlns:a16="http://schemas.microsoft.com/office/drawing/2014/main" id="{ABE8B913-2E80-4C02-8EA3-67D1EA0D4784}"/>
              </a:ext>
            </a:extLst>
          </p:cNvPr>
          <p:cNvGrpSpPr>
            <a:grpSpLocks/>
          </p:cNvGrpSpPr>
          <p:nvPr/>
        </p:nvGrpSpPr>
        <p:grpSpPr bwMode="auto">
          <a:xfrm>
            <a:off x="689811" y="225427"/>
            <a:ext cx="10282989" cy="5387976"/>
            <a:chOff x="78" y="119"/>
            <a:chExt cx="5607" cy="4054"/>
          </a:xfrm>
        </p:grpSpPr>
        <p:sp>
          <p:nvSpPr>
            <p:cNvPr id="20485" name="AutoShape 3">
              <a:extLst>
                <a:ext uri="{FF2B5EF4-FFF2-40B4-BE49-F238E27FC236}">
                  <a16:creationId xmlns:a16="http://schemas.microsoft.com/office/drawing/2014/main" id="{01FA96AA-A887-4B0F-B6CA-659CA63D6906}"/>
                </a:ext>
              </a:extLst>
            </p:cNvPr>
            <p:cNvSpPr>
              <a:spLocks noChangeAspect="1" noChangeArrowheads="1"/>
            </p:cNvSpPr>
            <p:nvPr/>
          </p:nvSpPr>
          <p:spPr bwMode="auto">
            <a:xfrm>
              <a:off x="78" y="147"/>
              <a:ext cx="5604" cy="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486" name="AutoShape 4">
              <a:extLst>
                <a:ext uri="{FF2B5EF4-FFF2-40B4-BE49-F238E27FC236}">
                  <a16:creationId xmlns:a16="http://schemas.microsoft.com/office/drawing/2014/main" id="{BEEFE464-B9B1-4559-9066-42F98C4A4722}"/>
                </a:ext>
              </a:extLst>
            </p:cNvPr>
            <p:cNvSpPr>
              <a:spLocks noChangeAspect="1" noChangeArrowheads="1" noTextEdit="1"/>
            </p:cNvSpPr>
            <p:nvPr/>
          </p:nvSpPr>
          <p:spPr bwMode="auto">
            <a:xfrm>
              <a:off x="78" y="147"/>
              <a:ext cx="5604" cy="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0487" name="Rectangle 5">
              <a:extLst>
                <a:ext uri="{FF2B5EF4-FFF2-40B4-BE49-F238E27FC236}">
                  <a16:creationId xmlns:a16="http://schemas.microsoft.com/office/drawing/2014/main" id="{8BDDCF33-52B7-4704-9D58-D21FC05DAFA8}"/>
                </a:ext>
              </a:extLst>
            </p:cNvPr>
            <p:cNvSpPr>
              <a:spLocks noChangeArrowheads="1"/>
            </p:cNvSpPr>
            <p:nvPr/>
          </p:nvSpPr>
          <p:spPr bwMode="auto">
            <a:xfrm>
              <a:off x="1889" y="2313"/>
              <a:ext cx="1476" cy="4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488" name="Rectangle 6">
              <a:extLst>
                <a:ext uri="{FF2B5EF4-FFF2-40B4-BE49-F238E27FC236}">
                  <a16:creationId xmlns:a16="http://schemas.microsoft.com/office/drawing/2014/main" id="{9A67122B-8491-49E3-8013-84256ED3D6C0}"/>
                </a:ext>
              </a:extLst>
            </p:cNvPr>
            <p:cNvSpPr>
              <a:spLocks noChangeArrowheads="1"/>
            </p:cNvSpPr>
            <p:nvPr/>
          </p:nvSpPr>
          <p:spPr bwMode="auto">
            <a:xfrm>
              <a:off x="1889" y="2313"/>
              <a:ext cx="1476" cy="492"/>
            </a:xfrm>
            <a:prstGeom prst="rect">
              <a:avLst/>
            </a:prstGeom>
            <a:noFill/>
            <a:ln w="317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489" name="Rectangle 7">
              <a:extLst>
                <a:ext uri="{FF2B5EF4-FFF2-40B4-BE49-F238E27FC236}">
                  <a16:creationId xmlns:a16="http://schemas.microsoft.com/office/drawing/2014/main" id="{3CC568B7-4D23-4688-9D43-D856BA908C41}"/>
                </a:ext>
              </a:extLst>
            </p:cNvPr>
            <p:cNvSpPr>
              <a:spLocks noChangeArrowheads="1"/>
            </p:cNvSpPr>
            <p:nvPr/>
          </p:nvSpPr>
          <p:spPr bwMode="auto">
            <a:xfrm>
              <a:off x="1889" y="1470"/>
              <a:ext cx="1476" cy="4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490" name="Rectangle 8">
              <a:extLst>
                <a:ext uri="{FF2B5EF4-FFF2-40B4-BE49-F238E27FC236}">
                  <a16:creationId xmlns:a16="http://schemas.microsoft.com/office/drawing/2014/main" id="{5202E0A3-6EFF-4F3D-9F0E-3E38B88C07A2}"/>
                </a:ext>
              </a:extLst>
            </p:cNvPr>
            <p:cNvSpPr>
              <a:spLocks noChangeArrowheads="1"/>
            </p:cNvSpPr>
            <p:nvPr/>
          </p:nvSpPr>
          <p:spPr bwMode="auto">
            <a:xfrm>
              <a:off x="1889" y="1470"/>
              <a:ext cx="1476" cy="492"/>
            </a:xfrm>
            <a:prstGeom prst="rect">
              <a:avLst/>
            </a:prstGeom>
            <a:noFill/>
            <a:ln w="317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491" name="Rectangle 9">
              <a:extLst>
                <a:ext uri="{FF2B5EF4-FFF2-40B4-BE49-F238E27FC236}">
                  <a16:creationId xmlns:a16="http://schemas.microsoft.com/office/drawing/2014/main" id="{852E8F00-6F7E-4F9C-B5D3-A78270D69E78}"/>
                </a:ext>
              </a:extLst>
            </p:cNvPr>
            <p:cNvSpPr>
              <a:spLocks noChangeArrowheads="1"/>
            </p:cNvSpPr>
            <p:nvPr/>
          </p:nvSpPr>
          <p:spPr bwMode="auto">
            <a:xfrm>
              <a:off x="509" y="601"/>
              <a:ext cx="88" cy="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492" name="Rectangle 10">
              <a:extLst>
                <a:ext uri="{FF2B5EF4-FFF2-40B4-BE49-F238E27FC236}">
                  <a16:creationId xmlns:a16="http://schemas.microsoft.com/office/drawing/2014/main" id="{BE326859-CB25-4C5A-AC96-5D6B947A8409}"/>
                </a:ext>
              </a:extLst>
            </p:cNvPr>
            <p:cNvSpPr>
              <a:spLocks noChangeArrowheads="1"/>
            </p:cNvSpPr>
            <p:nvPr/>
          </p:nvSpPr>
          <p:spPr bwMode="auto">
            <a:xfrm>
              <a:off x="509" y="601"/>
              <a:ext cx="88" cy="36"/>
            </a:xfrm>
            <a:prstGeom prst="rect">
              <a:avLst/>
            </a:prstGeom>
            <a:noFill/>
            <a:ln w="158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grpSp>
          <p:nvGrpSpPr>
            <p:cNvPr id="20493" name="Group 11">
              <a:extLst>
                <a:ext uri="{FF2B5EF4-FFF2-40B4-BE49-F238E27FC236}">
                  <a16:creationId xmlns:a16="http://schemas.microsoft.com/office/drawing/2014/main" id="{FB62905C-FBE6-4830-B662-4DB2F359B245}"/>
                </a:ext>
              </a:extLst>
            </p:cNvPr>
            <p:cNvGrpSpPr>
              <a:grpSpLocks/>
            </p:cNvGrpSpPr>
            <p:nvPr/>
          </p:nvGrpSpPr>
          <p:grpSpPr bwMode="auto">
            <a:xfrm>
              <a:off x="112" y="429"/>
              <a:ext cx="924" cy="77"/>
              <a:chOff x="112" y="429"/>
              <a:chExt cx="924" cy="77"/>
            </a:xfrm>
          </p:grpSpPr>
          <p:sp>
            <p:nvSpPr>
              <p:cNvPr id="20922" name="Rectangle 12">
                <a:extLst>
                  <a:ext uri="{FF2B5EF4-FFF2-40B4-BE49-F238E27FC236}">
                    <a16:creationId xmlns:a16="http://schemas.microsoft.com/office/drawing/2014/main" id="{3F2E39EA-1FE3-47C9-97A1-A7959CD0D07C}"/>
                  </a:ext>
                </a:extLst>
              </p:cNvPr>
              <p:cNvSpPr>
                <a:spLocks noChangeArrowheads="1"/>
              </p:cNvSpPr>
              <p:nvPr/>
            </p:nvSpPr>
            <p:spPr bwMode="auto">
              <a:xfrm>
                <a:off x="112" y="477"/>
                <a:ext cx="88"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300">
                    <a:solidFill>
                      <a:srgbClr val="000066"/>
                    </a:solidFill>
                  </a:rPr>
                  <a:t>Hazards</a:t>
                </a:r>
                <a:endParaRPr lang="en-US" altLang="en-US" sz="2800"/>
              </a:p>
            </p:txBody>
          </p:sp>
          <p:sp>
            <p:nvSpPr>
              <p:cNvPr id="20923" name="Rectangle 13">
                <a:extLst>
                  <a:ext uri="{FF2B5EF4-FFF2-40B4-BE49-F238E27FC236}">
                    <a16:creationId xmlns:a16="http://schemas.microsoft.com/office/drawing/2014/main" id="{35185317-AD39-4D13-AC19-28405677939D}"/>
                  </a:ext>
                </a:extLst>
              </p:cNvPr>
              <p:cNvSpPr>
                <a:spLocks noChangeArrowheads="1"/>
              </p:cNvSpPr>
              <p:nvPr/>
            </p:nvSpPr>
            <p:spPr bwMode="auto">
              <a:xfrm>
                <a:off x="953" y="429"/>
                <a:ext cx="8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300">
                    <a:solidFill>
                      <a:srgbClr val="000000"/>
                    </a:solidFill>
                  </a:rPr>
                  <a:t>Incident</a:t>
                </a:r>
                <a:endParaRPr lang="en-US" altLang="en-US" sz="2800"/>
              </a:p>
            </p:txBody>
          </p:sp>
        </p:grpSp>
        <p:sp>
          <p:nvSpPr>
            <p:cNvPr id="20494" name="Freeform 14">
              <a:extLst>
                <a:ext uri="{FF2B5EF4-FFF2-40B4-BE49-F238E27FC236}">
                  <a16:creationId xmlns:a16="http://schemas.microsoft.com/office/drawing/2014/main" id="{94337393-8C3A-4123-B697-1A387ACDEF83}"/>
                </a:ext>
              </a:extLst>
            </p:cNvPr>
            <p:cNvSpPr>
              <a:spLocks/>
            </p:cNvSpPr>
            <p:nvPr/>
          </p:nvSpPr>
          <p:spPr bwMode="auto">
            <a:xfrm>
              <a:off x="3494" y="3192"/>
              <a:ext cx="227" cy="210"/>
            </a:xfrm>
            <a:custGeom>
              <a:avLst/>
              <a:gdLst>
                <a:gd name="T0" fmla="*/ 0 w 227"/>
                <a:gd name="T1" fmla="*/ 210 h 210"/>
                <a:gd name="T2" fmla="*/ 0 w 227"/>
                <a:gd name="T3" fmla="*/ 0 h 210"/>
                <a:gd name="T4" fmla="*/ 227 w 227"/>
                <a:gd name="T5" fmla="*/ 0 h 210"/>
                <a:gd name="T6" fmla="*/ 0 60000 65536"/>
                <a:gd name="T7" fmla="*/ 0 60000 65536"/>
                <a:gd name="T8" fmla="*/ 0 60000 65536"/>
                <a:gd name="T9" fmla="*/ 0 w 227"/>
                <a:gd name="T10" fmla="*/ 0 h 210"/>
                <a:gd name="T11" fmla="*/ 227 w 227"/>
                <a:gd name="T12" fmla="*/ 210 h 210"/>
              </a:gdLst>
              <a:ahLst/>
              <a:cxnLst>
                <a:cxn ang="T6">
                  <a:pos x="T0" y="T1"/>
                </a:cxn>
                <a:cxn ang="T7">
                  <a:pos x="T2" y="T3"/>
                </a:cxn>
                <a:cxn ang="T8">
                  <a:pos x="T4" y="T5"/>
                </a:cxn>
              </a:cxnLst>
              <a:rect l="T9" t="T10" r="T11" b="T12"/>
              <a:pathLst>
                <a:path w="227" h="210">
                  <a:moveTo>
                    <a:pt x="0" y="210"/>
                  </a:moveTo>
                  <a:lnTo>
                    <a:pt x="0" y="0"/>
                  </a:lnTo>
                  <a:lnTo>
                    <a:pt x="227" y="0"/>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495" name="Freeform 15">
              <a:extLst>
                <a:ext uri="{FF2B5EF4-FFF2-40B4-BE49-F238E27FC236}">
                  <a16:creationId xmlns:a16="http://schemas.microsoft.com/office/drawing/2014/main" id="{9A59909A-0A19-4D91-AA68-496E801AA3C6}"/>
                </a:ext>
              </a:extLst>
            </p:cNvPr>
            <p:cNvSpPr>
              <a:spLocks/>
            </p:cNvSpPr>
            <p:nvPr/>
          </p:nvSpPr>
          <p:spPr bwMode="auto">
            <a:xfrm>
              <a:off x="3711" y="3153"/>
              <a:ext cx="78" cy="77"/>
            </a:xfrm>
            <a:custGeom>
              <a:avLst/>
              <a:gdLst>
                <a:gd name="T0" fmla="*/ 0 w 78"/>
                <a:gd name="T1" fmla="*/ 0 h 77"/>
                <a:gd name="T2" fmla="*/ 78 w 78"/>
                <a:gd name="T3" fmla="*/ 39 h 77"/>
                <a:gd name="T4" fmla="*/ 0 w 78"/>
                <a:gd name="T5" fmla="*/ 77 h 77"/>
                <a:gd name="T6" fmla="*/ 0 w 78"/>
                <a:gd name="T7" fmla="*/ 0 h 77"/>
                <a:gd name="T8" fmla="*/ 0 60000 65536"/>
                <a:gd name="T9" fmla="*/ 0 60000 65536"/>
                <a:gd name="T10" fmla="*/ 0 60000 65536"/>
                <a:gd name="T11" fmla="*/ 0 60000 65536"/>
                <a:gd name="T12" fmla="*/ 0 w 78"/>
                <a:gd name="T13" fmla="*/ 0 h 77"/>
                <a:gd name="T14" fmla="*/ 78 w 78"/>
                <a:gd name="T15" fmla="*/ 77 h 77"/>
              </a:gdLst>
              <a:ahLst/>
              <a:cxnLst>
                <a:cxn ang="T8">
                  <a:pos x="T0" y="T1"/>
                </a:cxn>
                <a:cxn ang="T9">
                  <a:pos x="T2" y="T3"/>
                </a:cxn>
                <a:cxn ang="T10">
                  <a:pos x="T4" y="T5"/>
                </a:cxn>
                <a:cxn ang="T11">
                  <a:pos x="T6" y="T7"/>
                </a:cxn>
              </a:cxnLst>
              <a:rect l="T12" t="T13" r="T14" b="T15"/>
              <a:pathLst>
                <a:path w="78" h="77">
                  <a:moveTo>
                    <a:pt x="0" y="0"/>
                  </a:moveTo>
                  <a:lnTo>
                    <a:pt x="78" y="39"/>
                  </a:lnTo>
                  <a:lnTo>
                    <a:pt x="0" y="77"/>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496" name="Freeform 16">
              <a:extLst>
                <a:ext uri="{FF2B5EF4-FFF2-40B4-BE49-F238E27FC236}">
                  <a16:creationId xmlns:a16="http://schemas.microsoft.com/office/drawing/2014/main" id="{E758B32F-177C-40A1-A3A0-623E287407B6}"/>
                </a:ext>
              </a:extLst>
            </p:cNvPr>
            <p:cNvSpPr>
              <a:spLocks/>
            </p:cNvSpPr>
            <p:nvPr/>
          </p:nvSpPr>
          <p:spPr bwMode="auto">
            <a:xfrm>
              <a:off x="1618" y="3402"/>
              <a:ext cx="2103" cy="211"/>
            </a:xfrm>
            <a:custGeom>
              <a:avLst/>
              <a:gdLst>
                <a:gd name="T0" fmla="*/ 0 w 2103"/>
                <a:gd name="T1" fmla="*/ 0 h 211"/>
                <a:gd name="T2" fmla="*/ 1876 w 2103"/>
                <a:gd name="T3" fmla="*/ 0 h 211"/>
                <a:gd name="T4" fmla="*/ 1876 w 2103"/>
                <a:gd name="T5" fmla="*/ 211 h 211"/>
                <a:gd name="T6" fmla="*/ 2103 w 2103"/>
                <a:gd name="T7" fmla="*/ 211 h 211"/>
                <a:gd name="T8" fmla="*/ 0 60000 65536"/>
                <a:gd name="T9" fmla="*/ 0 60000 65536"/>
                <a:gd name="T10" fmla="*/ 0 60000 65536"/>
                <a:gd name="T11" fmla="*/ 0 60000 65536"/>
                <a:gd name="T12" fmla="*/ 0 w 2103"/>
                <a:gd name="T13" fmla="*/ 0 h 211"/>
                <a:gd name="T14" fmla="*/ 2103 w 2103"/>
                <a:gd name="T15" fmla="*/ 211 h 211"/>
              </a:gdLst>
              <a:ahLst/>
              <a:cxnLst>
                <a:cxn ang="T8">
                  <a:pos x="T0" y="T1"/>
                </a:cxn>
                <a:cxn ang="T9">
                  <a:pos x="T2" y="T3"/>
                </a:cxn>
                <a:cxn ang="T10">
                  <a:pos x="T4" y="T5"/>
                </a:cxn>
                <a:cxn ang="T11">
                  <a:pos x="T6" y="T7"/>
                </a:cxn>
              </a:cxnLst>
              <a:rect l="T12" t="T13" r="T14" b="T15"/>
              <a:pathLst>
                <a:path w="2103" h="211">
                  <a:moveTo>
                    <a:pt x="0" y="0"/>
                  </a:moveTo>
                  <a:lnTo>
                    <a:pt x="1876" y="0"/>
                  </a:lnTo>
                  <a:lnTo>
                    <a:pt x="1876" y="211"/>
                  </a:lnTo>
                  <a:lnTo>
                    <a:pt x="2103" y="211"/>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497" name="Freeform 17">
              <a:extLst>
                <a:ext uri="{FF2B5EF4-FFF2-40B4-BE49-F238E27FC236}">
                  <a16:creationId xmlns:a16="http://schemas.microsoft.com/office/drawing/2014/main" id="{F1EB8F0A-592D-40EF-AA66-8F2F22492DF4}"/>
                </a:ext>
              </a:extLst>
            </p:cNvPr>
            <p:cNvSpPr>
              <a:spLocks/>
            </p:cNvSpPr>
            <p:nvPr/>
          </p:nvSpPr>
          <p:spPr bwMode="auto">
            <a:xfrm>
              <a:off x="3711" y="3574"/>
              <a:ext cx="78" cy="78"/>
            </a:xfrm>
            <a:custGeom>
              <a:avLst/>
              <a:gdLst>
                <a:gd name="T0" fmla="*/ 0 w 78"/>
                <a:gd name="T1" fmla="*/ 0 h 78"/>
                <a:gd name="T2" fmla="*/ 78 w 78"/>
                <a:gd name="T3" fmla="*/ 39 h 78"/>
                <a:gd name="T4" fmla="*/ 0 w 78"/>
                <a:gd name="T5" fmla="*/ 78 h 78"/>
                <a:gd name="T6" fmla="*/ 0 w 78"/>
                <a:gd name="T7" fmla="*/ 0 h 78"/>
                <a:gd name="T8" fmla="*/ 0 60000 65536"/>
                <a:gd name="T9" fmla="*/ 0 60000 65536"/>
                <a:gd name="T10" fmla="*/ 0 60000 65536"/>
                <a:gd name="T11" fmla="*/ 0 60000 65536"/>
                <a:gd name="T12" fmla="*/ 0 w 78"/>
                <a:gd name="T13" fmla="*/ 0 h 78"/>
                <a:gd name="T14" fmla="*/ 78 w 78"/>
                <a:gd name="T15" fmla="*/ 78 h 78"/>
              </a:gdLst>
              <a:ahLst/>
              <a:cxnLst>
                <a:cxn ang="T8">
                  <a:pos x="T0" y="T1"/>
                </a:cxn>
                <a:cxn ang="T9">
                  <a:pos x="T2" y="T3"/>
                </a:cxn>
                <a:cxn ang="T10">
                  <a:pos x="T4" y="T5"/>
                </a:cxn>
                <a:cxn ang="T11">
                  <a:pos x="T6" y="T7"/>
                </a:cxn>
              </a:cxnLst>
              <a:rect l="T12" t="T13" r="T14" b="T15"/>
              <a:pathLst>
                <a:path w="78" h="78">
                  <a:moveTo>
                    <a:pt x="0" y="0"/>
                  </a:moveTo>
                  <a:lnTo>
                    <a:pt x="78"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498" name="Freeform 18">
              <a:extLst>
                <a:ext uri="{FF2B5EF4-FFF2-40B4-BE49-F238E27FC236}">
                  <a16:creationId xmlns:a16="http://schemas.microsoft.com/office/drawing/2014/main" id="{29152409-3CD7-41AA-A929-E819D12A2F1B}"/>
                </a:ext>
              </a:extLst>
            </p:cNvPr>
            <p:cNvSpPr>
              <a:spLocks/>
            </p:cNvSpPr>
            <p:nvPr/>
          </p:nvSpPr>
          <p:spPr bwMode="auto">
            <a:xfrm>
              <a:off x="3494" y="2348"/>
              <a:ext cx="227" cy="211"/>
            </a:xfrm>
            <a:custGeom>
              <a:avLst/>
              <a:gdLst>
                <a:gd name="T0" fmla="*/ 0 w 227"/>
                <a:gd name="T1" fmla="*/ 211 h 211"/>
                <a:gd name="T2" fmla="*/ 0 w 227"/>
                <a:gd name="T3" fmla="*/ 0 h 211"/>
                <a:gd name="T4" fmla="*/ 227 w 227"/>
                <a:gd name="T5" fmla="*/ 0 h 211"/>
                <a:gd name="T6" fmla="*/ 0 60000 65536"/>
                <a:gd name="T7" fmla="*/ 0 60000 65536"/>
                <a:gd name="T8" fmla="*/ 0 60000 65536"/>
                <a:gd name="T9" fmla="*/ 0 w 227"/>
                <a:gd name="T10" fmla="*/ 0 h 211"/>
                <a:gd name="T11" fmla="*/ 227 w 227"/>
                <a:gd name="T12" fmla="*/ 211 h 211"/>
              </a:gdLst>
              <a:ahLst/>
              <a:cxnLst>
                <a:cxn ang="T6">
                  <a:pos x="T0" y="T1"/>
                </a:cxn>
                <a:cxn ang="T7">
                  <a:pos x="T2" y="T3"/>
                </a:cxn>
                <a:cxn ang="T8">
                  <a:pos x="T4" y="T5"/>
                </a:cxn>
              </a:cxnLst>
              <a:rect l="T9" t="T10" r="T11" b="T12"/>
              <a:pathLst>
                <a:path w="227" h="211">
                  <a:moveTo>
                    <a:pt x="0" y="211"/>
                  </a:moveTo>
                  <a:lnTo>
                    <a:pt x="0" y="0"/>
                  </a:lnTo>
                  <a:lnTo>
                    <a:pt x="227" y="0"/>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499" name="Freeform 19">
              <a:extLst>
                <a:ext uri="{FF2B5EF4-FFF2-40B4-BE49-F238E27FC236}">
                  <a16:creationId xmlns:a16="http://schemas.microsoft.com/office/drawing/2014/main" id="{34432E5D-2121-480D-B6F7-88CAE33DECBD}"/>
                </a:ext>
              </a:extLst>
            </p:cNvPr>
            <p:cNvSpPr>
              <a:spLocks/>
            </p:cNvSpPr>
            <p:nvPr/>
          </p:nvSpPr>
          <p:spPr bwMode="auto">
            <a:xfrm>
              <a:off x="3711" y="2310"/>
              <a:ext cx="78" cy="77"/>
            </a:xfrm>
            <a:custGeom>
              <a:avLst/>
              <a:gdLst>
                <a:gd name="T0" fmla="*/ 0 w 78"/>
                <a:gd name="T1" fmla="*/ 0 h 77"/>
                <a:gd name="T2" fmla="*/ 78 w 78"/>
                <a:gd name="T3" fmla="*/ 38 h 77"/>
                <a:gd name="T4" fmla="*/ 0 w 78"/>
                <a:gd name="T5" fmla="*/ 77 h 77"/>
                <a:gd name="T6" fmla="*/ 0 w 78"/>
                <a:gd name="T7" fmla="*/ 0 h 77"/>
                <a:gd name="T8" fmla="*/ 0 60000 65536"/>
                <a:gd name="T9" fmla="*/ 0 60000 65536"/>
                <a:gd name="T10" fmla="*/ 0 60000 65536"/>
                <a:gd name="T11" fmla="*/ 0 60000 65536"/>
                <a:gd name="T12" fmla="*/ 0 w 78"/>
                <a:gd name="T13" fmla="*/ 0 h 77"/>
                <a:gd name="T14" fmla="*/ 78 w 78"/>
                <a:gd name="T15" fmla="*/ 77 h 77"/>
              </a:gdLst>
              <a:ahLst/>
              <a:cxnLst>
                <a:cxn ang="T8">
                  <a:pos x="T0" y="T1"/>
                </a:cxn>
                <a:cxn ang="T9">
                  <a:pos x="T2" y="T3"/>
                </a:cxn>
                <a:cxn ang="T10">
                  <a:pos x="T4" y="T5"/>
                </a:cxn>
                <a:cxn ang="T11">
                  <a:pos x="T6" y="T7"/>
                </a:cxn>
              </a:cxnLst>
              <a:rect l="T12" t="T13" r="T14" b="T15"/>
              <a:pathLst>
                <a:path w="78" h="77">
                  <a:moveTo>
                    <a:pt x="0" y="0"/>
                  </a:moveTo>
                  <a:lnTo>
                    <a:pt x="78" y="38"/>
                  </a:lnTo>
                  <a:lnTo>
                    <a:pt x="0" y="77"/>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00" name="Freeform 20">
              <a:extLst>
                <a:ext uri="{FF2B5EF4-FFF2-40B4-BE49-F238E27FC236}">
                  <a16:creationId xmlns:a16="http://schemas.microsoft.com/office/drawing/2014/main" id="{51F282C7-B144-4587-B6CD-AB462B4683CE}"/>
                </a:ext>
              </a:extLst>
            </p:cNvPr>
            <p:cNvSpPr>
              <a:spLocks/>
            </p:cNvSpPr>
            <p:nvPr/>
          </p:nvSpPr>
          <p:spPr bwMode="auto">
            <a:xfrm>
              <a:off x="3330" y="2559"/>
              <a:ext cx="391" cy="211"/>
            </a:xfrm>
            <a:custGeom>
              <a:avLst/>
              <a:gdLst>
                <a:gd name="T0" fmla="*/ 0 w 391"/>
                <a:gd name="T1" fmla="*/ 0 h 211"/>
                <a:gd name="T2" fmla="*/ 164 w 391"/>
                <a:gd name="T3" fmla="*/ 0 h 211"/>
                <a:gd name="T4" fmla="*/ 164 w 391"/>
                <a:gd name="T5" fmla="*/ 211 h 211"/>
                <a:gd name="T6" fmla="*/ 391 w 391"/>
                <a:gd name="T7" fmla="*/ 211 h 211"/>
                <a:gd name="T8" fmla="*/ 0 60000 65536"/>
                <a:gd name="T9" fmla="*/ 0 60000 65536"/>
                <a:gd name="T10" fmla="*/ 0 60000 65536"/>
                <a:gd name="T11" fmla="*/ 0 60000 65536"/>
                <a:gd name="T12" fmla="*/ 0 w 391"/>
                <a:gd name="T13" fmla="*/ 0 h 211"/>
                <a:gd name="T14" fmla="*/ 391 w 391"/>
                <a:gd name="T15" fmla="*/ 211 h 211"/>
              </a:gdLst>
              <a:ahLst/>
              <a:cxnLst>
                <a:cxn ang="T8">
                  <a:pos x="T0" y="T1"/>
                </a:cxn>
                <a:cxn ang="T9">
                  <a:pos x="T2" y="T3"/>
                </a:cxn>
                <a:cxn ang="T10">
                  <a:pos x="T4" y="T5"/>
                </a:cxn>
                <a:cxn ang="T11">
                  <a:pos x="T6" y="T7"/>
                </a:cxn>
              </a:cxnLst>
              <a:rect l="T12" t="T13" r="T14" b="T15"/>
              <a:pathLst>
                <a:path w="391" h="211">
                  <a:moveTo>
                    <a:pt x="0" y="0"/>
                  </a:moveTo>
                  <a:lnTo>
                    <a:pt x="164" y="0"/>
                  </a:lnTo>
                  <a:lnTo>
                    <a:pt x="164" y="211"/>
                  </a:lnTo>
                  <a:lnTo>
                    <a:pt x="391" y="211"/>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01" name="Freeform 21">
              <a:extLst>
                <a:ext uri="{FF2B5EF4-FFF2-40B4-BE49-F238E27FC236}">
                  <a16:creationId xmlns:a16="http://schemas.microsoft.com/office/drawing/2014/main" id="{6F8B451A-EF7B-4F9C-ACD9-890559DB08B4}"/>
                </a:ext>
              </a:extLst>
            </p:cNvPr>
            <p:cNvSpPr>
              <a:spLocks/>
            </p:cNvSpPr>
            <p:nvPr/>
          </p:nvSpPr>
          <p:spPr bwMode="auto">
            <a:xfrm>
              <a:off x="3711" y="2731"/>
              <a:ext cx="78" cy="78"/>
            </a:xfrm>
            <a:custGeom>
              <a:avLst/>
              <a:gdLst>
                <a:gd name="T0" fmla="*/ 0 w 78"/>
                <a:gd name="T1" fmla="*/ 0 h 78"/>
                <a:gd name="T2" fmla="*/ 78 w 78"/>
                <a:gd name="T3" fmla="*/ 39 h 78"/>
                <a:gd name="T4" fmla="*/ 0 w 78"/>
                <a:gd name="T5" fmla="*/ 78 h 78"/>
                <a:gd name="T6" fmla="*/ 0 w 78"/>
                <a:gd name="T7" fmla="*/ 0 h 78"/>
                <a:gd name="T8" fmla="*/ 0 60000 65536"/>
                <a:gd name="T9" fmla="*/ 0 60000 65536"/>
                <a:gd name="T10" fmla="*/ 0 60000 65536"/>
                <a:gd name="T11" fmla="*/ 0 60000 65536"/>
                <a:gd name="T12" fmla="*/ 0 w 78"/>
                <a:gd name="T13" fmla="*/ 0 h 78"/>
                <a:gd name="T14" fmla="*/ 78 w 78"/>
                <a:gd name="T15" fmla="*/ 78 h 78"/>
              </a:gdLst>
              <a:ahLst/>
              <a:cxnLst>
                <a:cxn ang="T8">
                  <a:pos x="T0" y="T1"/>
                </a:cxn>
                <a:cxn ang="T9">
                  <a:pos x="T2" y="T3"/>
                </a:cxn>
                <a:cxn ang="T10">
                  <a:pos x="T4" y="T5"/>
                </a:cxn>
                <a:cxn ang="T11">
                  <a:pos x="T6" y="T7"/>
                </a:cxn>
              </a:cxnLst>
              <a:rect l="T12" t="T13" r="T14" b="T15"/>
              <a:pathLst>
                <a:path w="78" h="78">
                  <a:moveTo>
                    <a:pt x="0" y="0"/>
                  </a:moveTo>
                  <a:lnTo>
                    <a:pt x="78"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02" name="Freeform 22">
              <a:extLst>
                <a:ext uri="{FF2B5EF4-FFF2-40B4-BE49-F238E27FC236}">
                  <a16:creationId xmlns:a16="http://schemas.microsoft.com/office/drawing/2014/main" id="{677766F7-0F1C-402C-8E61-5A655BCCEA8E}"/>
                </a:ext>
              </a:extLst>
            </p:cNvPr>
            <p:cNvSpPr>
              <a:spLocks/>
            </p:cNvSpPr>
            <p:nvPr/>
          </p:nvSpPr>
          <p:spPr bwMode="auto">
            <a:xfrm>
              <a:off x="3494" y="1505"/>
              <a:ext cx="227" cy="211"/>
            </a:xfrm>
            <a:custGeom>
              <a:avLst/>
              <a:gdLst>
                <a:gd name="T0" fmla="*/ 0 w 227"/>
                <a:gd name="T1" fmla="*/ 211 h 211"/>
                <a:gd name="T2" fmla="*/ 0 w 227"/>
                <a:gd name="T3" fmla="*/ 0 h 211"/>
                <a:gd name="T4" fmla="*/ 227 w 227"/>
                <a:gd name="T5" fmla="*/ 0 h 211"/>
                <a:gd name="T6" fmla="*/ 0 60000 65536"/>
                <a:gd name="T7" fmla="*/ 0 60000 65536"/>
                <a:gd name="T8" fmla="*/ 0 60000 65536"/>
                <a:gd name="T9" fmla="*/ 0 w 227"/>
                <a:gd name="T10" fmla="*/ 0 h 211"/>
                <a:gd name="T11" fmla="*/ 227 w 227"/>
                <a:gd name="T12" fmla="*/ 211 h 211"/>
              </a:gdLst>
              <a:ahLst/>
              <a:cxnLst>
                <a:cxn ang="T6">
                  <a:pos x="T0" y="T1"/>
                </a:cxn>
                <a:cxn ang="T7">
                  <a:pos x="T2" y="T3"/>
                </a:cxn>
                <a:cxn ang="T8">
                  <a:pos x="T4" y="T5"/>
                </a:cxn>
              </a:cxnLst>
              <a:rect l="T9" t="T10" r="T11" b="T12"/>
              <a:pathLst>
                <a:path w="227" h="211">
                  <a:moveTo>
                    <a:pt x="0" y="211"/>
                  </a:moveTo>
                  <a:lnTo>
                    <a:pt x="0" y="0"/>
                  </a:lnTo>
                  <a:lnTo>
                    <a:pt x="227" y="0"/>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03" name="Freeform 23">
              <a:extLst>
                <a:ext uri="{FF2B5EF4-FFF2-40B4-BE49-F238E27FC236}">
                  <a16:creationId xmlns:a16="http://schemas.microsoft.com/office/drawing/2014/main" id="{F57AB448-DC4B-4EC6-8138-BF4D66D907E8}"/>
                </a:ext>
              </a:extLst>
            </p:cNvPr>
            <p:cNvSpPr>
              <a:spLocks/>
            </p:cNvSpPr>
            <p:nvPr/>
          </p:nvSpPr>
          <p:spPr bwMode="auto">
            <a:xfrm>
              <a:off x="3711" y="1466"/>
              <a:ext cx="78" cy="77"/>
            </a:xfrm>
            <a:custGeom>
              <a:avLst/>
              <a:gdLst>
                <a:gd name="T0" fmla="*/ 0 w 78"/>
                <a:gd name="T1" fmla="*/ 0 h 77"/>
                <a:gd name="T2" fmla="*/ 78 w 78"/>
                <a:gd name="T3" fmla="*/ 39 h 77"/>
                <a:gd name="T4" fmla="*/ 0 w 78"/>
                <a:gd name="T5" fmla="*/ 77 h 77"/>
                <a:gd name="T6" fmla="*/ 0 w 78"/>
                <a:gd name="T7" fmla="*/ 0 h 77"/>
                <a:gd name="T8" fmla="*/ 0 60000 65536"/>
                <a:gd name="T9" fmla="*/ 0 60000 65536"/>
                <a:gd name="T10" fmla="*/ 0 60000 65536"/>
                <a:gd name="T11" fmla="*/ 0 60000 65536"/>
                <a:gd name="T12" fmla="*/ 0 w 78"/>
                <a:gd name="T13" fmla="*/ 0 h 77"/>
                <a:gd name="T14" fmla="*/ 78 w 78"/>
                <a:gd name="T15" fmla="*/ 77 h 77"/>
              </a:gdLst>
              <a:ahLst/>
              <a:cxnLst>
                <a:cxn ang="T8">
                  <a:pos x="T0" y="T1"/>
                </a:cxn>
                <a:cxn ang="T9">
                  <a:pos x="T2" y="T3"/>
                </a:cxn>
                <a:cxn ang="T10">
                  <a:pos x="T4" y="T5"/>
                </a:cxn>
                <a:cxn ang="T11">
                  <a:pos x="T6" y="T7"/>
                </a:cxn>
              </a:cxnLst>
              <a:rect l="T12" t="T13" r="T14" b="T15"/>
              <a:pathLst>
                <a:path w="78" h="77">
                  <a:moveTo>
                    <a:pt x="0" y="0"/>
                  </a:moveTo>
                  <a:lnTo>
                    <a:pt x="78" y="39"/>
                  </a:lnTo>
                  <a:lnTo>
                    <a:pt x="0" y="77"/>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04" name="Freeform 24">
              <a:extLst>
                <a:ext uri="{FF2B5EF4-FFF2-40B4-BE49-F238E27FC236}">
                  <a16:creationId xmlns:a16="http://schemas.microsoft.com/office/drawing/2014/main" id="{CD04E760-A1AC-4A15-B9F9-886CE66E40D6}"/>
                </a:ext>
              </a:extLst>
            </p:cNvPr>
            <p:cNvSpPr>
              <a:spLocks/>
            </p:cNvSpPr>
            <p:nvPr/>
          </p:nvSpPr>
          <p:spPr bwMode="auto">
            <a:xfrm>
              <a:off x="3330" y="1716"/>
              <a:ext cx="391" cy="211"/>
            </a:xfrm>
            <a:custGeom>
              <a:avLst/>
              <a:gdLst>
                <a:gd name="T0" fmla="*/ 0 w 391"/>
                <a:gd name="T1" fmla="*/ 0 h 211"/>
                <a:gd name="T2" fmla="*/ 164 w 391"/>
                <a:gd name="T3" fmla="*/ 0 h 211"/>
                <a:gd name="T4" fmla="*/ 164 w 391"/>
                <a:gd name="T5" fmla="*/ 211 h 211"/>
                <a:gd name="T6" fmla="*/ 391 w 391"/>
                <a:gd name="T7" fmla="*/ 211 h 211"/>
                <a:gd name="T8" fmla="*/ 0 60000 65536"/>
                <a:gd name="T9" fmla="*/ 0 60000 65536"/>
                <a:gd name="T10" fmla="*/ 0 60000 65536"/>
                <a:gd name="T11" fmla="*/ 0 60000 65536"/>
                <a:gd name="T12" fmla="*/ 0 w 391"/>
                <a:gd name="T13" fmla="*/ 0 h 211"/>
                <a:gd name="T14" fmla="*/ 391 w 391"/>
                <a:gd name="T15" fmla="*/ 211 h 211"/>
              </a:gdLst>
              <a:ahLst/>
              <a:cxnLst>
                <a:cxn ang="T8">
                  <a:pos x="T0" y="T1"/>
                </a:cxn>
                <a:cxn ang="T9">
                  <a:pos x="T2" y="T3"/>
                </a:cxn>
                <a:cxn ang="T10">
                  <a:pos x="T4" y="T5"/>
                </a:cxn>
                <a:cxn ang="T11">
                  <a:pos x="T6" y="T7"/>
                </a:cxn>
              </a:cxnLst>
              <a:rect l="T12" t="T13" r="T14" b="T15"/>
              <a:pathLst>
                <a:path w="391" h="211">
                  <a:moveTo>
                    <a:pt x="0" y="0"/>
                  </a:moveTo>
                  <a:lnTo>
                    <a:pt x="164" y="0"/>
                  </a:lnTo>
                  <a:lnTo>
                    <a:pt x="164" y="211"/>
                  </a:lnTo>
                  <a:lnTo>
                    <a:pt x="391" y="211"/>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05" name="Freeform 25">
              <a:extLst>
                <a:ext uri="{FF2B5EF4-FFF2-40B4-BE49-F238E27FC236}">
                  <a16:creationId xmlns:a16="http://schemas.microsoft.com/office/drawing/2014/main" id="{E2ADC3DD-1E37-4C9D-88AB-0F2472D53C00}"/>
                </a:ext>
              </a:extLst>
            </p:cNvPr>
            <p:cNvSpPr>
              <a:spLocks/>
            </p:cNvSpPr>
            <p:nvPr/>
          </p:nvSpPr>
          <p:spPr bwMode="auto">
            <a:xfrm>
              <a:off x="3711" y="1888"/>
              <a:ext cx="78" cy="77"/>
            </a:xfrm>
            <a:custGeom>
              <a:avLst/>
              <a:gdLst>
                <a:gd name="T0" fmla="*/ 0 w 78"/>
                <a:gd name="T1" fmla="*/ 0 h 77"/>
                <a:gd name="T2" fmla="*/ 78 w 78"/>
                <a:gd name="T3" fmla="*/ 39 h 77"/>
                <a:gd name="T4" fmla="*/ 0 w 78"/>
                <a:gd name="T5" fmla="*/ 77 h 77"/>
                <a:gd name="T6" fmla="*/ 0 w 78"/>
                <a:gd name="T7" fmla="*/ 0 h 77"/>
                <a:gd name="T8" fmla="*/ 0 60000 65536"/>
                <a:gd name="T9" fmla="*/ 0 60000 65536"/>
                <a:gd name="T10" fmla="*/ 0 60000 65536"/>
                <a:gd name="T11" fmla="*/ 0 60000 65536"/>
                <a:gd name="T12" fmla="*/ 0 w 78"/>
                <a:gd name="T13" fmla="*/ 0 h 77"/>
                <a:gd name="T14" fmla="*/ 78 w 78"/>
                <a:gd name="T15" fmla="*/ 77 h 77"/>
              </a:gdLst>
              <a:ahLst/>
              <a:cxnLst>
                <a:cxn ang="T8">
                  <a:pos x="T0" y="T1"/>
                </a:cxn>
                <a:cxn ang="T9">
                  <a:pos x="T2" y="T3"/>
                </a:cxn>
                <a:cxn ang="T10">
                  <a:pos x="T4" y="T5"/>
                </a:cxn>
                <a:cxn ang="T11">
                  <a:pos x="T6" y="T7"/>
                </a:cxn>
              </a:cxnLst>
              <a:rect l="T12" t="T13" r="T14" b="T15"/>
              <a:pathLst>
                <a:path w="78" h="77">
                  <a:moveTo>
                    <a:pt x="0" y="0"/>
                  </a:moveTo>
                  <a:lnTo>
                    <a:pt x="78" y="39"/>
                  </a:lnTo>
                  <a:lnTo>
                    <a:pt x="0" y="77"/>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06" name="Line 26">
              <a:extLst>
                <a:ext uri="{FF2B5EF4-FFF2-40B4-BE49-F238E27FC236}">
                  <a16:creationId xmlns:a16="http://schemas.microsoft.com/office/drawing/2014/main" id="{54A63F23-4F47-40BD-9E80-68688D0811A2}"/>
                </a:ext>
              </a:extLst>
            </p:cNvPr>
            <p:cNvSpPr>
              <a:spLocks noChangeShapeType="1"/>
            </p:cNvSpPr>
            <p:nvPr/>
          </p:nvSpPr>
          <p:spPr bwMode="auto">
            <a:xfrm>
              <a:off x="3330" y="1083"/>
              <a:ext cx="391" cy="0"/>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0507" name="Freeform 27">
              <a:extLst>
                <a:ext uri="{FF2B5EF4-FFF2-40B4-BE49-F238E27FC236}">
                  <a16:creationId xmlns:a16="http://schemas.microsoft.com/office/drawing/2014/main" id="{5C09A0F7-F021-42BE-AD6B-D31EA071FC48}"/>
                </a:ext>
              </a:extLst>
            </p:cNvPr>
            <p:cNvSpPr>
              <a:spLocks/>
            </p:cNvSpPr>
            <p:nvPr/>
          </p:nvSpPr>
          <p:spPr bwMode="auto">
            <a:xfrm>
              <a:off x="3711" y="1044"/>
              <a:ext cx="78" cy="78"/>
            </a:xfrm>
            <a:custGeom>
              <a:avLst/>
              <a:gdLst>
                <a:gd name="T0" fmla="*/ 0 w 78"/>
                <a:gd name="T1" fmla="*/ 0 h 78"/>
                <a:gd name="T2" fmla="*/ 78 w 78"/>
                <a:gd name="T3" fmla="*/ 39 h 78"/>
                <a:gd name="T4" fmla="*/ 0 w 78"/>
                <a:gd name="T5" fmla="*/ 78 h 78"/>
                <a:gd name="T6" fmla="*/ 0 w 78"/>
                <a:gd name="T7" fmla="*/ 0 h 78"/>
                <a:gd name="T8" fmla="*/ 0 60000 65536"/>
                <a:gd name="T9" fmla="*/ 0 60000 65536"/>
                <a:gd name="T10" fmla="*/ 0 60000 65536"/>
                <a:gd name="T11" fmla="*/ 0 60000 65536"/>
                <a:gd name="T12" fmla="*/ 0 w 78"/>
                <a:gd name="T13" fmla="*/ 0 h 78"/>
                <a:gd name="T14" fmla="*/ 78 w 78"/>
                <a:gd name="T15" fmla="*/ 78 h 78"/>
              </a:gdLst>
              <a:ahLst/>
              <a:cxnLst>
                <a:cxn ang="T8">
                  <a:pos x="T0" y="T1"/>
                </a:cxn>
                <a:cxn ang="T9">
                  <a:pos x="T2" y="T3"/>
                </a:cxn>
                <a:cxn ang="T10">
                  <a:pos x="T4" y="T5"/>
                </a:cxn>
                <a:cxn ang="T11">
                  <a:pos x="T6" y="T7"/>
                </a:cxn>
              </a:cxnLst>
              <a:rect l="T12" t="T13" r="T14" b="T15"/>
              <a:pathLst>
                <a:path w="78" h="78">
                  <a:moveTo>
                    <a:pt x="0" y="0"/>
                  </a:moveTo>
                  <a:lnTo>
                    <a:pt x="78"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08" name="Line 28">
              <a:extLst>
                <a:ext uri="{FF2B5EF4-FFF2-40B4-BE49-F238E27FC236}">
                  <a16:creationId xmlns:a16="http://schemas.microsoft.com/office/drawing/2014/main" id="{7F2F61EB-00EC-425B-AD1C-C33A1F0B016B}"/>
                </a:ext>
              </a:extLst>
            </p:cNvPr>
            <p:cNvSpPr>
              <a:spLocks noChangeShapeType="1"/>
            </p:cNvSpPr>
            <p:nvPr/>
          </p:nvSpPr>
          <p:spPr bwMode="auto">
            <a:xfrm>
              <a:off x="1618" y="1083"/>
              <a:ext cx="238" cy="0"/>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0509" name="Freeform 29">
              <a:extLst>
                <a:ext uri="{FF2B5EF4-FFF2-40B4-BE49-F238E27FC236}">
                  <a16:creationId xmlns:a16="http://schemas.microsoft.com/office/drawing/2014/main" id="{262E95FD-C0A8-4686-90D9-E76126B30830}"/>
                </a:ext>
              </a:extLst>
            </p:cNvPr>
            <p:cNvSpPr>
              <a:spLocks/>
            </p:cNvSpPr>
            <p:nvPr/>
          </p:nvSpPr>
          <p:spPr bwMode="auto">
            <a:xfrm>
              <a:off x="1847" y="1044"/>
              <a:ext cx="77" cy="78"/>
            </a:xfrm>
            <a:custGeom>
              <a:avLst/>
              <a:gdLst>
                <a:gd name="T0" fmla="*/ 0 w 77"/>
                <a:gd name="T1" fmla="*/ 0 h 78"/>
                <a:gd name="T2" fmla="*/ 77 w 77"/>
                <a:gd name="T3" fmla="*/ 39 h 78"/>
                <a:gd name="T4" fmla="*/ 0 w 77"/>
                <a:gd name="T5" fmla="*/ 78 h 78"/>
                <a:gd name="T6" fmla="*/ 0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0" y="0"/>
                  </a:moveTo>
                  <a:lnTo>
                    <a:pt x="77"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10" name="Line 30">
              <a:extLst>
                <a:ext uri="{FF2B5EF4-FFF2-40B4-BE49-F238E27FC236}">
                  <a16:creationId xmlns:a16="http://schemas.microsoft.com/office/drawing/2014/main" id="{EB6AEA81-E720-414E-BB1C-570EDBD26540}"/>
                </a:ext>
              </a:extLst>
            </p:cNvPr>
            <p:cNvSpPr>
              <a:spLocks noChangeShapeType="1"/>
            </p:cNvSpPr>
            <p:nvPr/>
          </p:nvSpPr>
          <p:spPr bwMode="auto">
            <a:xfrm>
              <a:off x="1618" y="1716"/>
              <a:ext cx="238" cy="0"/>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0511" name="Freeform 31">
              <a:extLst>
                <a:ext uri="{FF2B5EF4-FFF2-40B4-BE49-F238E27FC236}">
                  <a16:creationId xmlns:a16="http://schemas.microsoft.com/office/drawing/2014/main" id="{70247621-6CBF-4149-B610-A17BE5FC150F}"/>
                </a:ext>
              </a:extLst>
            </p:cNvPr>
            <p:cNvSpPr>
              <a:spLocks/>
            </p:cNvSpPr>
            <p:nvPr/>
          </p:nvSpPr>
          <p:spPr bwMode="auto">
            <a:xfrm>
              <a:off x="1847" y="1677"/>
              <a:ext cx="77" cy="77"/>
            </a:xfrm>
            <a:custGeom>
              <a:avLst/>
              <a:gdLst>
                <a:gd name="T0" fmla="*/ 0 w 77"/>
                <a:gd name="T1" fmla="*/ 0 h 77"/>
                <a:gd name="T2" fmla="*/ 77 w 77"/>
                <a:gd name="T3" fmla="*/ 39 h 77"/>
                <a:gd name="T4" fmla="*/ 0 w 77"/>
                <a:gd name="T5" fmla="*/ 77 h 77"/>
                <a:gd name="T6" fmla="*/ 0 w 77"/>
                <a:gd name="T7" fmla="*/ 0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0" y="0"/>
                  </a:moveTo>
                  <a:lnTo>
                    <a:pt x="77" y="39"/>
                  </a:lnTo>
                  <a:lnTo>
                    <a:pt x="0" y="77"/>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12" name="Line 32">
              <a:extLst>
                <a:ext uri="{FF2B5EF4-FFF2-40B4-BE49-F238E27FC236}">
                  <a16:creationId xmlns:a16="http://schemas.microsoft.com/office/drawing/2014/main" id="{19985575-14B0-4D41-8791-EF14182A22D9}"/>
                </a:ext>
              </a:extLst>
            </p:cNvPr>
            <p:cNvSpPr>
              <a:spLocks noChangeShapeType="1"/>
            </p:cNvSpPr>
            <p:nvPr/>
          </p:nvSpPr>
          <p:spPr bwMode="auto">
            <a:xfrm>
              <a:off x="1618" y="2559"/>
              <a:ext cx="238" cy="0"/>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0513" name="Freeform 33">
              <a:extLst>
                <a:ext uri="{FF2B5EF4-FFF2-40B4-BE49-F238E27FC236}">
                  <a16:creationId xmlns:a16="http://schemas.microsoft.com/office/drawing/2014/main" id="{3B7BFBB1-5338-4484-9147-44386AC4DCDE}"/>
                </a:ext>
              </a:extLst>
            </p:cNvPr>
            <p:cNvSpPr>
              <a:spLocks/>
            </p:cNvSpPr>
            <p:nvPr/>
          </p:nvSpPr>
          <p:spPr bwMode="auto">
            <a:xfrm>
              <a:off x="1847" y="2520"/>
              <a:ext cx="77" cy="78"/>
            </a:xfrm>
            <a:custGeom>
              <a:avLst/>
              <a:gdLst>
                <a:gd name="T0" fmla="*/ 0 w 77"/>
                <a:gd name="T1" fmla="*/ 0 h 78"/>
                <a:gd name="T2" fmla="*/ 77 w 77"/>
                <a:gd name="T3" fmla="*/ 39 h 78"/>
                <a:gd name="T4" fmla="*/ 0 w 77"/>
                <a:gd name="T5" fmla="*/ 78 h 78"/>
                <a:gd name="T6" fmla="*/ 0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0" y="0"/>
                  </a:moveTo>
                  <a:lnTo>
                    <a:pt x="77"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14" name="Line 34">
              <a:extLst>
                <a:ext uri="{FF2B5EF4-FFF2-40B4-BE49-F238E27FC236}">
                  <a16:creationId xmlns:a16="http://schemas.microsoft.com/office/drawing/2014/main" id="{EB0DBC6C-42AE-43BB-B238-BEE7AB68FE7D}"/>
                </a:ext>
              </a:extLst>
            </p:cNvPr>
            <p:cNvSpPr>
              <a:spLocks noChangeShapeType="1"/>
            </p:cNvSpPr>
            <p:nvPr/>
          </p:nvSpPr>
          <p:spPr bwMode="auto">
            <a:xfrm>
              <a:off x="915" y="2770"/>
              <a:ext cx="0" cy="354"/>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0515" name="Freeform 35">
              <a:extLst>
                <a:ext uri="{FF2B5EF4-FFF2-40B4-BE49-F238E27FC236}">
                  <a16:creationId xmlns:a16="http://schemas.microsoft.com/office/drawing/2014/main" id="{09195D78-6527-4321-993E-1611A91734A2}"/>
                </a:ext>
              </a:extLst>
            </p:cNvPr>
            <p:cNvSpPr>
              <a:spLocks/>
            </p:cNvSpPr>
            <p:nvPr/>
          </p:nvSpPr>
          <p:spPr bwMode="auto">
            <a:xfrm>
              <a:off x="876" y="3114"/>
              <a:ext cx="77" cy="78"/>
            </a:xfrm>
            <a:custGeom>
              <a:avLst/>
              <a:gdLst>
                <a:gd name="T0" fmla="*/ 77 w 77"/>
                <a:gd name="T1" fmla="*/ 0 h 78"/>
                <a:gd name="T2" fmla="*/ 39 w 77"/>
                <a:gd name="T3" fmla="*/ 78 h 78"/>
                <a:gd name="T4" fmla="*/ 0 w 77"/>
                <a:gd name="T5" fmla="*/ 0 h 78"/>
                <a:gd name="T6" fmla="*/ 77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77" y="0"/>
                  </a:moveTo>
                  <a:lnTo>
                    <a:pt x="39" y="78"/>
                  </a:lnTo>
                  <a:lnTo>
                    <a:pt x="0" y="0"/>
                  </a:lnTo>
                  <a:lnTo>
                    <a:pt x="77"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16" name="Line 36">
              <a:extLst>
                <a:ext uri="{FF2B5EF4-FFF2-40B4-BE49-F238E27FC236}">
                  <a16:creationId xmlns:a16="http://schemas.microsoft.com/office/drawing/2014/main" id="{FE1FD0D1-F0B8-4CF6-B5E8-784584FCE3DB}"/>
                </a:ext>
              </a:extLst>
            </p:cNvPr>
            <p:cNvSpPr>
              <a:spLocks noChangeShapeType="1"/>
            </p:cNvSpPr>
            <p:nvPr/>
          </p:nvSpPr>
          <p:spPr bwMode="auto">
            <a:xfrm>
              <a:off x="915" y="1927"/>
              <a:ext cx="0" cy="354"/>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0517" name="Freeform 37">
              <a:extLst>
                <a:ext uri="{FF2B5EF4-FFF2-40B4-BE49-F238E27FC236}">
                  <a16:creationId xmlns:a16="http://schemas.microsoft.com/office/drawing/2014/main" id="{64666C29-8782-4168-A3BE-80AF907CE18C}"/>
                </a:ext>
              </a:extLst>
            </p:cNvPr>
            <p:cNvSpPr>
              <a:spLocks/>
            </p:cNvSpPr>
            <p:nvPr/>
          </p:nvSpPr>
          <p:spPr bwMode="auto">
            <a:xfrm>
              <a:off x="876" y="2271"/>
              <a:ext cx="77" cy="77"/>
            </a:xfrm>
            <a:custGeom>
              <a:avLst/>
              <a:gdLst>
                <a:gd name="T0" fmla="*/ 77 w 77"/>
                <a:gd name="T1" fmla="*/ 0 h 77"/>
                <a:gd name="T2" fmla="*/ 39 w 77"/>
                <a:gd name="T3" fmla="*/ 77 h 77"/>
                <a:gd name="T4" fmla="*/ 0 w 77"/>
                <a:gd name="T5" fmla="*/ 0 h 77"/>
                <a:gd name="T6" fmla="*/ 77 w 77"/>
                <a:gd name="T7" fmla="*/ 0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77" y="0"/>
                  </a:moveTo>
                  <a:lnTo>
                    <a:pt x="39" y="77"/>
                  </a:lnTo>
                  <a:lnTo>
                    <a:pt x="0" y="0"/>
                  </a:lnTo>
                  <a:lnTo>
                    <a:pt x="77"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18" name="Freeform 38">
              <a:extLst>
                <a:ext uri="{FF2B5EF4-FFF2-40B4-BE49-F238E27FC236}">
                  <a16:creationId xmlns:a16="http://schemas.microsoft.com/office/drawing/2014/main" id="{18EE4E36-75D0-418F-BD96-3BDEA12DBD55}"/>
                </a:ext>
              </a:extLst>
            </p:cNvPr>
            <p:cNvSpPr>
              <a:spLocks/>
            </p:cNvSpPr>
            <p:nvPr/>
          </p:nvSpPr>
          <p:spPr bwMode="auto">
            <a:xfrm>
              <a:off x="915" y="383"/>
              <a:ext cx="1630" cy="422"/>
            </a:xfrm>
            <a:custGeom>
              <a:avLst/>
              <a:gdLst>
                <a:gd name="T0" fmla="*/ 1418 w 1630"/>
                <a:gd name="T1" fmla="*/ 0 h 422"/>
                <a:gd name="T2" fmla="*/ 1630 w 1630"/>
                <a:gd name="T3" fmla="*/ 0 h 422"/>
                <a:gd name="T4" fmla="*/ 1630 w 1630"/>
                <a:gd name="T5" fmla="*/ 278 h 422"/>
                <a:gd name="T6" fmla="*/ 0 w 1630"/>
                <a:gd name="T7" fmla="*/ 278 h 422"/>
                <a:gd name="T8" fmla="*/ 0 w 1630"/>
                <a:gd name="T9" fmla="*/ 422 h 422"/>
                <a:gd name="T10" fmla="*/ 0 60000 65536"/>
                <a:gd name="T11" fmla="*/ 0 60000 65536"/>
                <a:gd name="T12" fmla="*/ 0 60000 65536"/>
                <a:gd name="T13" fmla="*/ 0 60000 65536"/>
                <a:gd name="T14" fmla="*/ 0 60000 65536"/>
                <a:gd name="T15" fmla="*/ 0 w 1630"/>
                <a:gd name="T16" fmla="*/ 0 h 422"/>
                <a:gd name="T17" fmla="*/ 1630 w 1630"/>
                <a:gd name="T18" fmla="*/ 422 h 422"/>
              </a:gdLst>
              <a:ahLst/>
              <a:cxnLst>
                <a:cxn ang="T10">
                  <a:pos x="T0" y="T1"/>
                </a:cxn>
                <a:cxn ang="T11">
                  <a:pos x="T2" y="T3"/>
                </a:cxn>
                <a:cxn ang="T12">
                  <a:pos x="T4" y="T5"/>
                </a:cxn>
                <a:cxn ang="T13">
                  <a:pos x="T6" y="T7"/>
                </a:cxn>
                <a:cxn ang="T14">
                  <a:pos x="T8" y="T9"/>
                </a:cxn>
              </a:cxnLst>
              <a:rect l="T15" t="T16" r="T17" b="T18"/>
              <a:pathLst>
                <a:path w="1630" h="422">
                  <a:moveTo>
                    <a:pt x="1418" y="0"/>
                  </a:moveTo>
                  <a:lnTo>
                    <a:pt x="1630" y="0"/>
                  </a:lnTo>
                  <a:lnTo>
                    <a:pt x="1630" y="278"/>
                  </a:lnTo>
                  <a:lnTo>
                    <a:pt x="0" y="278"/>
                  </a:lnTo>
                  <a:lnTo>
                    <a:pt x="0" y="422"/>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19" name="Freeform 39">
              <a:extLst>
                <a:ext uri="{FF2B5EF4-FFF2-40B4-BE49-F238E27FC236}">
                  <a16:creationId xmlns:a16="http://schemas.microsoft.com/office/drawing/2014/main" id="{3795E35B-BA01-4378-A9C9-9FAFDC02D951}"/>
                </a:ext>
              </a:extLst>
            </p:cNvPr>
            <p:cNvSpPr>
              <a:spLocks/>
            </p:cNvSpPr>
            <p:nvPr/>
          </p:nvSpPr>
          <p:spPr bwMode="auto">
            <a:xfrm>
              <a:off x="876" y="795"/>
              <a:ext cx="77" cy="77"/>
            </a:xfrm>
            <a:custGeom>
              <a:avLst/>
              <a:gdLst>
                <a:gd name="T0" fmla="*/ 77 w 77"/>
                <a:gd name="T1" fmla="*/ 0 h 77"/>
                <a:gd name="T2" fmla="*/ 39 w 77"/>
                <a:gd name="T3" fmla="*/ 77 h 77"/>
                <a:gd name="T4" fmla="*/ 0 w 77"/>
                <a:gd name="T5" fmla="*/ 0 h 77"/>
                <a:gd name="T6" fmla="*/ 77 w 77"/>
                <a:gd name="T7" fmla="*/ 0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77" y="0"/>
                  </a:moveTo>
                  <a:lnTo>
                    <a:pt x="39" y="77"/>
                  </a:lnTo>
                  <a:lnTo>
                    <a:pt x="0" y="0"/>
                  </a:lnTo>
                  <a:lnTo>
                    <a:pt x="77"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20" name="Line 40">
              <a:extLst>
                <a:ext uri="{FF2B5EF4-FFF2-40B4-BE49-F238E27FC236}">
                  <a16:creationId xmlns:a16="http://schemas.microsoft.com/office/drawing/2014/main" id="{5945B820-C2DF-4F02-A503-B83BF9D0597B}"/>
                </a:ext>
              </a:extLst>
            </p:cNvPr>
            <p:cNvSpPr>
              <a:spLocks noChangeShapeType="1"/>
            </p:cNvSpPr>
            <p:nvPr/>
          </p:nvSpPr>
          <p:spPr bwMode="auto">
            <a:xfrm>
              <a:off x="915" y="1294"/>
              <a:ext cx="0" cy="143"/>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0521" name="Freeform 41">
              <a:extLst>
                <a:ext uri="{FF2B5EF4-FFF2-40B4-BE49-F238E27FC236}">
                  <a16:creationId xmlns:a16="http://schemas.microsoft.com/office/drawing/2014/main" id="{0B258A19-C935-45AD-B442-B813F108DB6D}"/>
                </a:ext>
              </a:extLst>
            </p:cNvPr>
            <p:cNvSpPr>
              <a:spLocks/>
            </p:cNvSpPr>
            <p:nvPr/>
          </p:nvSpPr>
          <p:spPr bwMode="auto">
            <a:xfrm>
              <a:off x="876" y="1427"/>
              <a:ext cx="77" cy="78"/>
            </a:xfrm>
            <a:custGeom>
              <a:avLst/>
              <a:gdLst>
                <a:gd name="T0" fmla="*/ 77 w 77"/>
                <a:gd name="T1" fmla="*/ 0 h 78"/>
                <a:gd name="T2" fmla="*/ 39 w 77"/>
                <a:gd name="T3" fmla="*/ 78 h 78"/>
                <a:gd name="T4" fmla="*/ 0 w 77"/>
                <a:gd name="T5" fmla="*/ 0 h 78"/>
                <a:gd name="T6" fmla="*/ 77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77" y="0"/>
                  </a:moveTo>
                  <a:lnTo>
                    <a:pt x="39" y="78"/>
                  </a:lnTo>
                  <a:lnTo>
                    <a:pt x="0" y="0"/>
                  </a:lnTo>
                  <a:lnTo>
                    <a:pt x="77"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22" name="Rectangle 42">
              <a:extLst>
                <a:ext uri="{FF2B5EF4-FFF2-40B4-BE49-F238E27FC236}">
                  <a16:creationId xmlns:a16="http://schemas.microsoft.com/office/drawing/2014/main" id="{60918F55-24D0-41A9-80B0-D71E831767C5}"/>
                </a:ext>
              </a:extLst>
            </p:cNvPr>
            <p:cNvSpPr>
              <a:spLocks noChangeArrowheads="1"/>
            </p:cNvSpPr>
            <p:nvPr/>
          </p:nvSpPr>
          <p:spPr bwMode="auto">
            <a:xfrm>
              <a:off x="3789" y="3438"/>
              <a:ext cx="1054" cy="35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523" name="Rectangle 43">
              <a:extLst>
                <a:ext uri="{FF2B5EF4-FFF2-40B4-BE49-F238E27FC236}">
                  <a16:creationId xmlns:a16="http://schemas.microsoft.com/office/drawing/2014/main" id="{F1397FEC-DDBD-4BB8-9AE1-285FC317F45F}"/>
                </a:ext>
              </a:extLst>
            </p:cNvPr>
            <p:cNvSpPr>
              <a:spLocks noChangeArrowheads="1"/>
            </p:cNvSpPr>
            <p:nvPr/>
          </p:nvSpPr>
          <p:spPr bwMode="auto">
            <a:xfrm>
              <a:off x="3789" y="3438"/>
              <a:ext cx="1054" cy="351"/>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524" name="Rectangle 44">
              <a:extLst>
                <a:ext uri="{FF2B5EF4-FFF2-40B4-BE49-F238E27FC236}">
                  <a16:creationId xmlns:a16="http://schemas.microsoft.com/office/drawing/2014/main" id="{9872FB7E-7DBF-477E-9186-5A3AF2124A62}"/>
                </a:ext>
              </a:extLst>
            </p:cNvPr>
            <p:cNvSpPr>
              <a:spLocks noChangeArrowheads="1"/>
            </p:cNvSpPr>
            <p:nvPr/>
          </p:nvSpPr>
          <p:spPr bwMode="auto">
            <a:xfrm>
              <a:off x="4005" y="3561"/>
              <a:ext cx="60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Blameless error</a:t>
              </a:r>
              <a:endParaRPr lang="en-US" altLang="en-US" sz="2800"/>
            </a:p>
          </p:txBody>
        </p:sp>
        <p:sp>
          <p:nvSpPr>
            <p:cNvPr id="20525" name="Rectangle 45">
              <a:extLst>
                <a:ext uri="{FF2B5EF4-FFF2-40B4-BE49-F238E27FC236}">
                  <a16:creationId xmlns:a16="http://schemas.microsoft.com/office/drawing/2014/main" id="{902685BD-79F8-4550-A535-1779F87FB832}"/>
                </a:ext>
              </a:extLst>
            </p:cNvPr>
            <p:cNvSpPr>
              <a:spLocks noChangeArrowheads="1"/>
            </p:cNvSpPr>
            <p:nvPr/>
          </p:nvSpPr>
          <p:spPr bwMode="auto">
            <a:xfrm>
              <a:off x="4604" y="3561"/>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20526" name="Rectangle 46">
              <a:extLst>
                <a:ext uri="{FF2B5EF4-FFF2-40B4-BE49-F238E27FC236}">
                  <a16:creationId xmlns:a16="http://schemas.microsoft.com/office/drawing/2014/main" id="{224BA053-5219-4F59-9101-62C5427F6E67}"/>
                </a:ext>
              </a:extLst>
            </p:cNvPr>
            <p:cNvSpPr>
              <a:spLocks noChangeArrowheads="1"/>
            </p:cNvSpPr>
            <p:nvPr/>
          </p:nvSpPr>
          <p:spPr bwMode="auto">
            <a:xfrm>
              <a:off x="3789" y="3016"/>
              <a:ext cx="1054" cy="351"/>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527" name="Rectangle 47">
              <a:extLst>
                <a:ext uri="{FF2B5EF4-FFF2-40B4-BE49-F238E27FC236}">
                  <a16:creationId xmlns:a16="http://schemas.microsoft.com/office/drawing/2014/main" id="{71DF1067-44EE-4B04-B838-77013A02AF08}"/>
                </a:ext>
              </a:extLst>
            </p:cNvPr>
            <p:cNvSpPr>
              <a:spLocks noChangeArrowheads="1"/>
            </p:cNvSpPr>
            <p:nvPr/>
          </p:nvSpPr>
          <p:spPr bwMode="auto">
            <a:xfrm>
              <a:off x="3789" y="3016"/>
              <a:ext cx="1054" cy="351"/>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528" name="Rectangle 48">
              <a:extLst>
                <a:ext uri="{FF2B5EF4-FFF2-40B4-BE49-F238E27FC236}">
                  <a16:creationId xmlns:a16="http://schemas.microsoft.com/office/drawing/2014/main" id="{10E750B6-1301-41FA-8378-E549561EB2C7}"/>
                </a:ext>
              </a:extLst>
            </p:cNvPr>
            <p:cNvSpPr>
              <a:spLocks noChangeArrowheads="1"/>
            </p:cNvSpPr>
            <p:nvPr/>
          </p:nvSpPr>
          <p:spPr bwMode="auto">
            <a:xfrm>
              <a:off x="4005" y="3044"/>
              <a:ext cx="60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Blameless error</a:t>
              </a:r>
              <a:endParaRPr lang="en-US" altLang="en-US" sz="2800"/>
            </a:p>
          </p:txBody>
        </p:sp>
        <p:sp>
          <p:nvSpPr>
            <p:cNvPr id="20529" name="Rectangle 49">
              <a:extLst>
                <a:ext uri="{FF2B5EF4-FFF2-40B4-BE49-F238E27FC236}">
                  <a16:creationId xmlns:a16="http://schemas.microsoft.com/office/drawing/2014/main" id="{8F94A87D-7EDE-4641-9C01-6BBAA9783DD7}"/>
                </a:ext>
              </a:extLst>
            </p:cNvPr>
            <p:cNvSpPr>
              <a:spLocks noChangeArrowheads="1"/>
            </p:cNvSpPr>
            <p:nvPr/>
          </p:nvSpPr>
          <p:spPr bwMode="auto">
            <a:xfrm>
              <a:off x="4604" y="3044"/>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20530" name="Rectangle 50">
              <a:extLst>
                <a:ext uri="{FF2B5EF4-FFF2-40B4-BE49-F238E27FC236}">
                  <a16:creationId xmlns:a16="http://schemas.microsoft.com/office/drawing/2014/main" id="{07C0F412-B6D3-412E-AD5D-1F7648159C23}"/>
                </a:ext>
              </a:extLst>
            </p:cNvPr>
            <p:cNvSpPr>
              <a:spLocks noChangeArrowheads="1"/>
            </p:cNvSpPr>
            <p:nvPr/>
          </p:nvSpPr>
          <p:spPr bwMode="auto">
            <a:xfrm>
              <a:off x="3905" y="3141"/>
              <a:ext cx="31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Training</a:t>
              </a:r>
              <a:endParaRPr lang="en-US" altLang="en-US" sz="2800"/>
            </a:p>
          </p:txBody>
        </p:sp>
        <p:sp>
          <p:nvSpPr>
            <p:cNvPr id="20531" name="Rectangle 51">
              <a:extLst>
                <a:ext uri="{FF2B5EF4-FFF2-40B4-BE49-F238E27FC236}">
                  <a16:creationId xmlns:a16="http://schemas.microsoft.com/office/drawing/2014/main" id="{C10AAE84-3B82-4EC4-8928-1A3E014C8FA4}"/>
                </a:ext>
              </a:extLst>
            </p:cNvPr>
            <p:cNvSpPr>
              <a:spLocks noChangeArrowheads="1"/>
            </p:cNvSpPr>
            <p:nvPr/>
          </p:nvSpPr>
          <p:spPr bwMode="auto">
            <a:xfrm>
              <a:off x="4217" y="314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 </a:t>
              </a:r>
              <a:endParaRPr lang="en-US" altLang="en-US" sz="2800"/>
            </a:p>
          </p:txBody>
        </p:sp>
        <p:sp>
          <p:nvSpPr>
            <p:cNvPr id="20532" name="Rectangle 52">
              <a:extLst>
                <a:ext uri="{FF2B5EF4-FFF2-40B4-BE49-F238E27FC236}">
                  <a16:creationId xmlns:a16="http://schemas.microsoft.com/office/drawing/2014/main" id="{73EFD12D-8DF1-42B8-8409-618E7197E163}"/>
                </a:ext>
              </a:extLst>
            </p:cNvPr>
            <p:cNvSpPr>
              <a:spLocks noChangeArrowheads="1"/>
            </p:cNvSpPr>
            <p:nvPr/>
          </p:nvSpPr>
          <p:spPr bwMode="auto">
            <a:xfrm>
              <a:off x="4262" y="3141"/>
              <a:ext cx="44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counselling</a:t>
              </a:r>
              <a:endParaRPr lang="en-US" altLang="en-US" sz="2800"/>
            </a:p>
          </p:txBody>
        </p:sp>
        <p:sp>
          <p:nvSpPr>
            <p:cNvPr id="20533" name="Rectangle 53">
              <a:extLst>
                <a:ext uri="{FF2B5EF4-FFF2-40B4-BE49-F238E27FC236}">
                  <a16:creationId xmlns:a16="http://schemas.microsoft.com/office/drawing/2014/main" id="{1E4C35DE-A5DA-4562-B56F-D38D88900A03}"/>
                </a:ext>
              </a:extLst>
            </p:cNvPr>
            <p:cNvSpPr>
              <a:spLocks noChangeArrowheads="1"/>
            </p:cNvSpPr>
            <p:nvPr/>
          </p:nvSpPr>
          <p:spPr bwMode="auto">
            <a:xfrm>
              <a:off x="4704" y="314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 </a:t>
              </a:r>
              <a:endParaRPr lang="en-US" altLang="en-US" sz="2800"/>
            </a:p>
          </p:txBody>
        </p:sp>
        <p:sp>
          <p:nvSpPr>
            <p:cNvPr id="20534" name="Rectangle 54">
              <a:extLst>
                <a:ext uri="{FF2B5EF4-FFF2-40B4-BE49-F238E27FC236}">
                  <a16:creationId xmlns:a16="http://schemas.microsoft.com/office/drawing/2014/main" id="{31F27BF4-00A4-422F-AD12-8B848D920224}"/>
                </a:ext>
              </a:extLst>
            </p:cNvPr>
            <p:cNvSpPr>
              <a:spLocks noChangeArrowheads="1"/>
            </p:cNvSpPr>
            <p:nvPr/>
          </p:nvSpPr>
          <p:spPr bwMode="auto">
            <a:xfrm>
              <a:off x="3808" y="3238"/>
              <a:ext cx="99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consider suitability for job</a:t>
              </a:r>
              <a:endParaRPr lang="en-US" altLang="en-US" sz="2800"/>
            </a:p>
          </p:txBody>
        </p:sp>
        <p:sp>
          <p:nvSpPr>
            <p:cNvPr id="20535" name="Rectangle 55">
              <a:extLst>
                <a:ext uri="{FF2B5EF4-FFF2-40B4-BE49-F238E27FC236}">
                  <a16:creationId xmlns:a16="http://schemas.microsoft.com/office/drawing/2014/main" id="{5C0BFBFA-7891-4338-AF78-C7C2FDCA8B12}"/>
                </a:ext>
              </a:extLst>
            </p:cNvPr>
            <p:cNvSpPr>
              <a:spLocks noChangeArrowheads="1"/>
            </p:cNvSpPr>
            <p:nvPr/>
          </p:nvSpPr>
          <p:spPr bwMode="auto">
            <a:xfrm>
              <a:off x="4801" y="3238"/>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20536" name="Rectangle 56">
              <a:extLst>
                <a:ext uri="{FF2B5EF4-FFF2-40B4-BE49-F238E27FC236}">
                  <a16:creationId xmlns:a16="http://schemas.microsoft.com/office/drawing/2014/main" id="{533007A9-78E9-408D-BBB2-34A592CC359E}"/>
                </a:ext>
              </a:extLst>
            </p:cNvPr>
            <p:cNvSpPr>
              <a:spLocks noChangeArrowheads="1"/>
            </p:cNvSpPr>
            <p:nvPr/>
          </p:nvSpPr>
          <p:spPr bwMode="auto">
            <a:xfrm>
              <a:off x="3789" y="2594"/>
              <a:ext cx="1054" cy="352"/>
            </a:xfrm>
            <a:prstGeom prst="rect">
              <a:avLst/>
            </a:prstGeom>
            <a:solidFill>
              <a:srgbClr val="8C8C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537" name="Rectangle 57">
              <a:extLst>
                <a:ext uri="{FF2B5EF4-FFF2-40B4-BE49-F238E27FC236}">
                  <a16:creationId xmlns:a16="http://schemas.microsoft.com/office/drawing/2014/main" id="{07E303BD-67C8-4A33-B753-C2CA6A42DA43}"/>
                </a:ext>
              </a:extLst>
            </p:cNvPr>
            <p:cNvSpPr>
              <a:spLocks noChangeArrowheads="1"/>
            </p:cNvSpPr>
            <p:nvPr/>
          </p:nvSpPr>
          <p:spPr bwMode="auto">
            <a:xfrm>
              <a:off x="3789" y="2594"/>
              <a:ext cx="1054" cy="35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538" name="Rectangle 58">
              <a:extLst>
                <a:ext uri="{FF2B5EF4-FFF2-40B4-BE49-F238E27FC236}">
                  <a16:creationId xmlns:a16="http://schemas.microsoft.com/office/drawing/2014/main" id="{F315389B-9BAF-4289-8FAD-93D0AB3B955E}"/>
                </a:ext>
              </a:extLst>
            </p:cNvPr>
            <p:cNvSpPr>
              <a:spLocks noChangeArrowheads="1"/>
            </p:cNvSpPr>
            <p:nvPr/>
          </p:nvSpPr>
          <p:spPr bwMode="auto">
            <a:xfrm>
              <a:off x="3897" y="2721"/>
              <a:ext cx="81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System induced error</a:t>
              </a:r>
              <a:endParaRPr lang="en-US" altLang="en-US" sz="2800"/>
            </a:p>
          </p:txBody>
        </p:sp>
        <p:sp>
          <p:nvSpPr>
            <p:cNvPr id="20539" name="Rectangle 59">
              <a:extLst>
                <a:ext uri="{FF2B5EF4-FFF2-40B4-BE49-F238E27FC236}">
                  <a16:creationId xmlns:a16="http://schemas.microsoft.com/office/drawing/2014/main" id="{76A71D13-4D43-4104-ABC1-726D4BCA3910}"/>
                </a:ext>
              </a:extLst>
            </p:cNvPr>
            <p:cNvSpPr>
              <a:spLocks noChangeArrowheads="1"/>
            </p:cNvSpPr>
            <p:nvPr/>
          </p:nvSpPr>
          <p:spPr bwMode="auto">
            <a:xfrm>
              <a:off x="4712" y="2721"/>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0540" name="Rectangle 60">
              <a:extLst>
                <a:ext uri="{FF2B5EF4-FFF2-40B4-BE49-F238E27FC236}">
                  <a16:creationId xmlns:a16="http://schemas.microsoft.com/office/drawing/2014/main" id="{CE124BF1-09E4-448C-B706-A0F4F204CF8A}"/>
                </a:ext>
              </a:extLst>
            </p:cNvPr>
            <p:cNvSpPr>
              <a:spLocks noChangeArrowheads="1"/>
            </p:cNvSpPr>
            <p:nvPr/>
          </p:nvSpPr>
          <p:spPr bwMode="auto">
            <a:xfrm>
              <a:off x="3789" y="2172"/>
              <a:ext cx="1054" cy="352"/>
            </a:xfrm>
            <a:prstGeom prst="rect">
              <a:avLst/>
            </a:prstGeom>
            <a:solidFill>
              <a:srgbClr val="6969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541" name="Rectangle 61">
              <a:extLst>
                <a:ext uri="{FF2B5EF4-FFF2-40B4-BE49-F238E27FC236}">
                  <a16:creationId xmlns:a16="http://schemas.microsoft.com/office/drawing/2014/main" id="{0EBF9428-4728-4F6E-B783-B950B297225D}"/>
                </a:ext>
              </a:extLst>
            </p:cNvPr>
            <p:cNvSpPr>
              <a:spLocks noChangeArrowheads="1"/>
            </p:cNvSpPr>
            <p:nvPr/>
          </p:nvSpPr>
          <p:spPr bwMode="auto">
            <a:xfrm>
              <a:off x="3789" y="2172"/>
              <a:ext cx="1054" cy="35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542" name="Rectangle 62">
              <a:extLst>
                <a:ext uri="{FF2B5EF4-FFF2-40B4-BE49-F238E27FC236}">
                  <a16:creationId xmlns:a16="http://schemas.microsoft.com/office/drawing/2014/main" id="{FC386DB6-DEF1-41A0-BC83-A3E47B782DE7}"/>
                </a:ext>
              </a:extLst>
            </p:cNvPr>
            <p:cNvSpPr>
              <a:spLocks noChangeArrowheads="1"/>
            </p:cNvSpPr>
            <p:nvPr/>
          </p:nvSpPr>
          <p:spPr bwMode="auto">
            <a:xfrm>
              <a:off x="3849" y="2249"/>
              <a:ext cx="91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Possible negligent error</a:t>
              </a:r>
              <a:endParaRPr lang="en-US" altLang="en-US" sz="2800"/>
            </a:p>
          </p:txBody>
        </p:sp>
        <p:sp>
          <p:nvSpPr>
            <p:cNvPr id="20543" name="Rectangle 63">
              <a:extLst>
                <a:ext uri="{FF2B5EF4-FFF2-40B4-BE49-F238E27FC236}">
                  <a16:creationId xmlns:a16="http://schemas.microsoft.com/office/drawing/2014/main" id="{A49E1D80-6C3C-4142-B64A-263CB30779C5}"/>
                </a:ext>
              </a:extLst>
            </p:cNvPr>
            <p:cNvSpPr>
              <a:spLocks noChangeArrowheads="1"/>
            </p:cNvSpPr>
            <p:nvPr/>
          </p:nvSpPr>
          <p:spPr bwMode="auto">
            <a:xfrm>
              <a:off x="4760" y="2249"/>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0544" name="Rectangle 64">
              <a:extLst>
                <a:ext uri="{FF2B5EF4-FFF2-40B4-BE49-F238E27FC236}">
                  <a16:creationId xmlns:a16="http://schemas.microsoft.com/office/drawing/2014/main" id="{A3B741F5-A542-415B-8201-537CC8B33EC8}"/>
                </a:ext>
              </a:extLst>
            </p:cNvPr>
            <p:cNvSpPr>
              <a:spLocks noChangeArrowheads="1"/>
            </p:cNvSpPr>
            <p:nvPr/>
          </p:nvSpPr>
          <p:spPr bwMode="auto">
            <a:xfrm>
              <a:off x="3823" y="234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e</a:t>
              </a:r>
              <a:endParaRPr lang="en-US" altLang="en-US" sz="2800"/>
            </a:p>
          </p:txBody>
        </p:sp>
        <p:sp>
          <p:nvSpPr>
            <p:cNvPr id="20545" name="Rectangle 65">
              <a:extLst>
                <a:ext uri="{FF2B5EF4-FFF2-40B4-BE49-F238E27FC236}">
                  <a16:creationId xmlns:a16="http://schemas.microsoft.com/office/drawing/2014/main" id="{F44B3935-4AF5-48A6-B5CC-7F6264455504}"/>
                </a:ext>
              </a:extLst>
            </p:cNvPr>
            <p:cNvSpPr>
              <a:spLocks noChangeArrowheads="1"/>
            </p:cNvSpPr>
            <p:nvPr/>
          </p:nvSpPr>
          <p:spPr bwMode="auto">
            <a:xfrm>
              <a:off x="3868" y="2345"/>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0546" name="Rectangle 66">
              <a:extLst>
                <a:ext uri="{FF2B5EF4-FFF2-40B4-BE49-F238E27FC236}">
                  <a16:creationId xmlns:a16="http://schemas.microsoft.com/office/drawing/2014/main" id="{D4E0AD47-32DE-4483-8359-1CDBCE7FE54F}"/>
                </a:ext>
              </a:extLst>
            </p:cNvPr>
            <p:cNvSpPr>
              <a:spLocks noChangeArrowheads="1"/>
            </p:cNvSpPr>
            <p:nvPr/>
          </p:nvSpPr>
          <p:spPr bwMode="auto">
            <a:xfrm>
              <a:off x="3890" y="2345"/>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g</a:t>
              </a:r>
              <a:endParaRPr lang="en-US" altLang="en-US" sz="2800"/>
            </a:p>
          </p:txBody>
        </p:sp>
        <p:sp>
          <p:nvSpPr>
            <p:cNvPr id="20547" name="Rectangle 67">
              <a:extLst>
                <a:ext uri="{FF2B5EF4-FFF2-40B4-BE49-F238E27FC236}">
                  <a16:creationId xmlns:a16="http://schemas.microsoft.com/office/drawing/2014/main" id="{2E50FCB0-CF2F-41F9-9A52-5F7C156E92A1}"/>
                </a:ext>
              </a:extLst>
            </p:cNvPr>
            <p:cNvSpPr>
              <a:spLocks noChangeArrowheads="1"/>
            </p:cNvSpPr>
            <p:nvPr/>
          </p:nvSpPr>
          <p:spPr bwMode="auto">
            <a:xfrm>
              <a:off x="3938" y="234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0548" name="Rectangle 68">
              <a:extLst>
                <a:ext uri="{FF2B5EF4-FFF2-40B4-BE49-F238E27FC236}">
                  <a16:creationId xmlns:a16="http://schemas.microsoft.com/office/drawing/2014/main" id="{E1E0EA37-EB16-455A-882E-8298A26CE720}"/>
                </a:ext>
              </a:extLst>
            </p:cNvPr>
            <p:cNvSpPr>
              <a:spLocks noChangeArrowheads="1"/>
            </p:cNvSpPr>
            <p:nvPr/>
          </p:nvSpPr>
          <p:spPr bwMode="auto">
            <a:xfrm>
              <a:off x="3983" y="2345"/>
              <a:ext cx="13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slip</a:t>
              </a:r>
              <a:endParaRPr lang="en-US" altLang="en-US" sz="2800"/>
            </a:p>
          </p:txBody>
        </p:sp>
        <p:sp>
          <p:nvSpPr>
            <p:cNvPr id="20549" name="Rectangle 69">
              <a:extLst>
                <a:ext uri="{FF2B5EF4-FFF2-40B4-BE49-F238E27FC236}">
                  <a16:creationId xmlns:a16="http://schemas.microsoft.com/office/drawing/2014/main" id="{34900542-641E-4B22-A5C3-135AD693F8E5}"/>
                </a:ext>
              </a:extLst>
            </p:cNvPr>
            <p:cNvSpPr>
              <a:spLocks noChangeArrowheads="1"/>
            </p:cNvSpPr>
            <p:nvPr/>
          </p:nvSpPr>
          <p:spPr bwMode="auto">
            <a:xfrm>
              <a:off x="4120" y="234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0550" name="Rectangle 70">
              <a:extLst>
                <a:ext uri="{FF2B5EF4-FFF2-40B4-BE49-F238E27FC236}">
                  <a16:creationId xmlns:a16="http://schemas.microsoft.com/office/drawing/2014/main" id="{283C3A46-93AB-45A8-BB0B-4EB431CEDE1D}"/>
                </a:ext>
              </a:extLst>
            </p:cNvPr>
            <p:cNvSpPr>
              <a:spLocks noChangeArrowheads="1"/>
            </p:cNvSpPr>
            <p:nvPr/>
          </p:nvSpPr>
          <p:spPr bwMode="auto">
            <a:xfrm>
              <a:off x="4165" y="2345"/>
              <a:ext cx="6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lapse or mistake</a:t>
              </a:r>
              <a:endParaRPr lang="en-US" altLang="en-US" sz="2800"/>
            </a:p>
          </p:txBody>
        </p:sp>
        <p:sp>
          <p:nvSpPr>
            <p:cNvPr id="20551" name="Rectangle 71">
              <a:extLst>
                <a:ext uri="{FF2B5EF4-FFF2-40B4-BE49-F238E27FC236}">
                  <a16:creationId xmlns:a16="http://schemas.microsoft.com/office/drawing/2014/main" id="{3EE9A470-CA79-4A69-9977-669065A80BA6}"/>
                </a:ext>
              </a:extLst>
            </p:cNvPr>
            <p:cNvSpPr>
              <a:spLocks noChangeArrowheads="1"/>
            </p:cNvSpPr>
            <p:nvPr/>
          </p:nvSpPr>
          <p:spPr bwMode="auto">
            <a:xfrm>
              <a:off x="4786" y="2345"/>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0552" name="Rectangle 72">
              <a:extLst>
                <a:ext uri="{FF2B5EF4-FFF2-40B4-BE49-F238E27FC236}">
                  <a16:creationId xmlns:a16="http://schemas.microsoft.com/office/drawing/2014/main" id="{584190F9-5A93-4798-8223-9053504277EA}"/>
                </a:ext>
              </a:extLst>
            </p:cNvPr>
            <p:cNvSpPr>
              <a:spLocks noChangeArrowheads="1"/>
            </p:cNvSpPr>
            <p:nvPr/>
          </p:nvSpPr>
          <p:spPr bwMode="auto">
            <a:xfrm>
              <a:off x="3789" y="1751"/>
              <a:ext cx="1054" cy="351"/>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553" name="Rectangle 73">
              <a:extLst>
                <a:ext uri="{FF2B5EF4-FFF2-40B4-BE49-F238E27FC236}">
                  <a16:creationId xmlns:a16="http://schemas.microsoft.com/office/drawing/2014/main" id="{E5A9F530-D131-4CB0-BC9A-08618E592406}"/>
                </a:ext>
              </a:extLst>
            </p:cNvPr>
            <p:cNvSpPr>
              <a:spLocks noChangeArrowheads="1"/>
            </p:cNvSpPr>
            <p:nvPr/>
          </p:nvSpPr>
          <p:spPr bwMode="auto">
            <a:xfrm>
              <a:off x="3789" y="1751"/>
              <a:ext cx="1054" cy="351"/>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554" name="Rectangle 74">
              <a:extLst>
                <a:ext uri="{FF2B5EF4-FFF2-40B4-BE49-F238E27FC236}">
                  <a16:creationId xmlns:a16="http://schemas.microsoft.com/office/drawing/2014/main" id="{38DD2318-CFCD-406D-8D20-F7B57F19728F}"/>
                </a:ext>
              </a:extLst>
            </p:cNvPr>
            <p:cNvSpPr>
              <a:spLocks noChangeArrowheads="1"/>
            </p:cNvSpPr>
            <p:nvPr/>
          </p:nvSpPr>
          <p:spPr bwMode="auto">
            <a:xfrm>
              <a:off x="3827" y="1877"/>
              <a:ext cx="96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System induced violation</a:t>
              </a:r>
              <a:endParaRPr lang="en-US" altLang="en-US" sz="2800"/>
            </a:p>
          </p:txBody>
        </p:sp>
        <p:sp>
          <p:nvSpPr>
            <p:cNvPr id="20555" name="Rectangle 75">
              <a:extLst>
                <a:ext uri="{FF2B5EF4-FFF2-40B4-BE49-F238E27FC236}">
                  <a16:creationId xmlns:a16="http://schemas.microsoft.com/office/drawing/2014/main" id="{1B7340CB-988C-4290-AFDA-57DF20E21D3E}"/>
                </a:ext>
              </a:extLst>
            </p:cNvPr>
            <p:cNvSpPr>
              <a:spLocks noChangeArrowheads="1"/>
            </p:cNvSpPr>
            <p:nvPr/>
          </p:nvSpPr>
          <p:spPr bwMode="auto">
            <a:xfrm>
              <a:off x="4782" y="1877"/>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0556" name="Rectangle 76">
              <a:extLst>
                <a:ext uri="{FF2B5EF4-FFF2-40B4-BE49-F238E27FC236}">
                  <a16:creationId xmlns:a16="http://schemas.microsoft.com/office/drawing/2014/main" id="{A926837B-76F2-47CD-8445-31310A555F19}"/>
                </a:ext>
              </a:extLst>
            </p:cNvPr>
            <p:cNvSpPr>
              <a:spLocks noChangeArrowheads="1"/>
            </p:cNvSpPr>
            <p:nvPr/>
          </p:nvSpPr>
          <p:spPr bwMode="auto">
            <a:xfrm>
              <a:off x="3789" y="1329"/>
              <a:ext cx="1054" cy="352"/>
            </a:xfrm>
            <a:prstGeom prst="rect">
              <a:avLst/>
            </a:prstGeom>
            <a:solidFill>
              <a:srgbClr val="2323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557" name="Rectangle 77">
              <a:extLst>
                <a:ext uri="{FF2B5EF4-FFF2-40B4-BE49-F238E27FC236}">
                  <a16:creationId xmlns:a16="http://schemas.microsoft.com/office/drawing/2014/main" id="{40B5EAE1-D832-46B4-A291-C1DB1B58099C}"/>
                </a:ext>
              </a:extLst>
            </p:cNvPr>
            <p:cNvSpPr>
              <a:spLocks noChangeArrowheads="1"/>
            </p:cNvSpPr>
            <p:nvPr/>
          </p:nvSpPr>
          <p:spPr bwMode="auto">
            <a:xfrm>
              <a:off x="3789" y="1329"/>
              <a:ext cx="1054" cy="35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558" name="Rectangle 78">
              <a:extLst>
                <a:ext uri="{FF2B5EF4-FFF2-40B4-BE49-F238E27FC236}">
                  <a16:creationId xmlns:a16="http://schemas.microsoft.com/office/drawing/2014/main" id="{5D30B2E4-EC72-4941-A79C-E8EA69820515}"/>
                </a:ext>
              </a:extLst>
            </p:cNvPr>
            <p:cNvSpPr>
              <a:spLocks noChangeArrowheads="1"/>
            </p:cNvSpPr>
            <p:nvPr/>
          </p:nvSpPr>
          <p:spPr bwMode="auto">
            <a:xfrm>
              <a:off x="3983" y="1408"/>
              <a:ext cx="6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Possible reckless </a:t>
              </a:r>
              <a:endParaRPr lang="en-US" altLang="en-US" sz="2800"/>
            </a:p>
          </p:txBody>
        </p:sp>
        <p:sp>
          <p:nvSpPr>
            <p:cNvPr id="20559" name="Rectangle 79">
              <a:extLst>
                <a:ext uri="{FF2B5EF4-FFF2-40B4-BE49-F238E27FC236}">
                  <a16:creationId xmlns:a16="http://schemas.microsoft.com/office/drawing/2014/main" id="{16E6222E-6EBD-4A39-A61D-CFD802385165}"/>
                </a:ext>
              </a:extLst>
            </p:cNvPr>
            <p:cNvSpPr>
              <a:spLocks noChangeArrowheads="1"/>
            </p:cNvSpPr>
            <p:nvPr/>
          </p:nvSpPr>
          <p:spPr bwMode="auto">
            <a:xfrm>
              <a:off x="4143" y="1501"/>
              <a:ext cx="32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violation</a:t>
              </a:r>
              <a:endParaRPr lang="en-US" altLang="en-US" sz="2800"/>
            </a:p>
          </p:txBody>
        </p:sp>
        <p:sp>
          <p:nvSpPr>
            <p:cNvPr id="20560" name="Rectangle 80">
              <a:extLst>
                <a:ext uri="{FF2B5EF4-FFF2-40B4-BE49-F238E27FC236}">
                  <a16:creationId xmlns:a16="http://schemas.microsoft.com/office/drawing/2014/main" id="{68C07DBF-277F-4217-B1FF-2F495C7814DC}"/>
                </a:ext>
              </a:extLst>
            </p:cNvPr>
            <p:cNvSpPr>
              <a:spLocks noChangeArrowheads="1"/>
            </p:cNvSpPr>
            <p:nvPr/>
          </p:nvSpPr>
          <p:spPr bwMode="auto">
            <a:xfrm>
              <a:off x="4466" y="1501"/>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0561" name="Rectangle 81">
              <a:extLst>
                <a:ext uri="{FF2B5EF4-FFF2-40B4-BE49-F238E27FC236}">
                  <a16:creationId xmlns:a16="http://schemas.microsoft.com/office/drawing/2014/main" id="{81A318C1-A9BB-4DD5-9C60-10C162CB8C3A}"/>
                </a:ext>
              </a:extLst>
            </p:cNvPr>
            <p:cNvSpPr>
              <a:spLocks noChangeArrowheads="1"/>
            </p:cNvSpPr>
            <p:nvPr/>
          </p:nvSpPr>
          <p:spPr bwMode="auto">
            <a:xfrm>
              <a:off x="3789" y="908"/>
              <a:ext cx="1054" cy="3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562" name="Rectangle 82">
              <a:extLst>
                <a:ext uri="{FF2B5EF4-FFF2-40B4-BE49-F238E27FC236}">
                  <a16:creationId xmlns:a16="http://schemas.microsoft.com/office/drawing/2014/main" id="{5C7FAA5F-852F-4552-8876-4BC69B413174}"/>
                </a:ext>
              </a:extLst>
            </p:cNvPr>
            <p:cNvSpPr>
              <a:spLocks noChangeArrowheads="1"/>
            </p:cNvSpPr>
            <p:nvPr/>
          </p:nvSpPr>
          <p:spPr bwMode="auto">
            <a:xfrm>
              <a:off x="3789" y="908"/>
              <a:ext cx="1054" cy="351"/>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563" name="Rectangle 83">
              <a:extLst>
                <a:ext uri="{FF2B5EF4-FFF2-40B4-BE49-F238E27FC236}">
                  <a16:creationId xmlns:a16="http://schemas.microsoft.com/office/drawing/2014/main" id="{9E0A45F3-F1C6-4F30-BE73-0BE0103A3213}"/>
                </a:ext>
              </a:extLst>
            </p:cNvPr>
            <p:cNvSpPr>
              <a:spLocks noChangeArrowheads="1"/>
            </p:cNvSpPr>
            <p:nvPr/>
          </p:nvSpPr>
          <p:spPr bwMode="auto">
            <a:xfrm>
              <a:off x="3909" y="984"/>
              <a:ext cx="35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Sabotage</a:t>
              </a:r>
              <a:endParaRPr lang="en-US" altLang="en-US" sz="2800"/>
            </a:p>
          </p:txBody>
        </p:sp>
        <p:sp>
          <p:nvSpPr>
            <p:cNvPr id="20564" name="Rectangle 84">
              <a:extLst>
                <a:ext uri="{FF2B5EF4-FFF2-40B4-BE49-F238E27FC236}">
                  <a16:creationId xmlns:a16="http://schemas.microsoft.com/office/drawing/2014/main" id="{17571CA3-6797-46BA-A804-CD1CCF4ECAF9}"/>
                </a:ext>
              </a:extLst>
            </p:cNvPr>
            <p:cNvSpPr>
              <a:spLocks noChangeArrowheads="1"/>
            </p:cNvSpPr>
            <p:nvPr/>
          </p:nvSpPr>
          <p:spPr bwMode="auto">
            <a:xfrm>
              <a:off x="4266" y="984"/>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0565" name="Rectangle 85">
              <a:extLst>
                <a:ext uri="{FF2B5EF4-FFF2-40B4-BE49-F238E27FC236}">
                  <a16:creationId xmlns:a16="http://schemas.microsoft.com/office/drawing/2014/main" id="{D67BBD00-2869-40E5-9BEF-079BD8E632AB}"/>
                </a:ext>
              </a:extLst>
            </p:cNvPr>
            <p:cNvSpPr>
              <a:spLocks noChangeArrowheads="1"/>
            </p:cNvSpPr>
            <p:nvPr/>
          </p:nvSpPr>
          <p:spPr bwMode="auto">
            <a:xfrm>
              <a:off x="4310" y="984"/>
              <a:ext cx="43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malevolent </a:t>
              </a:r>
              <a:endParaRPr lang="en-US" altLang="en-US" sz="2800"/>
            </a:p>
          </p:txBody>
        </p:sp>
        <p:sp>
          <p:nvSpPr>
            <p:cNvPr id="20566" name="Rectangle 86">
              <a:extLst>
                <a:ext uri="{FF2B5EF4-FFF2-40B4-BE49-F238E27FC236}">
                  <a16:creationId xmlns:a16="http://schemas.microsoft.com/office/drawing/2014/main" id="{E8BC25D4-95B5-467A-87D6-BC27A33A462B}"/>
                </a:ext>
              </a:extLst>
            </p:cNvPr>
            <p:cNvSpPr>
              <a:spLocks noChangeArrowheads="1"/>
            </p:cNvSpPr>
            <p:nvPr/>
          </p:nvSpPr>
          <p:spPr bwMode="auto">
            <a:xfrm>
              <a:off x="3916" y="1081"/>
              <a:ext cx="30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damage</a:t>
              </a:r>
              <a:endParaRPr lang="en-US" altLang="en-US" sz="2800"/>
            </a:p>
          </p:txBody>
        </p:sp>
        <p:sp>
          <p:nvSpPr>
            <p:cNvPr id="20567" name="Rectangle 87">
              <a:extLst>
                <a:ext uri="{FF2B5EF4-FFF2-40B4-BE49-F238E27FC236}">
                  <a16:creationId xmlns:a16="http://schemas.microsoft.com/office/drawing/2014/main" id="{2FAE15E0-6537-4083-951D-5C8B310428B2}"/>
                </a:ext>
              </a:extLst>
            </p:cNvPr>
            <p:cNvSpPr>
              <a:spLocks noChangeArrowheads="1"/>
            </p:cNvSpPr>
            <p:nvPr/>
          </p:nvSpPr>
          <p:spPr bwMode="auto">
            <a:xfrm>
              <a:off x="4217" y="108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0568" name="Rectangle 88">
              <a:extLst>
                <a:ext uri="{FF2B5EF4-FFF2-40B4-BE49-F238E27FC236}">
                  <a16:creationId xmlns:a16="http://schemas.microsoft.com/office/drawing/2014/main" id="{CC4CF04F-4426-46AF-A286-812D3D38D17D}"/>
                </a:ext>
              </a:extLst>
            </p:cNvPr>
            <p:cNvSpPr>
              <a:spLocks noChangeArrowheads="1"/>
            </p:cNvSpPr>
            <p:nvPr/>
          </p:nvSpPr>
          <p:spPr bwMode="auto">
            <a:xfrm>
              <a:off x="4262" y="1081"/>
              <a:ext cx="27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suicide</a:t>
              </a:r>
              <a:endParaRPr lang="en-US" altLang="en-US" sz="2800"/>
            </a:p>
          </p:txBody>
        </p:sp>
        <p:sp>
          <p:nvSpPr>
            <p:cNvPr id="20569" name="Rectangle 89">
              <a:extLst>
                <a:ext uri="{FF2B5EF4-FFF2-40B4-BE49-F238E27FC236}">
                  <a16:creationId xmlns:a16="http://schemas.microsoft.com/office/drawing/2014/main" id="{1E400D7C-58DF-4024-91F2-EFA4EA27966E}"/>
                </a:ext>
              </a:extLst>
            </p:cNvPr>
            <p:cNvSpPr>
              <a:spLocks noChangeArrowheads="1"/>
            </p:cNvSpPr>
            <p:nvPr/>
          </p:nvSpPr>
          <p:spPr bwMode="auto">
            <a:xfrm>
              <a:off x="4533" y="108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0570" name="Rectangle 90">
              <a:extLst>
                <a:ext uri="{FF2B5EF4-FFF2-40B4-BE49-F238E27FC236}">
                  <a16:creationId xmlns:a16="http://schemas.microsoft.com/office/drawing/2014/main" id="{D155368A-B2B1-433B-A42D-7ABAB521EAC0}"/>
                </a:ext>
              </a:extLst>
            </p:cNvPr>
            <p:cNvSpPr>
              <a:spLocks noChangeArrowheads="1"/>
            </p:cNvSpPr>
            <p:nvPr/>
          </p:nvSpPr>
          <p:spPr bwMode="auto">
            <a:xfrm>
              <a:off x="4578" y="1081"/>
              <a:ext cx="11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etc</a:t>
              </a:r>
              <a:endParaRPr lang="en-US" altLang="en-US" sz="2800"/>
            </a:p>
          </p:txBody>
        </p:sp>
        <p:sp>
          <p:nvSpPr>
            <p:cNvPr id="20571" name="Rectangle 91">
              <a:extLst>
                <a:ext uri="{FF2B5EF4-FFF2-40B4-BE49-F238E27FC236}">
                  <a16:creationId xmlns:a16="http://schemas.microsoft.com/office/drawing/2014/main" id="{10A18EFD-8255-4251-8D3E-BBC1BF923FC1}"/>
                </a:ext>
              </a:extLst>
            </p:cNvPr>
            <p:cNvSpPr>
              <a:spLocks noChangeArrowheads="1"/>
            </p:cNvSpPr>
            <p:nvPr/>
          </p:nvSpPr>
          <p:spPr bwMode="auto">
            <a:xfrm>
              <a:off x="4693" y="1081"/>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0572" name="Rectangle 92">
              <a:extLst>
                <a:ext uri="{FF2B5EF4-FFF2-40B4-BE49-F238E27FC236}">
                  <a16:creationId xmlns:a16="http://schemas.microsoft.com/office/drawing/2014/main" id="{1FCCFF89-912B-4D90-9145-459715BE96E1}"/>
                </a:ext>
              </a:extLst>
            </p:cNvPr>
            <p:cNvSpPr>
              <a:spLocks noChangeArrowheads="1"/>
            </p:cNvSpPr>
            <p:nvPr/>
          </p:nvSpPr>
          <p:spPr bwMode="auto">
            <a:xfrm>
              <a:off x="1242" y="278"/>
              <a:ext cx="1091" cy="210"/>
            </a:xfrm>
            <a:prstGeom prst="rect">
              <a:avLst/>
            </a:prstGeom>
            <a:solidFill>
              <a:srgbClr val="E8EE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573" name="Rectangle 93">
              <a:extLst>
                <a:ext uri="{FF2B5EF4-FFF2-40B4-BE49-F238E27FC236}">
                  <a16:creationId xmlns:a16="http://schemas.microsoft.com/office/drawing/2014/main" id="{821F63CC-C790-4EEA-B145-4402D2A11812}"/>
                </a:ext>
              </a:extLst>
            </p:cNvPr>
            <p:cNvSpPr>
              <a:spLocks noChangeArrowheads="1"/>
            </p:cNvSpPr>
            <p:nvPr/>
          </p:nvSpPr>
          <p:spPr bwMode="auto">
            <a:xfrm>
              <a:off x="1242" y="278"/>
              <a:ext cx="1091" cy="210"/>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574" name="Rectangle 94">
              <a:extLst>
                <a:ext uri="{FF2B5EF4-FFF2-40B4-BE49-F238E27FC236}">
                  <a16:creationId xmlns:a16="http://schemas.microsoft.com/office/drawing/2014/main" id="{81B9D706-06B8-4F69-82AB-A4330BCD4B99}"/>
                </a:ext>
              </a:extLst>
            </p:cNvPr>
            <p:cNvSpPr>
              <a:spLocks noChangeArrowheads="1"/>
            </p:cNvSpPr>
            <p:nvPr/>
          </p:nvSpPr>
          <p:spPr bwMode="auto">
            <a:xfrm>
              <a:off x="1294" y="315"/>
              <a:ext cx="95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000000"/>
                  </a:solidFill>
                </a:rPr>
                <a:t>Individual actions</a:t>
              </a:r>
              <a:endParaRPr lang="en-US" altLang="en-US" sz="2800"/>
            </a:p>
          </p:txBody>
        </p:sp>
        <p:sp>
          <p:nvSpPr>
            <p:cNvPr id="20575" name="Rectangle 95">
              <a:extLst>
                <a:ext uri="{FF2B5EF4-FFF2-40B4-BE49-F238E27FC236}">
                  <a16:creationId xmlns:a16="http://schemas.microsoft.com/office/drawing/2014/main" id="{69338D3D-CC08-4955-9454-D10396562A2A}"/>
                </a:ext>
              </a:extLst>
            </p:cNvPr>
            <p:cNvSpPr>
              <a:spLocks noChangeArrowheads="1"/>
            </p:cNvSpPr>
            <p:nvPr/>
          </p:nvSpPr>
          <p:spPr bwMode="auto">
            <a:xfrm>
              <a:off x="2216" y="315"/>
              <a:ext cx="6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000000"/>
                  </a:solidFill>
                </a:rPr>
                <a:t>?</a:t>
              </a:r>
              <a:endParaRPr lang="en-US" altLang="en-US" sz="2800"/>
            </a:p>
          </p:txBody>
        </p:sp>
        <p:sp>
          <p:nvSpPr>
            <p:cNvPr id="20576" name="Rectangle 96">
              <a:extLst>
                <a:ext uri="{FF2B5EF4-FFF2-40B4-BE49-F238E27FC236}">
                  <a16:creationId xmlns:a16="http://schemas.microsoft.com/office/drawing/2014/main" id="{13080392-DE3E-4C71-9929-B6D4BE298F83}"/>
                </a:ext>
              </a:extLst>
            </p:cNvPr>
            <p:cNvSpPr>
              <a:spLocks noChangeArrowheads="1"/>
            </p:cNvSpPr>
            <p:nvPr/>
          </p:nvSpPr>
          <p:spPr bwMode="auto">
            <a:xfrm>
              <a:off x="2805" y="242"/>
              <a:ext cx="809" cy="282"/>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577" name="Rectangle 97">
              <a:extLst>
                <a:ext uri="{FF2B5EF4-FFF2-40B4-BE49-F238E27FC236}">
                  <a16:creationId xmlns:a16="http://schemas.microsoft.com/office/drawing/2014/main" id="{D5FDD553-9321-437C-A71C-997001A5229E}"/>
                </a:ext>
              </a:extLst>
            </p:cNvPr>
            <p:cNvSpPr>
              <a:spLocks noChangeArrowheads="1"/>
            </p:cNvSpPr>
            <p:nvPr/>
          </p:nvSpPr>
          <p:spPr bwMode="auto">
            <a:xfrm>
              <a:off x="2805" y="242"/>
              <a:ext cx="809" cy="28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578" name="Rectangle 98">
              <a:extLst>
                <a:ext uri="{FF2B5EF4-FFF2-40B4-BE49-F238E27FC236}">
                  <a16:creationId xmlns:a16="http://schemas.microsoft.com/office/drawing/2014/main" id="{A95EB924-EBDA-4FF0-9E26-F81CE13C48F4}"/>
                </a:ext>
              </a:extLst>
            </p:cNvPr>
            <p:cNvSpPr>
              <a:spLocks noChangeArrowheads="1"/>
            </p:cNvSpPr>
            <p:nvPr/>
          </p:nvSpPr>
          <p:spPr bwMode="auto">
            <a:xfrm>
              <a:off x="2863" y="285"/>
              <a:ext cx="71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Drugs and alcohol </a:t>
              </a:r>
              <a:endParaRPr lang="en-US" altLang="en-US" sz="2800"/>
            </a:p>
          </p:txBody>
        </p:sp>
        <p:sp>
          <p:nvSpPr>
            <p:cNvPr id="20579" name="Rectangle 99">
              <a:extLst>
                <a:ext uri="{FF2B5EF4-FFF2-40B4-BE49-F238E27FC236}">
                  <a16:creationId xmlns:a16="http://schemas.microsoft.com/office/drawing/2014/main" id="{77D3A7E6-2653-4776-A9B7-423CB6232DEC}"/>
                </a:ext>
              </a:extLst>
            </p:cNvPr>
            <p:cNvSpPr>
              <a:spLocks noChangeArrowheads="1"/>
            </p:cNvSpPr>
            <p:nvPr/>
          </p:nvSpPr>
          <p:spPr bwMode="auto">
            <a:xfrm>
              <a:off x="2953" y="382"/>
              <a:ext cx="46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test positive</a:t>
              </a:r>
              <a:endParaRPr lang="en-US" altLang="en-US" sz="2800"/>
            </a:p>
          </p:txBody>
        </p:sp>
        <p:sp>
          <p:nvSpPr>
            <p:cNvPr id="20580" name="Rectangle 100">
              <a:extLst>
                <a:ext uri="{FF2B5EF4-FFF2-40B4-BE49-F238E27FC236}">
                  <a16:creationId xmlns:a16="http://schemas.microsoft.com/office/drawing/2014/main" id="{E9C331FB-696D-4521-94E9-F4F2D384CC36}"/>
                </a:ext>
              </a:extLst>
            </p:cNvPr>
            <p:cNvSpPr>
              <a:spLocks noChangeArrowheads="1"/>
            </p:cNvSpPr>
            <p:nvPr/>
          </p:nvSpPr>
          <p:spPr bwMode="auto">
            <a:xfrm>
              <a:off x="3418" y="382"/>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20581" name="Rectangle 101">
              <a:extLst>
                <a:ext uri="{FF2B5EF4-FFF2-40B4-BE49-F238E27FC236}">
                  <a16:creationId xmlns:a16="http://schemas.microsoft.com/office/drawing/2014/main" id="{6FE1435D-1C7D-4187-989A-3307085BE09F}"/>
                </a:ext>
              </a:extLst>
            </p:cNvPr>
            <p:cNvSpPr>
              <a:spLocks noChangeArrowheads="1"/>
            </p:cNvSpPr>
            <p:nvPr/>
          </p:nvSpPr>
          <p:spPr bwMode="auto">
            <a:xfrm>
              <a:off x="3891" y="242"/>
              <a:ext cx="977" cy="28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582" name="Rectangle 102">
              <a:extLst>
                <a:ext uri="{FF2B5EF4-FFF2-40B4-BE49-F238E27FC236}">
                  <a16:creationId xmlns:a16="http://schemas.microsoft.com/office/drawing/2014/main" id="{AF1E6041-BF4A-4690-B338-96454589969F}"/>
                </a:ext>
              </a:extLst>
            </p:cNvPr>
            <p:cNvSpPr>
              <a:spLocks noChangeArrowheads="1"/>
            </p:cNvSpPr>
            <p:nvPr/>
          </p:nvSpPr>
          <p:spPr bwMode="auto">
            <a:xfrm>
              <a:off x="3891" y="242"/>
              <a:ext cx="977" cy="28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583" name="Rectangle 103">
              <a:extLst>
                <a:ext uri="{FF2B5EF4-FFF2-40B4-BE49-F238E27FC236}">
                  <a16:creationId xmlns:a16="http://schemas.microsoft.com/office/drawing/2014/main" id="{3AC3A340-3BB5-419F-B8FC-692E1E93668B}"/>
                </a:ext>
              </a:extLst>
            </p:cNvPr>
            <p:cNvSpPr>
              <a:spLocks noChangeArrowheads="1"/>
            </p:cNvSpPr>
            <p:nvPr/>
          </p:nvSpPr>
          <p:spPr bwMode="auto">
            <a:xfrm>
              <a:off x="4005" y="273"/>
              <a:ext cx="76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100" b="1">
                  <a:solidFill>
                    <a:srgbClr val="FFFFFF"/>
                  </a:solidFill>
                </a:rPr>
                <a:t>Follow Drugs and </a:t>
              </a:r>
              <a:endParaRPr lang="en-US" altLang="en-US" sz="2800"/>
            </a:p>
          </p:txBody>
        </p:sp>
        <p:sp>
          <p:nvSpPr>
            <p:cNvPr id="20584" name="Rectangle 104">
              <a:extLst>
                <a:ext uri="{FF2B5EF4-FFF2-40B4-BE49-F238E27FC236}">
                  <a16:creationId xmlns:a16="http://schemas.microsoft.com/office/drawing/2014/main" id="{107725EB-D8A9-4B25-8875-EFBFE8486BBC}"/>
                </a:ext>
              </a:extLst>
            </p:cNvPr>
            <p:cNvSpPr>
              <a:spLocks noChangeArrowheads="1"/>
            </p:cNvSpPr>
            <p:nvPr/>
          </p:nvSpPr>
          <p:spPr bwMode="auto">
            <a:xfrm>
              <a:off x="4072" y="381"/>
              <a:ext cx="60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100" b="1">
                  <a:solidFill>
                    <a:srgbClr val="FFFFFF"/>
                  </a:solidFill>
                </a:rPr>
                <a:t>Alcohol Policy</a:t>
              </a:r>
              <a:endParaRPr lang="en-US" altLang="en-US" sz="2800"/>
            </a:p>
          </p:txBody>
        </p:sp>
        <p:sp>
          <p:nvSpPr>
            <p:cNvPr id="20585" name="Rectangle 105">
              <a:extLst>
                <a:ext uri="{FF2B5EF4-FFF2-40B4-BE49-F238E27FC236}">
                  <a16:creationId xmlns:a16="http://schemas.microsoft.com/office/drawing/2014/main" id="{F46EBFBD-B2D5-41E1-A37C-3ED991255E40}"/>
                </a:ext>
              </a:extLst>
            </p:cNvPr>
            <p:cNvSpPr>
              <a:spLocks noChangeArrowheads="1"/>
            </p:cNvSpPr>
            <p:nvPr/>
          </p:nvSpPr>
          <p:spPr bwMode="auto">
            <a:xfrm>
              <a:off x="212" y="872"/>
              <a:ext cx="1406" cy="422"/>
            </a:xfrm>
            <a:prstGeom prst="rect">
              <a:avLst/>
            </a:prstGeom>
            <a:solidFill>
              <a:srgbClr val="B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586" name="Rectangle 106">
              <a:extLst>
                <a:ext uri="{FF2B5EF4-FFF2-40B4-BE49-F238E27FC236}">
                  <a16:creationId xmlns:a16="http://schemas.microsoft.com/office/drawing/2014/main" id="{4513BD81-E231-4888-B2DA-50E50DB80E26}"/>
                </a:ext>
              </a:extLst>
            </p:cNvPr>
            <p:cNvSpPr>
              <a:spLocks noChangeArrowheads="1"/>
            </p:cNvSpPr>
            <p:nvPr/>
          </p:nvSpPr>
          <p:spPr bwMode="auto">
            <a:xfrm>
              <a:off x="212" y="872"/>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587" name="Rectangle 107">
              <a:extLst>
                <a:ext uri="{FF2B5EF4-FFF2-40B4-BE49-F238E27FC236}">
                  <a16:creationId xmlns:a16="http://schemas.microsoft.com/office/drawing/2014/main" id="{D9CDF450-FB87-4B13-8F11-1D060A59D63C}"/>
                </a:ext>
              </a:extLst>
            </p:cNvPr>
            <p:cNvSpPr>
              <a:spLocks noChangeArrowheads="1"/>
            </p:cNvSpPr>
            <p:nvPr/>
          </p:nvSpPr>
          <p:spPr bwMode="auto">
            <a:xfrm>
              <a:off x="398" y="1032"/>
              <a:ext cx="99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Were the actions intended</a:t>
              </a:r>
              <a:endParaRPr lang="en-US" altLang="en-US" sz="2800"/>
            </a:p>
          </p:txBody>
        </p:sp>
        <p:sp>
          <p:nvSpPr>
            <p:cNvPr id="20588" name="Rectangle 108">
              <a:extLst>
                <a:ext uri="{FF2B5EF4-FFF2-40B4-BE49-F238E27FC236}">
                  <a16:creationId xmlns:a16="http://schemas.microsoft.com/office/drawing/2014/main" id="{42872E1F-D732-42F6-87D5-CABC13D3F34E}"/>
                </a:ext>
              </a:extLst>
            </p:cNvPr>
            <p:cNvSpPr>
              <a:spLocks noChangeArrowheads="1"/>
            </p:cNvSpPr>
            <p:nvPr/>
          </p:nvSpPr>
          <p:spPr bwMode="auto">
            <a:xfrm>
              <a:off x="1383" y="1032"/>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0589" name="Rectangle 109">
              <a:extLst>
                <a:ext uri="{FF2B5EF4-FFF2-40B4-BE49-F238E27FC236}">
                  <a16:creationId xmlns:a16="http://schemas.microsoft.com/office/drawing/2014/main" id="{7CE88D0B-3C8A-4F25-859F-87F0A4691CD5}"/>
                </a:ext>
              </a:extLst>
            </p:cNvPr>
            <p:cNvSpPr>
              <a:spLocks noChangeArrowheads="1"/>
            </p:cNvSpPr>
            <p:nvPr/>
          </p:nvSpPr>
          <p:spPr bwMode="auto">
            <a:xfrm>
              <a:off x="1924" y="872"/>
              <a:ext cx="1406" cy="422"/>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590" name="Rectangle 110">
              <a:extLst>
                <a:ext uri="{FF2B5EF4-FFF2-40B4-BE49-F238E27FC236}">
                  <a16:creationId xmlns:a16="http://schemas.microsoft.com/office/drawing/2014/main" id="{E5834CAB-8048-4ED2-8A65-3C21521E76EA}"/>
                </a:ext>
              </a:extLst>
            </p:cNvPr>
            <p:cNvSpPr>
              <a:spLocks noChangeArrowheads="1"/>
            </p:cNvSpPr>
            <p:nvPr/>
          </p:nvSpPr>
          <p:spPr bwMode="auto">
            <a:xfrm>
              <a:off x="1924" y="872"/>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591" name="Rectangle 111">
              <a:extLst>
                <a:ext uri="{FF2B5EF4-FFF2-40B4-BE49-F238E27FC236}">
                  <a16:creationId xmlns:a16="http://schemas.microsoft.com/office/drawing/2014/main" id="{8D7D8766-160B-49C7-9607-8AACCA431490}"/>
                </a:ext>
              </a:extLst>
            </p:cNvPr>
            <p:cNvSpPr>
              <a:spLocks noChangeArrowheads="1"/>
            </p:cNvSpPr>
            <p:nvPr/>
          </p:nvSpPr>
          <p:spPr bwMode="auto">
            <a:xfrm>
              <a:off x="1971" y="940"/>
              <a:ext cx="126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Were the consequences intended</a:t>
              </a:r>
              <a:endParaRPr lang="en-US" altLang="en-US" sz="2800"/>
            </a:p>
          </p:txBody>
        </p:sp>
        <p:sp>
          <p:nvSpPr>
            <p:cNvPr id="20592" name="Rectangle 112">
              <a:extLst>
                <a:ext uri="{FF2B5EF4-FFF2-40B4-BE49-F238E27FC236}">
                  <a16:creationId xmlns:a16="http://schemas.microsoft.com/office/drawing/2014/main" id="{B8E29BBB-31ED-4142-AC5D-950C5EEE6867}"/>
                </a:ext>
              </a:extLst>
            </p:cNvPr>
            <p:cNvSpPr>
              <a:spLocks noChangeArrowheads="1"/>
            </p:cNvSpPr>
            <p:nvPr/>
          </p:nvSpPr>
          <p:spPr bwMode="auto">
            <a:xfrm>
              <a:off x="3232" y="940"/>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0593" name="Rectangle 113">
              <a:extLst>
                <a:ext uri="{FF2B5EF4-FFF2-40B4-BE49-F238E27FC236}">
                  <a16:creationId xmlns:a16="http://schemas.microsoft.com/office/drawing/2014/main" id="{355197FA-163E-4375-BDC4-A668DA52500B}"/>
                </a:ext>
              </a:extLst>
            </p:cNvPr>
            <p:cNvSpPr>
              <a:spLocks noChangeArrowheads="1"/>
            </p:cNvSpPr>
            <p:nvPr/>
          </p:nvSpPr>
          <p:spPr bwMode="auto">
            <a:xfrm>
              <a:off x="1993" y="1032"/>
              <a:ext cx="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0594" name="Rectangle 114">
              <a:extLst>
                <a:ext uri="{FF2B5EF4-FFF2-40B4-BE49-F238E27FC236}">
                  <a16:creationId xmlns:a16="http://schemas.microsoft.com/office/drawing/2014/main" id="{BF025FAF-599B-4B26-BB8C-D76F1C40C66B}"/>
                </a:ext>
              </a:extLst>
            </p:cNvPr>
            <p:cNvSpPr>
              <a:spLocks noChangeArrowheads="1"/>
            </p:cNvSpPr>
            <p:nvPr/>
          </p:nvSpPr>
          <p:spPr bwMode="auto">
            <a:xfrm>
              <a:off x="2019" y="1032"/>
              <a:ext cx="126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Potential or actual injury or plant </a:t>
              </a:r>
              <a:endParaRPr lang="en-US" altLang="en-US" sz="2800"/>
            </a:p>
          </p:txBody>
        </p:sp>
        <p:sp>
          <p:nvSpPr>
            <p:cNvPr id="20595" name="Rectangle 115">
              <a:extLst>
                <a:ext uri="{FF2B5EF4-FFF2-40B4-BE49-F238E27FC236}">
                  <a16:creationId xmlns:a16="http://schemas.microsoft.com/office/drawing/2014/main" id="{613B6074-D1A7-4CDC-9A4E-CB4F72C16535}"/>
                </a:ext>
              </a:extLst>
            </p:cNvPr>
            <p:cNvSpPr>
              <a:spLocks noChangeArrowheads="1"/>
            </p:cNvSpPr>
            <p:nvPr/>
          </p:nvSpPr>
          <p:spPr bwMode="auto">
            <a:xfrm>
              <a:off x="2120" y="1129"/>
              <a:ext cx="14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and</a:t>
              </a:r>
              <a:endParaRPr lang="en-US" altLang="en-US" sz="2800"/>
            </a:p>
          </p:txBody>
        </p:sp>
        <p:sp>
          <p:nvSpPr>
            <p:cNvPr id="20596" name="Rectangle 116">
              <a:extLst>
                <a:ext uri="{FF2B5EF4-FFF2-40B4-BE49-F238E27FC236}">
                  <a16:creationId xmlns:a16="http://schemas.microsoft.com/office/drawing/2014/main" id="{E79348CC-0D65-41A2-9F07-C171F4D89DC9}"/>
                </a:ext>
              </a:extLst>
            </p:cNvPr>
            <p:cNvSpPr>
              <a:spLocks noChangeArrowheads="1"/>
            </p:cNvSpPr>
            <p:nvPr/>
          </p:nvSpPr>
          <p:spPr bwMode="auto">
            <a:xfrm>
              <a:off x="2261" y="1129"/>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0597" name="Rectangle 117">
              <a:extLst>
                <a:ext uri="{FF2B5EF4-FFF2-40B4-BE49-F238E27FC236}">
                  <a16:creationId xmlns:a16="http://schemas.microsoft.com/office/drawing/2014/main" id="{F1AF1E2A-9380-46D9-BF9D-6A0A999CE5D6}"/>
                </a:ext>
              </a:extLst>
            </p:cNvPr>
            <p:cNvSpPr>
              <a:spLocks noChangeArrowheads="1"/>
            </p:cNvSpPr>
            <p:nvPr/>
          </p:nvSpPr>
          <p:spPr bwMode="auto">
            <a:xfrm>
              <a:off x="2283" y="1129"/>
              <a:ext cx="82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or equipment damage</a:t>
              </a:r>
              <a:endParaRPr lang="en-US" altLang="en-US" sz="2800"/>
            </a:p>
          </p:txBody>
        </p:sp>
        <p:sp>
          <p:nvSpPr>
            <p:cNvPr id="20598" name="Rectangle 118">
              <a:extLst>
                <a:ext uri="{FF2B5EF4-FFF2-40B4-BE49-F238E27FC236}">
                  <a16:creationId xmlns:a16="http://schemas.microsoft.com/office/drawing/2014/main" id="{D1CE8797-417F-4F2C-990E-8906CA474CB8}"/>
                </a:ext>
              </a:extLst>
            </p:cNvPr>
            <p:cNvSpPr>
              <a:spLocks noChangeArrowheads="1"/>
            </p:cNvSpPr>
            <p:nvPr/>
          </p:nvSpPr>
          <p:spPr bwMode="auto">
            <a:xfrm>
              <a:off x="3109" y="1129"/>
              <a:ext cx="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0599" name="Rectangle 119">
              <a:extLst>
                <a:ext uri="{FF2B5EF4-FFF2-40B4-BE49-F238E27FC236}">
                  <a16:creationId xmlns:a16="http://schemas.microsoft.com/office/drawing/2014/main" id="{547603AA-7F87-4DB9-9B11-A7C3DEE27539}"/>
                </a:ext>
              </a:extLst>
            </p:cNvPr>
            <p:cNvSpPr>
              <a:spLocks noChangeArrowheads="1"/>
            </p:cNvSpPr>
            <p:nvPr/>
          </p:nvSpPr>
          <p:spPr bwMode="auto">
            <a:xfrm>
              <a:off x="212" y="1505"/>
              <a:ext cx="1406" cy="422"/>
            </a:xfrm>
            <a:prstGeom prst="rect">
              <a:avLst/>
            </a:prstGeom>
            <a:solidFill>
              <a:srgbClr val="FF4A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600" name="Rectangle 120">
              <a:extLst>
                <a:ext uri="{FF2B5EF4-FFF2-40B4-BE49-F238E27FC236}">
                  <a16:creationId xmlns:a16="http://schemas.microsoft.com/office/drawing/2014/main" id="{D7232CBE-D246-4E9F-A882-60B3E6A86930}"/>
                </a:ext>
              </a:extLst>
            </p:cNvPr>
            <p:cNvSpPr>
              <a:spLocks noChangeArrowheads="1"/>
            </p:cNvSpPr>
            <p:nvPr/>
          </p:nvSpPr>
          <p:spPr bwMode="auto">
            <a:xfrm>
              <a:off x="212" y="1505"/>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601" name="Rectangle 121">
              <a:extLst>
                <a:ext uri="{FF2B5EF4-FFF2-40B4-BE49-F238E27FC236}">
                  <a16:creationId xmlns:a16="http://schemas.microsoft.com/office/drawing/2014/main" id="{B4648789-83B9-4F8B-9E61-1D338A3D60DE}"/>
                </a:ext>
              </a:extLst>
            </p:cNvPr>
            <p:cNvSpPr>
              <a:spLocks noChangeArrowheads="1"/>
            </p:cNvSpPr>
            <p:nvPr/>
          </p:nvSpPr>
          <p:spPr bwMode="auto">
            <a:xfrm>
              <a:off x="554" y="1616"/>
              <a:ext cx="7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Knowingly violated</a:t>
              </a:r>
              <a:endParaRPr lang="en-US" altLang="en-US" sz="2800"/>
            </a:p>
          </p:txBody>
        </p:sp>
        <p:sp>
          <p:nvSpPr>
            <p:cNvPr id="20602" name="Rectangle 122">
              <a:extLst>
                <a:ext uri="{FF2B5EF4-FFF2-40B4-BE49-F238E27FC236}">
                  <a16:creationId xmlns:a16="http://schemas.microsoft.com/office/drawing/2014/main" id="{5B7AB6AC-2B6D-4EDF-9FBC-3FD89EC9FF39}"/>
                </a:ext>
              </a:extLst>
            </p:cNvPr>
            <p:cNvSpPr>
              <a:spLocks noChangeArrowheads="1"/>
            </p:cNvSpPr>
            <p:nvPr/>
          </p:nvSpPr>
          <p:spPr bwMode="auto">
            <a:xfrm>
              <a:off x="390" y="1713"/>
              <a:ext cx="100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safe operating procedures</a:t>
              </a:r>
              <a:endParaRPr lang="en-US" altLang="en-US" sz="2800"/>
            </a:p>
          </p:txBody>
        </p:sp>
        <p:sp>
          <p:nvSpPr>
            <p:cNvPr id="20603" name="Rectangle 123">
              <a:extLst>
                <a:ext uri="{FF2B5EF4-FFF2-40B4-BE49-F238E27FC236}">
                  <a16:creationId xmlns:a16="http://schemas.microsoft.com/office/drawing/2014/main" id="{F2F7848C-1BEA-46A4-9A32-531B9A90006A}"/>
                </a:ext>
              </a:extLst>
            </p:cNvPr>
            <p:cNvSpPr>
              <a:spLocks noChangeArrowheads="1"/>
            </p:cNvSpPr>
            <p:nvPr/>
          </p:nvSpPr>
          <p:spPr bwMode="auto">
            <a:xfrm>
              <a:off x="1387" y="1713"/>
              <a:ext cx="7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0604" name="Rectangle 124">
              <a:extLst>
                <a:ext uri="{FF2B5EF4-FFF2-40B4-BE49-F238E27FC236}">
                  <a16:creationId xmlns:a16="http://schemas.microsoft.com/office/drawing/2014/main" id="{5678432E-8CB4-4466-AEB5-6617830D3A23}"/>
                </a:ext>
              </a:extLst>
            </p:cNvPr>
            <p:cNvSpPr>
              <a:spLocks noChangeArrowheads="1"/>
            </p:cNvSpPr>
            <p:nvPr/>
          </p:nvSpPr>
          <p:spPr bwMode="auto">
            <a:xfrm>
              <a:off x="1924" y="1505"/>
              <a:ext cx="1406" cy="42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605" name="Rectangle 125">
              <a:extLst>
                <a:ext uri="{FF2B5EF4-FFF2-40B4-BE49-F238E27FC236}">
                  <a16:creationId xmlns:a16="http://schemas.microsoft.com/office/drawing/2014/main" id="{11CBEA5B-F950-442A-82EB-D8FADEFC38E8}"/>
                </a:ext>
              </a:extLst>
            </p:cNvPr>
            <p:cNvSpPr>
              <a:spLocks noChangeArrowheads="1"/>
            </p:cNvSpPr>
            <p:nvPr/>
          </p:nvSpPr>
          <p:spPr bwMode="auto">
            <a:xfrm>
              <a:off x="1924" y="1505"/>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606" name="Rectangle 126">
              <a:extLst>
                <a:ext uri="{FF2B5EF4-FFF2-40B4-BE49-F238E27FC236}">
                  <a16:creationId xmlns:a16="http://schemas.microsoft.com/office/drawing/2014/main" id="{EE622F4B-9CEF-4556-9F26-FC9214575B32}"/>
                </a:ext>
              </a:extLst>
            </p:cNvPr>
            <p:cNvSpPr>
              <a:spLocks noChangeArrowheads="1"/>
            </p:cNvSpPr>
            <p:nvPr/>
          </p:nvSpPr>
          <p:spPr bwMode="auto">
            <a:xfrm>
              <a:off x="2012" y="1572"/>
              <a:ext cx="79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Procedures available</a:t>
              </a:r>
              <a:endParaRPr lang="en-US" altLang="en-US" sz="2800"/>
            </a:p>
          </p:txBody>
        </p:sp>
        <p:sp>
          <p:nvSpPr>
            <p:cNvPr id="20607" name="Rectangle 127">
              <a:extLst>
                <a:ext uri="{FF2B5EF4-FFF2-40B4-BE49-F238E27FC236}">
                  <a16:creationId xmlns:a16="http://schemas.microsoft.com/office/drawing/2014/main" id="{0CC2C87A-6CF6-4017-951D-8DF318E3AC0A}"/>
                </a:ext>
              </a:extLst>
            </p:cNvPr>
            <p:cNvSpPr>
              <a:spLocks noChangeArrowheads="1"/>
            </p:cNvSpPr>
            <p:nvPr/>
          </p:nvSpPr>
          <p:spPr bwMode="auto">
            <a:xfrm>
              <a:off x="2804" y="1572"/>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 </a:t>
              </a:r>
              <a:endParaRPr lang="en-US" altLang="en-US" sz="2800"/>
            </a:p>
          </p:txBody>
        </p:sp>
        <p:sp>
          <p:nvSpPr>
            <p:cNvPr id="20608" name="Rectangle 128">
              <a:extLst>
                <a:ext uri="{FF2B5EF4-FFF2-40B4-BE49-F238E27FC236}">
                  <a16:creationId xmlns:a16="http://schemas.microsoft.com/office/drawing/2014/main" id="{F4D2186E-F25B-45BD-BC42-E0AE988A734A}"/>
                </a:ext>
              </a:extLst>
            </p:cNvPr>
            <p:cNvSpPr>
              <a:spLocks noChangeArrowheads="1"/>
            </p:cNvSpPr>
            <p:nvPr/>
          </p:nvSpPr>
          <p:spPr bwMode="auto">
            <a:xfrm>
              <a:off x="2849" y="1572"/>
              <a:ext cx="41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intelligible </a:t>
              </a:r>
              <a:endParaRPr lang="en-US" altLang="en-US" sz="2800"/>
            </a:p>
          </p:txBody>
        </p:sp>
        <p:sp>
          <p:nvSpPr>
            <p:cNvPr id="20609" name="Rectangle 129">
              <a:extLst>
                <a:ext uri="{FF2B5EF4-FFF2-40B4-BE49-F238E27FC236}">
                  <a16:creationId xmlns:a16="http://schemas.microsoft.com/office/drawing/2014/main" id="{7BFD516F-E277-46C6-816E-E9B02960DADB}"/>
                </a:ext>
              </a:extLst>
            </p:cNvPr>
            <p:cNvSpPr>
              <a:spLocks noChangeArrowheads="1"/>
            </p:cNvSpPr>
            <p:nvPr/>
          </p:nvSpPr>
          <p:spPr bwMode="auto">
            <a:xfrm>
              <a:off x="2153" y="1665"/>
              <a:ext cx="89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and well communicated</a:t>
              </a:r>
              <a:endParaRPr lang="en-US" altLang="en-US" sz="2800"/>
            </a:p>
          </p:txBody>
        </p:sp>
        <p:sp>
          <p:nvSpPr>
            <p:cNvPr id="20610" name="Rectangle 130">
              <a:extLst>
                <a:ext uri="{FF2B5EF4-FFF2-40B4-BE49-F238E27FC236}">
                  <a16:creationId xmlns:a16="http://schemas.microsoft.com/office/drawing/2014/main" id="{3FAB3C0C-9081-47A0-9D23-C1EA3D3A3F7D}"/>
                </a:ext>
              </a:extLst>
            </p:cNvPr>
            <p:cNvSpPr>
              <a:spLocks noChangeArrowheads="1"/>
            </p:cNvSpPr>
            <p:nvPr/>
          </p:nvSpPr>
          <p:spPr bwMode="auto">
            <a:xfrm>
              <a:off x="3049" y="1665"/>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0611" name="Rectangle 131">
              <a:extLst>
                <a:ext uri="{FF2B5EF4-FFF2-40B4-BE49-F238E27FC236}">
                  <a16:creationId xmlns:a16="http://schemas.microsoft.com/office/drawing/2014/main" id="{24CAC2C4-83DA-4BBA-B710-A58738B76130}"/>
                </a:ext>
              </a:extLst>
            </p:cNvPr>
            <p:cNvSpPr>
              <a:spLocks noChangeArrowheads="1"/>
            </p:cNvSpPr>
            <p:nvPr/>
          </p:nvSpPr>
          <p:spPr bwMode="auto">
            <a:xfrm>
              <a:off x="2038" y="1761"/>
              <a:ext cx="113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Employee trained and audited</a:t>
              </a:r>
              <a:endParaRPr lang="en-US" altLang="en-US" sz="2800"/>
            </a:p>
          </p:txBody>
        </p:sp>
        <p:sp>
          <p:nvSpPr>
            <p:cNvPr id="20612" name="Rectangle 132">
              <a:extLst>
                <a:ext uri="{FF2B5EF4-FFF2-40B4-BE49-F238E27FC236}">
                  <a16:creationId xmlns:a16="http://schemas.microsoft.com/office/drawing/2014/main" id="{FC77FFF1-4895-4BD0-817F-8CCD41402122}"/>
                </a:ext>
              </a:extLst>
            </p:cNvPr>
            <p:cNvSpPr>
              <a:spLocks noChangeArrowheads="1"/>
            </p:cNvSpPr>
            <p:nvPr/>
          </p:nvSpPr>
          <p:spPr bwMode="auto">
            <a:xfrm>
              <a:off x="3168" y="1761"/>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FFFFFF"/>
                  </a:solidFill>
                </a:rPr>
                <a:t>?</a:t>
              </a:r>
              <a:endParaRPr lang="en-US" altLang="en-US" sz="2800"/>
            </a:p>
          </p:txBody>
        </p:sp>
        <p:sp>
          <p:nvSpPr>
            <p:cNvPr id="20613" name="Rectangle 133">
              <a:extLst>
                <a:ext uri="{FF2B5EF4-FFF2-40B4-BE49-F238E27FC236}">
                  <a16:creationId xmlns:a16="http://schemas.microsoft.com/office/drawing/2014/main" id="{1CCEAA7C-B5D2-4234-85C5-0CD513D5A936}"/>
                </a:ext>
              </a:extLst>
            </p:cNvPr>
            <p:cNvSpPr>
              <a:spLocks noChangeArrowheads="1"/>
            </p:cNvSpPr>
            <p:nvPr/>
          </p:nvSpPr>
          <p:spPr bwMode="auto">
            <a:xfrm>
              <a:off x="212" y="2348"/>
              <a:ext cx="1406" cy="422"/>
            </a:xfrm>
            <a:prstGeom prst="rect">
              <a:avLst/>
            </a:prstGeom>
            <a:solidFill>
              <a:srgbClr val="FFFF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614" name="Rectangle 134">
              <a:extLst>
                <a:ext uri="{FF2B5EF4-FFF2-40B4-BE49-F238E27FC236}">
                  <a16:creationId xmlns:a16="http://schemas.microsoft.com/office/drawing/2014/main" id="{3481A017-18D2-47C4-AB96-1D23D65CF18F}"/>
                </a:ext>
              </a:extLst>
            </p:cNvPr>
            <p:cNvSpPr>
              <a:spLocks noChangeArrowheads="1"/>
            </p:cNvSpPr>
            <p:nvPr/>
          </p:nvSpPr>
          <p:spPr bwMode="auto">
            <a:xfrm>
              <a:off x="212" y="2348"/>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615" name="Rectangle 135">
              <a:extLst>
                <a:ext uri="{FF2B5EF4-FFF2-40B4-BE49-F238E27FC236}">
                  <a16:creationId xmlns:a16="http://schemas.microsoft.com/office/drawing/2014/main" id="{31FC700B-56AD-46A6-8912-FCC9A95C2925}"/>
                </a:ext>
              </a:extLst>
            </p:cNvPr>
            <p:cNvSpPr>
              <a:spLocks noChangeArrowheads="1"/>
            </p:cNvSpPr>
            <p:nvPr/>
          </p:nvSpPr>
          <p:spPr bwMode="auto">
            <a:xfrm>
              <a:off x="260" y="2408"/>
              <a:ext cx="69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100" b="1">
                  <a:solidFill>
                    <a:srgbClr val="000000"/>
                  </a:solidFill>
                </a:rPr>
                <a:t>Substitution test</a:t>
              </a:r>
              <a:endParaRPr lang="en-US" altLang="en-US" sz="2800"/>
            </a:p>
          </p:txBody>
        </p:sp>
        <p:sp>
          <p:nvSpPr>
            <p:cNvPr id="20616" name="Rectangle 136">
              <a:extLst>
                <a:ext uri="{FF2B5EF4-FFF2-40B4-BE49-F238E27FC236}">
                  <a16:creationId xmlns:a16="http://schemas.microsoft.com/office/drawing/2014/main" id="{3EF8DFA0-FA0E-4FBE-824C-2E3BBB7E3713}"/>
                </a:ext>
              </a:extLst>
            </p:cNvPr>
            <p:cNvSpPr>
              <a:spLocks noChangeArrowheads="1"/>
            </p:cNvSpPr>
            <p:nvPr/>
          </p:nvSpPr>
          <p:spPr bwMode="auto">
            <a:xfrm>
              <a:off x="963" y="2416"/>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 </a:t>
              </a:r>
              <a:endParaRPr lang="en-US" altLang="en-US" sz="2800"/>
            </a:p>
          </p:txBody>
        </p:sp>
        <p:sp>
          <p:nvSpPr>
            <p:cNvPr id="20617" name="Rectangle 137">
              <a:extLst>
                <a:ext uri="{FF2B5EF4-FFF2-40B4-BE49-F238E27FC236}">
                  <a16:creationId xmlns:a16="http://schemas.microsoft.com/office/drawing/2014/main" id="{EC9B44C7-2767-4097-96C3-CB061ECF1AE9}"/>
                </a:ext>
              </a:extLst>
            </p:cNvPr>
            <p:cNvSpPr>
              <a:spLocks noChangeArrowheads="1"/>
            </p:cNvSpPr>
            <p:nvPr/>
          </p:nvSpPr>
          <p:spPr bwMode="auto">
            <a:xfrm>
              <a:off x="1011" y="2416"/>
              <a:ext cx="58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Would another </a:t>
              </a:r>
              <a:endParaRPr lang="en-US" altLang="en-US" sz="2800"/>
            </a:p>
          </p:txBody>
        </p:sp>
        <p:sp>
          <p:nvSpPr>
            <p:cNvPr id="20618" name="Rectangle 138">
              <a:extLst>
                <a:ext uri="{FF2B5EF4-FFF2-40B4-BE49-F238E27FC236}">
                  <a16:creationId xmlns:a16="http://schemas.microsoft.com/office/drawing/2014/main" id="{718BC2FD-D0B6-405C-822F-B7EBFE96D66F}"/>
                </a:ext>
              </a:extLst>
            </p:cNvPr>
            <p:cNvSpPr>
              <a:spLocks noChangeArrowheads="1"/>
            </p:cNvSpPr>
            <p:nvPr/>
          </p:nvSpPr>
          <p:spPr bwMode="auto">
            <a:xfrm>
              <a:off x="290" y="2516"/>
              <a:ext cx="127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employee with same training and </a:t>
              </a:r>
              <a:endParaRPr lang="en-US" altLang="en-US" sz="2800"/>
            </a:p>
          </p:txBody>
        </p:sp>
        <p:sp>
          <p:nvSpPr>
            <p:cNvPr id="20619" name="Rectangle 139">
              <a:extLst>
                <a:ext uri="{FF2B5EF4-FFF2-40B4-BE49-F238E27FC236}">
                  <a16:creationId xmlns:a16="http://schemas.microsoft.com/office/drawing/2014/main" id="{9BEC9C11-99D7-4312-A187-0ED28E281E05}"/>
                </a:ext>
              </a:extLst>
            </p:cNvPr>
            <p:cNvSpPr>
              <a:spLocks noChangeArrowheads="1"/>
            </p:cNvSpPr>
            <p:nvPr/>
          </p:nvSpPr>
          <p:spPr bwMode="auto">
            <a:xfrm>
              <a:off x="294" y="2609"/>
              <a:ext cx="119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experience have done the same</a:t>
              </a:r>
              <a:endParaRPr lang="en-US" altLang="en-US" sz="2800"/>
            </a:p>
          </p:txBody>
        </p:sp>
        <p:sp>
          <p:nvSpPr>
            <p:cNvPr id="20620" name="Rectangle 140">
              <a:extLst>
                <a:ext uri="{FF2B5EF4-FFF2-40B4-BE49-F238E27FC236}">
                  <a16:creationId xmlns:a16="http://schemas.microsoft.com/office/drawing/2014/main" id="{1D74DD4B-B9BF-4927-8405-3466C689D296}"/>
                </a:ext>
              </a:extLst>
            </p:cNvPr>
            <p:cNvSpPr>
              <a:spLocks noChangeArrowheads="1"/>
            </p:cNvSpPr>
            <p:nvPr/>
          </p:nvSpPr>
          <p:spPr bwMode="auto">
            <a:xfrm>
              <a:off x="1487" y="2609"/>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20621" name="Rectangle 141">
              <a:extLst>
                <a:ext uri="{FF2B5EF4-FFF2-40B4-BE49-F238E27FC236}">
                  <a16:creationId xmlns:a16="http://schemas.microsoft.com/office/drawing/2014/main" id="{B366A65A-8FBB-4F5B-A4DD-FE5DB376E141}"/>
                </a:ext>
              </a:extLst>
            </p:cNvPr>
            <p:cNvSpPr>
              <a:spLocks noChangeArrowheads="1"/>
            </p:cNvSpPr>
            <p:nvPr/>
          </p:nvSpPr>
          <p:spPr bwMode="auto">
            <a:xfrm>
              <a:off x="1924" y="2348"/>
              <a:ext cx="1406" cy="42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622" name="Rectangle 142">
              <a:extLst>
                <a:ext uri="{FF2B5EF4-FFF2-40B4-BE49-F238E27FC236}">
                  <a16:creationId xmlns:a16="http://schemas.microsoft.com/office/drawing/2014/main" id="{36DB4D65-FF2E-4B38-A0EA-34FB44462716}"/>
                </a:ext>
              </a:extLst>
            </p:cNvPr>
            <p:cNvSpPr>
              <a:spLocks noChangeArrowheads="1"/>
            </p:cNvSpPr>
            <p:nvPr/>
          </p:nvSpPr>
          <p:spPr bwMode="auto">
            <a:xfrm>
              <a:off x="1924" y="2348"/>
              <a:ext cx="1406" cy="422"/>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623" name="Rectangle 143">
              <a:extLst>
                <a:ext uri="{FF2B5EF4-FFF2-40B4-BE49-F238E27FC236}">
                  <a16:creationId xmlns:a16="http://schemas.microsoft.com/office/drawing/2014/main" id="{020FD15A-C787-4E9E-8AF9-B15CF45599A4}"/>
                </a:ext>
              </a:extLst>
            </p:cNvPr>
            <p:cNvSpPr>
              <a:spLocks noChangeArrowheads="1"/>
            </p:cNvSpPr>
            <p:nvPr/>
          </p:nvSpPr>
          <p:spPr bwMode="auto">
            <a:xfrm>
              <a:off x="1997" y="2461"/>
              <a:ext cx="87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Deficiencies in training</a:t>
              </a:r>
              <a:endParaRPr lang="en-US" altLang="en-US" sz="2800"/>
            </a:p>
          </p:txBody>
        </p:sp>
        <p:sp>
          <p:nvSpPr>
            <p:cNvPr id="20624" name="Rectangle 144">
              <a:extLst>
                <a:ext uri="{FF2B5EF4-FFF2-40B4-BE49-F238E27FC236}">
                  <a16:creationId xmlns:a16="http://schemas.microsoft.com/office/drawing/2014/main" id="{79AFE7E7-51B2-4EB5-86A4-EBD72FA48826}"/>
                </a:ext>
              </a:extLst>
            </p:cNvPr>
            <p:cNvSpPr>
              <a:spLocks noChangeArrowheads="1"/>
            </p:cNvSpPr>
            <p:nvPr/>
          </p:nvSpPr>
          <p:spPr bwMode="auto">
            <a:xfrm>
              <a:off x="2867" y="246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 </a:t>
              </a:r>
              <a:endParaRPr lang="en-US" altLang="en-US" sz="2800"/>
            </a:p>
          </p:txBody>
        </p:sp>
        <p:sp>
          <p:nvSpPr>
            <p:cNvPr id="20625" name="Rectangle 145">
              <a:extLst>
                <a:ext uri="{FF2B5EF4-FFF2-40B4-BE49-F238E27FC236}">
                  <a16:creationId xmlns:a16="http://schemas.microsoft.com/office/drawing/2014/main" id="{D75BB22A-EAEF-4530-8430-BB3EB72B8AA8}"/>
                </a:ext>
              </a:extLst>
            </p:cNvPr>
            <p:cNvSpPr>
              <a:spLocks noChangeArrowheads="1"/>
            </p:cNvSpPr>
            <p:nvPr/>
          </p:nvSpPr>
          <p:spPr bwMode="auto">
            <a:xfrm>
              <a:off x="2912" y="2461"/>
              <a:ext cx="36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selection </a:t>
              </a:r>
              <a:endParaRPr lang="en-US" altLang="en-US" sz="2800"/>
            </a:p>
          </p:txBody>
        </p:sp>
        <p:sp>
          <p:nvSpPr>
            <p:cNvPr id="20626" name="Rectangle 146">
              <a:extLst>
                <a:ext uri="{FF2B5EF4-FFF2-40B4-BE49-F238E27FC236}">
                  <a16:creationId xmlns:a16="http://schemas.microsoft.com/office/drawing/2014/main" id="{4059A792-52C7-4143-A85E-385CFBDDCC4F}"/>
                </a:ext>
              </a:extLst>
            </p:cNvPr>
            <p:cNvSpPr>
              <a:spLocks noChangeArrowheads="1"/>
            </p:cNvSpPr>
            <p:nvPr/>
          </p:nvSpPr>
          <p:spPr bwMode="auto">
            <a:xfrm>
              <a:off x="2261" y="2557"/>
              <a:ext cx="68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and or experience</a:t>
              </a:r>
              <a:endParaRPr lang="en-US" altLang="en-US" sz="2800"/>
            </a:p>
          </p:txBody>
        </p:sp>
        <p:sp>
          <p:nvSpPr>
            <p:cNvPr id="20627" name="Rectangle 147">
              <a:extLst>
                <a:ext uri="{FF2B5EF4-FFF2-40B4-BE49-F238E27FC236}">
                  <a16:creationId xmlns:a16="http://schemas.microsoft.com/office/drawing/2014/main" id="{F918B78B-9A8F-49DC-B971-6ACE7038A02F}"/>
                </a:ext>
              </a:extLst>
            </p:cNvPr>
            <p:cNvSpPr>
              <a:spLocks noChangeArrowheads="1"/>
            </p:cNvSpPr>
            <p:nvPr/>
          </p:nvSpPr>
          <p:spPr bwMode="auto">
            <a:xfrm>
              <a:off x="2942" y="2557"/>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20628" name="Rectangle 148">
              <a:extLst>
                <a:ext uri="{FF2B5EF4-FFF2-40B4-BE49-F238E27FC236}">
                  <a16:creationId xmlns:a16="http://schemas.microsoft.com/office/drawing/2014/main" id="{BBD79C91-D77F-4F24-BC44-1E4D4894D634}"/>
                </a:ext>
              </a:extLst>
            </p:cNvPr>
            <p:cNvSpPr>
              <a:spLocks noChangeArrowheads="1"/>
            </p:cNvSpPr>
            <p:nvPr/>
          </p:nvSpPr>
          <p:spPr bwMode="auto">
            <a:xfrm>
              <a:off x="212" y="3192"/>
              <a:ext cx="1406" cy="421"/>
            </a:xfrm>
            <a:prstGeom prst="rect">
              <a:avLst/>
            </a:prstGeom>
            <a:solidFill>
              <a:srgbClr val="D3FE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629" name="Rectangle 149">
              <a:extLst>
                <a:ext uri="{FF2B5EF4-FFF2-40B4-BE49-F238E27FC236}">
                  <a16:creationId xmlns:a16="http://schemas.microsoft.com/office/drawing/2014/main" id="{78415E20-BCE5-411D-A720-848199E49C41}"/>
                </a:ext>
              </a:extLst>
            </p:cNvPr>
            <p:cNvSpPr>
              <a:spLocks noChangeArrowheads="1"/>
            </p:cNvSpPr>
            <p:nvPr/>
          </p:nvSpPr>
          <p:spPr bwMode="auto">
            <a:xfrm>
              <a:off x="212" y="3192"/>
              <a:ext cx="1406" cy="421"/>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630" name="Rectangle 150">
              <a:extLst>
                <a:ext uri="{FF2B5EF4-FFF2-40B4-BE49-F238E27FC236}">
                  <a16:creationId xmlns:a16="http://schemas.microsoft.com/office/drawing/2014/main" id="{75F1B878-A91A-42D3-8E49-2675A52FA9B5}"/>
                </a:ext>
              </a:extLst>
            </p:cNvPr>
            <p:cNvSpPr>
              <a:spLocks noChangeArrowheads="1"/>
            </p:cNvSpPr>
            <p:nvPr/>
          </p:nvSpPr>
          <p:spPr bwMode="auto">
            <a:xfrm>
              <a:off x="476" y="3353"/>
              <a:ext cx="83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History of unsafe acts</a:t>
              </a:r>
              <a:endParaRPr lang="en-US" altLang="en-US" sz="2800"/>
            </a:p>
          </p:txBody>
        </p:sp>
        <p:sp>
          <p:nvSpPr>
            <p:cNvPr id="20631" name="Rectangle 151">
              <a:extLst>
                <a:ext uri="{FF2B5EF4-FFF2-40B4-BE49-F238E27FC236}">
                  <a16:creationId xmlns:a16="http://schemas.microsoft.com/office/drawing/2014/main" id="{ADA1774B-C266-4382-84D4-7FEDD09A9BEC}"/>
                </a:ext>
              </a:extLst>
            </p:cNvPr>
            <p:cNvSpPr>
              <a:spLocks noChangeArrowheads="1"/>
            </p:cNvSpPr>
            <p:nvPr/>
          </p:nvSpPr>
          <p:spPr bwMode="auto">
            <a:xfrm>
              <a:off x="1305" y="3353"/>
              <a:ext cx="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000" b="1">
                  <a:solidFill>
                    <a:srgbClr val="000000"/>
                  </a:solidFill>
                </a:rPr>
                <a:t>?</a:t>
              </a:r>
              <a:endParaRPr lang="en-US" altLang="en-US" sz="2800"/>
            </a:p>
          </p:txBody>
        </p:sp>
        <p:sp>
          <p:nvSpPr>
            <p:cNvPr id="20632" name="Freeform 152">
              <a:extLst>
                <a:ext uri="{FF2B5EF4-FFF2-40B4-BE49-F238E27FC236}">
                  <a16:creationId xmlns:a16="http://schemas.microsoft.com/office/drawing/2014/main" id="{78B9D85E-F1FC-4024-9758-08E2ECAC927C}"/>
                </a:ext>
              </a:extLst>
            </p:cNvPr>
            <p:cNvSpPr>
              <a:spLocks noEditPoints="1"/>
            </p:cNvSpPr>
            <p:nvPr/>
          </p:nvSpPr>
          <p:spPr bwMode="auto">
            <a:xfrm>
              <a:off x="2545" y="368"/>
              <a:ext cx="193" cy="30"/>
            </a:xfrm>
            <a:custGeom>
              <a:avLst/>
              <a:gdLst>
                <a:gd name="T0" fmla="*/ 0 w 193"/>
                <a:gd name="T1" fmla="*/ 0 h 30"/>
                <a:gd name="T2" fmla="*/ 60 w 193"/>
                <a:gd name="T3" fmla="*/ 0 h 30"/>
                <a:gd name="T4" fmla="*/ 60 w 193"/>
                <a:gd name="T5" fmla="*/ 30 h 30"/>
                <a:gd name="T6" fmla="*/ 0 w 193"/>
                <a:gd name="T7" fmla="*/ 30 h 30"/>
                <a:gd name="T8" fmla="*/ 0 w 193"/>
                <a:gd name="T9" fmla="*/ 0 h 30"/>
                <a:gd name="T10" fmla="*/ 90 w 193"/>
                <a:gd name="T11" fmla="*/ 0 h 30"/>
                <a:gd name="T12" fmla="*/ 149 w 193"/>
                <a:gd name="T13" fmla="*/ 0 h 30"/>
                <a:gd name="T14" fmla="*/ 149 w 193"/>
                <a:gd name="T15" fmla="*/ 30 h 30"/>
                <a:gd name="T16" fmla="*/ 90 w 193"/>
                <a:gd name="T17" fmla="*/ 30 h 30"/>
                <a:gd name="T18" fmla="*/ 90 w 193"/>
                <a:gd name="T19" fmla="*/ 0 h 30"/>
                <a:gd name="T20" fmla="*/ 179 w 193"/>
                <a:gd name="T21" fmla="*/ 0 h 30"/>
                <a:gd name="T22" fmla="*/ 193 w 193"/>
                <a:gd name="T23" fmla="*/ 0 h 30"/>
                <a:gd name="T24" fmla="*/ 193 w 193"/>
                <a:gd name="T25" fmla="*/ 30 h 30"/>
                <a:gd name="T26" fmla="*/ 179 w 193"/>
                <a:gd name="T27" fmla="*/ 30 h 30"/>
                <a:gd name="T28" fmla="*/ 179 w 193"/>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3"/>
                <a:gd name="T46" fmla="*/ 0 h 30"/>
                <a:gd name="T47" fmla="*/ 193 w 193"/>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3" h="30">
                  <a:moveTo>
                    <a:pt x="0" y="0"/>
                  </a:moveTo>
                  <a:lnTo>
                    <a:pt x="60" y="0"/>
                  </a:lnTo>
                  <a:lnTo>
                    <a:pt x="60" y="30"/>
                  </a:lnTo>
                  <a:lnTo>
                    <a:pt x="0" y="30"/>
                  </a:lnTo>
                  <a:lnTo>
                    <a:pt x="0" y="0"/>
                  </a:lnTo>
                  <a:close/>
                  <a:moveTo>
                    <a:pt x="90" y="0"/>
                  </a:moveTo>
                  <a:lnTo>
                    <a:pt x="149" y="0"/>
                  </a:lnTo>
                  <a:lnTo>
                    <a:pt x="149" y="30"/>
                  </a:lnTo>
                  <a:lnTo>
                    <a:pt x="90" y="30"/>
                  </a:lnTo>
                  <a:lnTo>
                    <a:pt x="90" y="0"/>
                  </a:lnTo>
                  <a:close/>
                  <a:moveTo>
                    <a:pt x="179" y="0"/>
                  </a:moveTo>
                  <a:lnTo>
                    <a:pt x="193" y="0"/>
                  </a:lnTo>
                  <a:lnTo>
                    <a:pt x="193" y="30"/>
                  </a:lnTo>
                  <a:lnTo>
                    <a:pt x="179" y="30"/>
                  </a:lnTo>
                  <a:lnTo>
                    <a:pt x="179" y="0"/>
                  </a:lnTo>
                  <a:close/>
                </a:path>
              </a:pathLst>
            </a:custGeom>
            <a:solidFill>
              <a:srgbClr val="800000"/>
            </a:solidFill>
            <a:ln w="6350" cap="flat">
              <a:solidFill>
                <a:srgbClr val="800000"/>
              </a:solidFill>
              <a:prstDash val="solid"/>
              <a:bevel/>
              <a:headEnd/>
              <a:tailEnd/>
            </a:ln>
          </p:spPr>
          <p:txBody>
            <a:bodyPr/>
            <a:lstStyle/>
            <a:p>
              <a:endParaRPr lang="en-GB"/>
            </a:p>
          </p:txBody>
        </p:sp>
        <p:sp>
          <p:nvSpPr>
            <p:cNvPr id="20633" name="Freeform 153">
              <a:extLst>
                <a:ext uri="{FF2B5EF4-FFF2-40B4-BE49-F238E27FC236}">
                  <a16:creationId xmlns:a16="http://schemas.microsoft.com/office/drawing/2014/main" id="{D4669E41-CC95-438C-9306-718F75EFE970}"/>
                </a:ext>
              </a:extLst>
            </p:cNvPr>
            <p:cNvSpPr>
              <a:spLocks/>
            </p:cNvSpPr>
            <p:nvPr/>
          </p:nvSpPr>
          <p:spPr bwMode="auto">
            <a:xfrm>
              <a:off x="2728" y="344"/>
              <a:ext cx="77" cy="78"/>
            </a:xfrm>
            <a:custGeom>
              <a:avLst/>
              <a:gdLst>
                <a:gd name="T0" fmla="*/ 0 w 77"/>
                <a:gd name="T1" fmla="*/ 0 h 78"/>
                <a:gd name="T2" fmla="*/ 77 w 77"/>
                <a:gd name="T3" fmla="*/ 39 h 78"/>
                <a:gd name="T4" fmla="*/ 0 w 77"/>
                <a:gd name="T5" fmla="*/ 78 h 78"/>
                <a:gd name="T6" fmla="*/ 0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0" y="0"/>
                  </a:moveTo>
                  <a:lnTo>
                    <a:pt x="77" y="39"/>
                  </a:lnTo>
                  <a:lnTo>
                    <a:pt x="0" y="78"/>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34" name="Freeform 154">
              <a:extLst>
                <a:ext uri="{FF2B5EF4-FFF2-40B4-BE49-F238E27FC236}">
                  <a16:creationId xmlns:a16="http://schemas.microsoft.com/office/drawing/2014/main" id="{2DEF2286-A797-47BC-B1EF-986993170006}"/>
                </a:ext>
              </a:extLst>
            </p:cNvPr>
            <p:cNvSpPr>
              <a:spLocks noEditPoints="1"/>
            </p:cNvSpPr>
            <p:nvPr/>
          </p:nvSpPr>
          <p:spPr bwMode="auto">
            <a:xfrm>
              <a:off x="2613" y="524"/>
              <a:ext cx="611" cy="152"/>
            </a:xfrm>
            <a:custGeom>
              <a:avLst/>
              <a:gdLst>
                <a:gd name="T0" fmla="*/ 611 w 611"/>
                <a:gd name="T1" fmla="*/ 0 h 152"/>
                <a:gd name="T2" fmla="*/ 611 w 611"/>
                <a:gd name="T3" fmla="*/ 59 h 152"/>
                <a:gd name="T4" fmla="*/ 581 w 611"/>
                <a:gd name="T5" fmla="*/ 59 h 152"/>
                <a:gd name="T6" fmla="*/ 581 w 611"/>
                <a:gd name="T7" fmla="*/ 0 h 152"/>
                <a:gd name="T8" fmla="*/ 611 w 611"/>
                <a:gd name="T9" fmla="*/ 0 h 152"/>
                <a:gd name="T10" fmla="*/ 611 w 611"/>
                <a:gd name="T11" fmla="*/ 89 h 152"/>
                <a:gd name="T12" fmla="*/ 611 w 611"/>
                <a:gd name="T13" fmla="*/ 152 h 152"/>
                <a:gd name="T14" fmla="*/ 585 w 611"/>
                <a:gd name="T15" fmla="*/ 152 h 152"/>
                <a:gd name="T16" fmla="*/ 585 w 611"/>
                <a:gd name="T17" fmla="*/ 122 h 152"/>
                <a:gd name="T18" fmla="*/ 596 w 611"/>
                <a:gd name="T19" fmla="*/ 122 h 152"/>
                <a:gd name="T20" fmla="*/ 581 w 611"/>
                <a:gd name="T21" fmla="*/ 137 h 152"/>
                <a:gd name="T22" fmla="*/ 581 w 611"/>
                <a:gd name="T23" fmla="*/ 89 h 152"/>
                <a:gd name="T24" fmla="*/ 611 w 611"/>
                <a:gd name="T25" fmla="*/ 89 h 152"/>
                <a:gd name="T26" fmla="*/ 556 w 611"/>
                <a:gd name="T27" fmla="*/ 152 h 152"/>
                <a:gd name="T28" fmla="*/ 496 w 611"/>
                <a:gd name="T29" fmla="*/ 152 h 152"/>
                <a:gd name="T30" fmla="*/ 496 w 611"/>
                <a:gd name="T31" fmla="*/ 122 h 152"/>
                <a:gd name="T32" fmla="*/ 556 w 611"/>
                <a:gd name="T33" fmla="*/ 122 h 152"/>
                <a:gd name="T34" fmla="*/ 556 w 611"/>
                <a:gd name="T35" fmla="*/ 152 h 152"/>
                <a:gd name="T36" fmla="*/ 466 w 611"/>
                <a:gd name="T37" fmla="*/ 152 h 152"/>
                <a:gd name="T38" fmla="*/ 407 w 611"/>
                <a:gd name="T39" fmla="*/ 152 h 152"/>
                <a:gd name="T40" fmla="*/ 407 w 611"/>
                <a:gd name="T41" fmla="*/ 122 h 152"/>
                <a:gd name="T42" fmla="*/ 466 w 611"/>
                <a:gd name="T43" fmla="*/ 122 h 152"/>
                <a:gd name="T44" fmla="*/ 466 w 611"/>
                <a:gd name="T45" fmla="*/ 152 h 152"/>
                <a:gd name="T46" fmla="*/ 377 w 611"/>
                <a:gd name="T47" fmla="*/ 152 h 152"/>
                <a:gd name="T48" fmla="*/ 318 w 611"/>
                <a:gd name="T49" fmla="*/ 152 h 152"/>
                <a:gd name="T50" fmla="*/ 318 w 611"/>
                <a:gd name="T51" fmla="*/ 122 h 152"/>
                <a:gd name="T52" fmla="*/ 377 w 611"/>
                <a:gd name="T53" fmla="*/ 122 h 152"/>
                <a:gd name="T54" fmla="*/ 377 w 611"/>
                <a:gd name="T55" fmla="*/ 152 h 152"/>
                <a:gd name="T56" fmla="*/ 288 w 611"/>
                <a:gd name="T57" fmla="*/ 152 h 152"/>
                <a:gd name="T58" fmla="*/ 228 w 611"/>
                <a:gd name="T59" fmla="*/ 152 h 152"/>
                <a:gd name="T60" fmla="*/ 228 w 611"/>
                <a:gd name="T61" fmla="*/ 122 h 152"/>
                <a:gd name="T62" fmla="*/ 288 w 611"/>
                <a:gd name="T63" fmla="*/ 122 h 152"/>
                <a:gd name="T64" fmla="*/ 288 w 611"/>
                <a:gd name="T65" fmla="*/ 152 h 152"/>
                <a:gd name="T66" fmla="*/ 199 w 611"/>
                <a:gd name="T67" fmla="*/ 152 h 152"/>
                <a:gd name="T68" fmla="*/ 139 w 611"/>
                <a:gd name="T69" fmla="*/ 152 h 152"/>
                <a:gd name="T70" fmla="*/ 139 w 611"/>
                <a:gd name="T71" fmla="*/ 122 h 152"/>
                <a:gd name="T72" fmla="*/ 199 w 611"/>
                <a:gd name="T73" fmla="*/ 122 h 152"/>
                <a:gd name="T74" fmla="*/ 199 w 611"/>
                <a:gd name="T75" fmla="*/ 152 h 152"/>
                <a:gd name="T76" fmla="*/ 109 w 611"/>
                <a:gd name="T77" fmla="*/ 152 h 152"/>
                <a:gd name="T78" fmla="*/ 50 w 611"/>
                <a:gd name="T79" fmla="*/ 152 h 152"/>
                <a:gd name="T80" fmla="*/ 50 w 611"/>
                <a:gd name="T81" fmla="*/ 122 h 152"/>
                <a:gd name="T82" fmla="*/ 109 w 611"/>
                <a:gd name="T83" fmla="*/ 122 h 152"/>
                <a:gd name="T84" fmla="*/ 109 w 611"/>
                <a:gd name="T85" fmla="*/ 152 h 152"/>
                <a:gd name="T86" fmla="*/ 20 w 611"/>
                <a:gd name="T87" fmla="*/ 152 h 152"/>
                <a:gd name="T88" fmla="*/ 0 w 611"/>
                <a:gd name="T89" fmla="*/ 152 h 152"/>
                <a:gd name="T90" fmla="*/ 0 w 611"/>
                <a:gd name="T91" fmla="*/ 122 h 152"/>
                <a:gd name="T92" fmla="*/ 20 w 611"/>
                <a:gd name="T93" fmla="*/ 122 h 152"/>
                <a:gd name="T94" fmla="*/ 20 w 611"/>
                <a:gd name="T95" fmla="*/ 152 h 1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1"/>
                <a:gd name="T145" fmla="*/ 0 h 152"/>
                <a:gd name="T146" fmla="*/ 611 w 611"/>
                <a:gd name="T147" fmla="*/ 152 h 1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1" h="152">
                  <a:moveTo>
                    <a:pt x="611" y="0"/>
                  </a:moveTo>
                  <a:lnTo>
                    <a:pt x="611" y="59"/>
                  </a:lnTo>
                  <a:lnTo>
                    <a:pt x="581" y="59"/>
                  </a:lnTo>
                  <a:lnTo>
                    <a:pt x="581" y="0"/>
                  </a:lnTo>
                  <a:lnTo>
                    <a:pt x="611" y="0"/>
                  </a:lnTo>
                  <a:close/>
                  <a:moveTo>
                    <a:pt x="611" y="89"/>
                  </a:moveTo>
                  <a:lnTo>
                    <a:pt x="611" y="152"/>
                  </a:lnTo>
                  <a:lnTo>
                    <a:pt x="585" y="152"/>
                  </a:lnTo>
                  <a:lnTo>
                    <a:pt x="585" y="122"/>
                  </a:lnTo>
                  <a:lnTo>
                    <a:pt x="596" y="122"/>
                  </a:lnTo>
                  <a:lnTo>
                    <a:pt x="581" y="137"/>
                  </a:lnTo>
                  <a:lnTo>
                    <a:pt x="581" y="89"/>
                  </a:lnTo>
                  <a:lnTo>
                    <a:pt x="611" y="89"/>
                  </a:lnTo>
                  <a:close/>
                  <a:moveTo>
                    <a:pt x="556" y="152"/>
                  </a:moveTo>
                  <a:lnTo>
                    <a:pt x="496" y="152"/>
                  </a:lnTo>
                  <a:lnTo>
                    <a:pt x="496" y="122"/>
                  </a:lnTo>
                  <a:lnTo>
                    <a:pt x="556" y="122"/>
                  </a:lnTo>
                  <a:lnTo>
                    <a:pt x="556" y="152"/>
                  </a:lnTo>
                  <a:close/>
                  <a:moveTo>
                    <a:pt x="466" y="152"/>
                  </a:moveTo>
                  <a:lnTo>
                    <a:pt x="407" y="152"/>
                  </a:lnTo>
                  <a:lnTo>
                    <a:pt x="407" y="122"/>
                  </a:lnTo>
                  <a:lnTo>
                    <a:pt x="466" y="122"/>
                  </a:lnTo>
                  <a:lnTo>
                    <a:pt x="466" y="152"/>
                  </a:lnTo>
                  <a:close/>
                  <a:moveTo>
                    <a:pt x="377" y="152"/>
                  </a:moveTo>
                  <a:lnTo>
                    <a:pt x="318" y="152"/>
                  </a:lnTo>
                  <a:lnTo>
                    <a:pt x="318" y="122"/>
                  </a:lnTo>
                  <a:lnTo>
                    <a:pt x="377" y="122"/>
                  </a:lnTo>
                  <a:lnTo>
                    <a:pt x="377" y="152"/>
                  </a:lnTo>
                  <a:close/>
                  <a:moveTo>
                    <a:pt x="288" y="152"/>
                  </a:moveTo>
                  <a:lnTo>
                    <a:pt x="228" y="152"/>
                  </a:lnTo>
                  <a:lnTo>
                    <a:pt x="228" y="122"/>
                  </a:lnTo>
                  <a:lnTo>
                    <a:pt x="288" y="122"/>
                  </a:lnTo>
                  <a:lnTo>
                    <a:pt x="288" y="152"/>
                  </a:lnTo>
                  <a:close/>
                  <a:moveTo>
                    <a:pt x="199" y="152"/>
                  </a:moveTo>
                  <a:lnTo>
                    <a:pt x="139" y="152"/>
                  </a:lnTo>
                  <a:lnTo>
                    <a:pt x="139" y="122"/>
                  </a:lnTo>
                  <a:lnTo>
                    <a:pt x="199" y="122"/>
                  </a:lnTo>
                  <a:lnTo>
                    <a:pt x="199" y="152"/>
                  </a:lnTo>
                  <a:close/>
                  <a:moveTo>
                    <a:pt x="109" y="152"/>
                  </a:moveTo>
                  <a:lnTo>
                    <a:pt x="50" y="152"/>
                  </a:lnTo>
                  <a:lnTo>
                    <a:pt x="50" y="122"/>
                  </a:lnTo>
                  <a:lnTo>
                    <a:pt x="109" y="122"/>
                  </a:lnTo>
                  <a:lnTo>
                    <a:pt x="109" y="152"/>
                  </a:lnTo>
                  <a:close/>
                  <a:moveTo>
                    <a:pt x="20" y="152"/>
                  </a:moveTo>
                  <a:lnTo>
                    <a:pt x="0" y="152"/>
                  </a:lnTo>
                  <a:lnTo>
                    <a:pt x="0" y="122"/>
                  </a:lnTo>
                  <a:lnTo>
                    <a:pt x="20" y="122"/>
                  </a:lnTo>
                  <a:lnTo>
                    <a:pt x="20" y="152"/>
                  </a:lnTo>
                  <a:close/>
                </a:path>
              </a:pathLst>
            </a:custGeom>
            <a:solidFill>
              <a:srgbClr val="800000"/>
            </a:solidFill>
            <a:ln w="6350" cap="flat">
              <a:solidFill>
                <a:srgbClr val="800000"/>
              </a:solidFill>
              <a:prstDash val="solid"/>
              <a:bevel/>
              <a:headEnd/>
              <a:tailEnd/>
            </a:ln>
          </p:spPr>
          <p:txBody>
            <a:bodyPr/>
            <a:lstStyle/>
            <a:p>
              <a:endParaRPr lang="en-GB"/>
            </a:p>
          </p:txBody>
        </p:sp>
        <p:sp>
          <p:nvSpPr>
            <p:cNvPr id="20635" name="Freeform 155">
              <a:extLst>
                <a:ext uri="{FF2B5EF4-FFF2-40B4-BE49-F238E27FC236}">
                  <a16:creationId xmlns:a16="http://schemas.microsoft.com/office/drawing/2014/main" id="{D473EFD2-FD5D-4CCC-A73D-01E27837857A}"/>
                </a:ext>
              </a:extLst>
            </p:cNvPr>
            <p:cNvSpPr>
              <a:spLocks/>
            </p:cNvSpPr>
            <p:nvPr/>
          </p:nvSpPr>
          <p:spPr bwMode="auto">
            <a:xfrm>
              <a:off x="2545" y="623"/>
              <a:ext cx="78" cy="77"/>
            </a:xfrm>
            <a:custGeom>
              <a:avLst/>
              <a:gdLst>
                <a:gd name="T0" fmla="*/ 78 w 78"/>
                <a:gd name="T1" fmla="*/ 77 h 77"/>
                <a:gd name="T2" fmla="*/ 0 w 78"/>
                <a:gd name="T3" fmla="*/ 38 h 77"/>
                <a:gd name="T4" fmla="*/ 78 w 78"/>
                <a:gd name="T5" fmla="*/ 0 h 77"/>
                <a:gd name="T6" fmla="*/ 78 w 78"/>
                <a:gd name="T7" fmla="*/ 77 h 77"/>
                <a:gd name="T8" fmla="*/ 0 60000 65536"/>
                <a:gd name="T9" fmla="*/ 0 60000 65536"/>
                <a:gd name="T10" fmla="*/ 0 60000 65536"/>
                <a:gd name="T11" fmla="*/ 0 60000 65536"/>
                <a:gd name="T12" fmla="*/ 0 w 78"/>
                <a:gd name="T13" fmla="*/ 0 h 77"/>
                <a:gd name="T14" fmla="*/ 78 w 78"/>
                <a:gd name="T15" fmla="*/ 77 h 77"/>
              </a:gdLst>
              <a:ahLst/>
              <a:cxnLst>
                <a:cxn ang="T8">
                  <a:pos x="T0" y="T1"/>
                </a:cxn>
                <a:cxn ang="T9">
                  <a:pos x="T2" y="T3"/>
                </a:cxn>
                <a:cxn ang="T10">
                  <a:pos x="T4" y="T5"/>
                </a:cxn>
                <a:cxn ang="T11">
                  <a:pos x="T6" y="T7"/>
                </a:cxn>
              </a:cxnLst>
              <a:rect l="T12" t="T13" r="T14" b="T15"/>
              <a:pathLst>
                <a:path w="78" h="77">
                  <a:moveTo>
                    <a:pt x="78" y="77"/>
                  </a:moveTo>
                  <a:lnTo>
                    <a:pt x="0" y="38"/>
                  </a:lnTo>
                  <a:lnTo>
                    <a:pt x="78" y="0"/>
                  </a:lnTo>
                  <a:lnTo>
                    <a:pt x="78" y="77"/>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36" name="Line 156">
              <a:extLst>
                <a:ext uri="{FF2B5EF4-FFF2-40B4-BE49-F238E27FC236}">
                  <a16:creationId xmlns:a16="http://schemas.microsoft.com/office/drawing/2014/main" id="{75DE2585-A840-41CB-9E83-03A0CECE1E55}"/>
                </a:ext>
              </a:extLst>
            </p:cNvPr>
            <p:cNvSpPr>
              <a:spLocks noChangeShapeType="1"/>
            </p:cNvSpPr>
            <p:nvPr/>
          </p:nvSpPr>
          <p:spPr bwMode="auto">
            <a:xfrm>
              <a:off x="3614" y="383"/>
              <a:ext cx="209" cy="0"/>
            </a:xfrm>
            <a:prstGeom prst="line">
              <a:avLst/>
            </a:prstGeom>
            <a:noFill/>
            <a:ln w="47625">
              <a:solidFill>
                <a:srgbClr val="8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0637" name="Freeform 157">
              <a:extLst>
                <a:ext uri="{FF2B5EF4-FFF2-40B4-BE49-F238E27FC236}">
                  <a16:creationId xmlns:a16="http://schemas.microsoft.com/office/drawing/2014/main" id="{EC2D343C-F2DF-4608-8160-3F947C842F36}"/>
                </a:ext>
              </a:extLst>
            </p:cNvPr>
            <p:cNvSpPr>
              <a:spLocks/>
            </p:cNvSpPr>
            <p:nvPr/>
          </p:nvSpPr>
          <p:spPr bwMode="auto">
            <a:xfrm>
              <a:off x="3814" y="344"/>
              <a:ext cx="77" cy="78"/>
            </a:xfrm>
            <a:custGeom>
              <a:avLst/>
              <a:gdLst>
                <a:gd name="T0" fmla="*/ 0 w 77"/>
                <a:gd name="T1" fmla="*/ 0 h 78"/>
                <a:gd name="T2" fmla="*/ 77 w 77"/>
                <a:gd name="T3" fmla="*/ 39 h 78"/>
                <a:gd name="T4" fmla="*/ 0 w 77"/>
                <a:gd name="T5" fmla="*/ 78 h 78"/>
                <a:gd name="T6" fmla="*/ 0 w 77"/>
                <a:gd name="T7" fmla="*/ 0 h 78"/>
                <a:gd name="T8" fmla="*/ 0 60000 65536"/>
                <a:gd name="T9" fmla="*/ 0 60000 65536"/>
                <a:gd name="T10" fmla="*/ 0 60000 65536"/>
                <a:gd name="T11" fmla="*/ 0 60000 65536"/>
                <a:gd name="T12" fmla="*/ 0 w 77"/>
                <a:gd name="T13" fmla="*/ 0 h 78"/>
                <a:gd name="T14" fmla="*/ 77 w 77"/>
                <a:gd name="T15" fmla="*/ 78 h 78"/>
              </a:gdLst>
              <a:ahLst/>
              <a:cxnLst>
                <a:cxn ang="T8">
                  <a:pos x="T0" y="T1"/>
                </a:cxn>
                <a:cxn ang="T9">
                  <a:pos x="T2" y="T3"/>
                </a:cxn>
                <a:cxn ang="T10">
                  <a:pos x="T4" y="T5"/>
                </a:cxn>
                <a:cxn ang="T11">
                  <a:pos x="T6" y="T7"/>
                </a:cxn>
              </a:cxnLst>
              <a:rect l="T12" t="T13" r="T14" b="T15"/>
              <a:pathLst>
                <a:path w="77" h="78">
                  <a:moveTo>
                    <a:pt x="0" y="0"/>
                  </a:moveTo>
                  <a:lnTo>
                    <a:pt x="77" y="39"/>
                  </a:lnTo>
                  <a:lnTo>
                    <a:pt x="0" y="78"/>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38" name="Line 158">
              <a:extLst>
                <a:ext uri="{FF2B5EF4-FFF2-40B4-BE49-F238E27FC236}">
                  <a16:creationId xmlns:a16="http://schemas.microsoft.com/office/drawing/2014/main" id="{6CD4F253-9D3C-4969-8BB8-5AB154AA54C9}"/>
                </a:ext>
              </a:extLst>
            </p:cNvPr>
            <p:cNvSpPr>
              <a:spLocks noChangeShapeType="1"/>
            </p:cNvSpPr>
            <p:nvPr/>
          </p:nvSpPr>
          <p:spPr bwMode="auto">
            <a:xfrm>
              <a:off x="1069" y="383"/>
              <a:ext cx="105" cy="0"/>
            </a:xfrm>
            <a:prstGeom prst="line">
              <a:avLst/>
            </a:prstGeom>
            <a:noFill/>
            <a:ln w="47625">
              <a:solidFill>
                <a:srgbClr val="4677BF"/>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0639" name="Freeform 159">
              <a:extLst>
                <a:ext uri="{FF2B5EF4-FFF2-40B4-BE49-F238E27FC236}">
                  <a16:creationId xmlns:a16="http://schemas.microsoft.com/office/drawing/2014/main" id="{7A03133D-62EB-4757-9645-13C0C565815D}"/>
                </a:ext>
              </a:extLst>
            </p:cNvPr>
            <p:cNvSpPr>
              <a:spLocks/>
            </p:cNvSpPr>
            <p:nvPr/>
          </p:nvSpPr>
          <p:spPr bwMode="auto">
            <a:xfrm>
              <a:off x="1164" y="344"/>
              <a:ext cx="78" cy="78"/>
            </a:xfrm>
            <a:custGeom>
              <a:avLst/>
              <a:gdLst>
                <a:gd name="T0" fmla="*/ 0 w 78"/>
                <a:gd name="T1" fmla="*/ 0 h 78"/>
                <a:gd name="T2" fmla="*/ 78 w 78"/>
                <a:gd name="T3" fmla="*/ 39 h 78"/>
                <a:gd name="T4" fmla="*/ 0 w 78"/>
                <a:gd name="T5" fmla="*/ 78 h 78"/>
                <a:gd name="T6" fmla="*/ 0 w 78"/>
                <a:gd name="T7" fmla="*/ 0 h 78"/>
                <a:gd name="T8" fmla="*/ 0 60000 65536"/>
                <a:gd name="T9" fmla="*/ 0 60000 65536"/>
                <a:gd name="T10" fmla="*/ 0 60000 65536"/>
                <a:gd name="T11" fmla="*/ 0 60000 65536"/>
                <a:gd name="T12" fmla="*/ 0 w 78"/>
                <a:gd name="T13" fmla="*/ 0 h 78"/>
                <a:gd name="T14" fmla="*/ 78 w 78"/>
                <a:gd name="T15" fmla="*/ 78 h 78"/>
              </a:gdLst>
              <a:ahLst/>
              <a:cxnLst>
                <a:cxn ang="T8">
                  <a:pos x="T0" y="T1"/>
                </a:cxn>
                <a:cxn ang="T9">
                  <a:pos x="T2" y="T3"/>
                </a:cxn>
                <a:cxn ang="T10">
                  <a:pos x="T4" y="T5"/>
                </a:cxn>
                <a:cxn ang="T11">
                  <a:pos x="T6" y="T7"/>
                </a:cxn>
              </a:cxnLst>
              <a:rect l="T12" t="T13" r="T14" b="T15"/>
              <a:pathLst>
                <a:path w="78" h="78">
                  <a:moveTo>
                    <a:pt x="0" y="0"/>
                  </a:moveTo>
                  <a:lnTo>
                    <a:pt x="78" y="39"/>
                  </a:lnTo>
                  <a:lnTo>
                    <a:pt x="0" y="78"/>
                  </a:lnTo>
                  <a:lnTo>
                    <a:pt x="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40" name="Rectangle 160">
              <a:extLst>
                <a:ext uri="{FF2B5EF4-FFF2-40B4-BE49-F238E27FC236}">
                  <a16:creationId xmlns:a16="http://schemas.microsoft.com/office/drawing/2014/main" id="{CE3B66BD-597C-4316-943F-397C31EE0821}"/>
                </a:ext>
              </a:extLst>
            </p:cNvPr>
            <p:cNvSpPr>
              <a:spLocks noChangeArrowheads="1"/>
            </p:cNvSpPr>
            <p:nvPr/>
          </p:nvSpPr>
          <p:spPr bwMode="auto">
            <a:xfrm>
              <a:off x="3674" y="270"/>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0641" name="Rectangle 161">
              <a:extLst>
                <a:ext uri="{FF2B5EF4-FFF2-40B4-BE49-F238E27FC236}">
                  <a16:creationId xmlns:a16="http://schemas.microsoft.com/office/drawing/2014/main" id="{4AA2A69F-97C3-4381-8E47-74143ED351B0}"/>
                </a:ext>
              </a:extLst>
            </p:cNvPr>
            <p:cNvSpPr>
              <a:spLocks noChangeArrowheads="1"/>
            </p:cNvSpPr>
            <p:nvPr/>
          </p:nvSpPr>
          <p:spPr bwMode="auto">
            <a:xfrm>
              <a:off x="2373" y="270"/>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0642" name="Rectangle 162">
              <a:extLst>
                <a:ext uri="{FF2B5EF4-FFF2-40B4-BE49-F238E27FC236}">
                  <a16:creationId xmlns:a16="http://schemas.microsoft.com/office/drawing/2014/main" id="{56C1F7AA-4CE3-4146-800A-4457EC5DA755}"/>
                </a:ext>
              </a:extLst>
            </p:cNvPr>
            <p:cNvSpPr>
              <a:spLocks noChangeArrowheads="1"/>
            </p:cNvSpPr>
            <p:nvPr/>
          </p:nvSpPr>
          <p:spPr bwMode="auto">
            <a:xfrm>
              <a:off x="1699" y="965"/>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0643" name="Rectangle 163">
              <a:extLst>
                <a:ext uri="{FF2B5EF4-FFF2-40B4-BE49-F238E27FC236}">
                  <a16:creationId xmlns:a16="http://schemas.microsoft.com/office/drawing/2014/main" id="{AA90312E-6853-4FF5-9D93-4CB0EE2084C6}"/>
                </a:ext>
              </a:extLst>
            </p:cNvPr>
            <p:cNvSpPr>
              <a:spLocks noChangeArrowheads="1"/>
            </p:cNvSpPr>
            <p:nvPr/>
          </p:nvSpPr>
          <p:spPr bwMode="auto">
            <a:xfrm>
              <a:off x="1699" y="1598"/>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0644" name="Rectangle 164">
              <a:extLst>
                <a:ext uri="{FF2B5EF4-FFF2-40B4-BE49-F238E27FC236}">
                  <a16:creationId xmlns:a16="http://schemas.microsoft.com/office/drawing/2014/main" id="{731C41FA-38B2-40D1-8FA4-7916FCC572D6}"/>
                </a:ext>
              </a:extLst>
            </p:cNvPr>
            <p:cNvSpPr>
              <a:spLocks noChangeArrowheads="1"/>
            </p:cNvSpPr>
            <p:nvPr/>
          </p:nvSpPr>
          <p:spPr bwMode="auto">
            <a:xfrm>
              <a:off x="725" y="3037"/>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0645" name="Rectangle 165">
              <a:extLst>
                <a:ext uri="{FF2B5EF4-FFF2-40B4-BE49-F238E27FC236}">
                  <a16:creationId xmlns:a16="http://schemas.microsoft.com/office/drawing/2014/main" id="{92A5E8F5-C2AA-4E0F-B782-BE9C966EE4CF}"/>
                </a:ext>
              </a:extLst>
            </p:cNvPr>
            <p:cNvSpPr>
              <a:spLocks noChangeArrowheads="1"/>
            </p:cNvSpPr>
            <p:nvPr/>
          </p:nvSpPr>
          <p:spPr bwMode="auto">
            <a:xfrm>
              <a:off x="3566" y="965"/>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0646" name="Rectangle 166">
              <a:extLst>
                <a:ext uri="{FF2B5EF4-FFF2-40B4-BE49-F238E27FC236}">
                  <a16:creationId xmlns:a16="http://schemas.microsoft.com/office/drawing/2014/main" id="{4B250BEB-9989-4B37-85D9-89B90379C624}"/>
                </a:ext>
              </a:extLst>
            </p:cNvPr>
            <p:cNvSpPr>
              <a:spLocks noChangeArrowheads="1"/>
            </p:cNvSpPr>
            <p:nvPr/>
          </p:nvSpPr>
          <p:spPr bwMode="auto">
            <a:xfrm>
              <a:off x="3551" y="1386"/>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0647" name="Rectangle 167">
              <a:extLst>
                <a:ext uri="{FF2B5EF4-FFF2-40B4-BE49-F238E27FC236}">
                  <a16:creationId xmlns:a16="http://schemas.microsoft.com/office/drawing/2014/main" id="{993F57D5-94A1-451D-B4DE-D36F5EF4A0B7}"/>
                </a:ext>
              </a:extLst>
            </p:cNvPr>
            <p:cNvSpPr>
              <a:spLocks noChangeArrowheads="1"/>
            </p:cNvSpPr>
            <p:nvPr/>
          </p:nvSpPr>
          <p:spPr bwMode="auto">
            <a:xfrm>
              <a:off x="3555" y="2650"/>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0648" name="Rectangle 168">
              <a:extLst>
                <a:ext uri="{FF2B5EF4-FFF2-40B4-BE49-F238E27FC236}">
                  <a16:creationId xmlns:a16="http://schemas.microsoft.com/office/drawing/2014/main" id="{17190D05-4690-4FE5-A097-91F179B889F0}"/>
                </a:ext>
              </a:extLst>
            </p:cNvPr>
            <p:cNvSpPr>
              <a:spLocks noChangeArrowheads="1"/>
            </p:cNvSpPr>
            <p:nvPr/>
          </p:nvSpPr>
          <p:spPr bwMode="auto">
            <a:xfrm>
              <a:off x="3570" y="1806"/>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0649" name="Rectangle 169">
              <a:extLst>
                <a:ext uri="{FF2B5EF4-FFF2-40B4-BE49-F238E27FC236}">
                  <a16:creationId xmlns:a16="http://schemas.microsoft.com/office/drawing/2014/main" id="{8CAD5250-4195-4D01-9BAE-580604B053EF}"/>
                </a:ext>
              </a:extLst>
            </p:cNvPr>
            <p:cNvSpPr>
              <a:spLocks noChangeArrowheads="1"/>
            </p:cNvSpPr>
            <p:nvPr/>
          </p:nvSpPr>
          <p:spPr bwMode="auto">
            <a:xfrm>
              <a:off x="3570" y="2230"/>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0650" name="Rectangle 170">
              <a:extLst>
                <a:ext uri="{FF2B5EF4-FFF2-40B4-BE49-F238E27FC236}">
                  <a16:creationId xmlns:a16="http://schemas.microsoft.com/office/drawing/2014/main" id="{F1F345DC-508C-4DA5-A364-34B130D1B185}"/>
                </a:ext>
              </a:extLst>
            </p:cNvPr>
            <p:cNvSpPr>
              <a:spLocks noChangeArrowheads="1"/>
            </p:cNvSpPr>
            <p:nvPr/>
          </p:nvSpPr>
          <p:spPr bwMode="auto">
            <a:xfrm>
              <a:off x="3551" y="3070"/>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YES</a:t>
              </a:r>
              <a:endParaRPr lang="en-US" altLang="en-US" sz="2800"/>
            </a:p>
          </p:txBody>
        </p:sp>
        <p:sp>
          <p:nvSpPr>
            <p:cNvPr id="20651" name="Rectangle 171">
              <a:extLst>
                <a:ext uri="{FF2B5EF4-FFF2-40B4-BE49-F238E27FC236}">
                  <a16:creationId xmlns:a16="http://schemas.microsoft.com/office/drawing/2014/main" id="{CDDA4D4D-7875-47F7-A7EE-3FE853B0EA3D}"/>
                </a:ext>
              </a:extLst>
            </p:cNvPr>
            <p:cNvSpPr>
              <a:spLocks noChangeArrowheads="1"/>
            </p:cNvSpPr>
            <p:nvPr/>
          </p:nvSpPr>
          <p:spPr bwMode="auto">
            <a:xfrm>
              <a:off x="3570" y="3494"/>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0652" name="Rectangle 172">
              <a:extLst>
                <a:ext uri="{FF2B5EF4-FFF2-40B4-BE49-F238E27FC236}">
                  <a16:creationId xmlns:a16="http://schemas.microsoft.com/office/drawing/2014/main" id="{8EF17800-3F19-4547-9DCB-7831BB8D5080}"/>
                </a:ext>
              </a:extLst>
            </p:cNvPr>
            <p:cNvSpPr>
              <a:spLocks noChangeArrowheads="1"/>
            </p:cNvSpPr>
            <p:nvPr/>
          </p:nvSpPr>
          <p:spPr bwMode="auto">
            <a:xfrm>
              <a:off x="744" y="1356"/>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0653" name="Rectangle 173">
              <a:extLst>
                <a:ext uri="{FF2B5EF4-FFF2-40B4-BE49-F238E27FC236}">
                  <a16:creationId xmlns:a16="http://schemas.microsoft.com/office/drawing/2014/main" id="{A056C310-42AC-4576-BBDD-36D00090B63C}"/>
                </a:ext>
              </a:extLst>
            </p:cNvPr>
            <p:cNvSpPr>
              <a:spLocks noChangeArrowheads="1"/>
            </p:cNvSpPr>
            <p:nvPr/>
          </p:nvSpPr>
          <p:spPr bwMode="auto">
            <a:xfrm>
              <a:off x="740" y="2193"/>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0654" name="Rectangle 174">
              <a:extLst>
                <a:ext uri="{FF2B5EF4-FFF2-40B4-BE49-F238E27FC236}">
                  <a16:creationId xmlns:a16="http://schemas.microsoft.com/office/drawing/2014/main" id="{9A0F1388-93D0-43BD-B30D-1A9FE4510443}"/>
                </a:ext>
              </a:extLst>
            </p:cNvPr>
            <p:cNvSpPr>
              <a:spLocks noChangeArrowheads="1"/>
            </p:cNvSpPr>
            <p:nvPr/>
          </p:nvSpPr>
          <p:spPr bwMode="auto">
            <a:xfrm>
              <a:off x="1718" y="2438"/>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0655" name="Freeform 175">
              <a:extLst>
                <a:ext uri="{FF2B5EF4-FFF2-40B4-BE49-F238E27FC236}">
                  <a16:creationId xmlns:a16="http://schemas.microsoft.com/office/drawing/2014/main" id="{DB5B60C3-9239-45A6-B29C-5828745D1F00}"/>
                </a:ext>
              </a:extLst>
            </p:cNvPr>
            <p:cNvSpPr>
              <a:spLocks/>
            </p:cNvSpPr>
            <p:nvPr/>
          </p:nvSpPr>
          <p:spPr bwMode="auto">
            <a:xfrm>
              <a:off x="4994" y="575"/>
              <a:ext cx="675" cy="492"/>
            </a:xfrm>
            <a:custGeom>
              <a:avLst/>
              <a:gdLst>
                <a:gd name="T0" fmla="*/ 0 w 2903"/>
                <a:gd name="T1" fmla="*/ 1 h 2117"/>
                <a:gd name="T2" fmla="*/ 2 w 2903"/>
                <a:gd name="T3" fmla="*/ 1 h 2117"/>
                <a:gd name="T4" fmla="*/ 2 w 2903"/>
                <a:gd name="T5" fmla="*/ 1 h 2117"/>
                <a:gd name="T6" fmla="*/ 2 w 2903"/>
                <a:gd name="T7" fmla="*/ 1 h 2117"/>
                <a:gd name="T8" fmla="*/ 2 w 2903"/>
                <a:gd name="T9" fmla="*/ 1 h 2117"/>
                <a:gd name="T10" fmla="*/ 2 w 2903"/>
                <a:gd name="T11" fmla="*/ 0 h 2117"/>
                <a:gd name="T12" fmla="*/ 2 w 2903"/>
                <a:gd name="T13" fmla="*/ 0 h 2117"/>
                <a:gd name="T14" fmla="*/ 2 w 2903"/>
                <a:gd name="T15" fmla="*/ 0 h 2117"/>
                <a:gd name="T16" fmla="*/ 0 w 2903"/>
                <a:gd name="T17" fmla="*/ 0 h 2117"/>
                <a:gd name="T18" fmla="*/ 0 w 2903"/>
                <a:gd name="T19" fmla="*/ 0 h 2117"/>
                <a:gd name="T20" fmla="*/ 0 w 2903"/>
                <a:gd name="T21" fmla="*/ 1 h 2117"/>
                <a:gd name="T22" fmla="*/ 0 w 2903"/>
                <a:gd name="T23" fmla="*/ 1 h 21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03"/>
                <a:gd name="T37" fmla="*/ 0 h 2117"/>
                <a:gd name="T38" fmla="*/ 2903 w 2903"/>
                <a:gd name="T39" fmla="*/ 2117 h 21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03" h="2117">
                  <a:moveTo>
                    <a:pt x="303" y="2117"/>
                  </a:moveTo>
                  <a:lnTo>
                    <a:pt x="2601" y="2117"/>
                  </a:lnTo>
                  <a:cubicBezTo>
                    <a:pt x="2768" y="2117"/>
                    <a:pt x="2903" y="1981"/>
                    <a:pt x="2903" y="1814"/>
                  </a:cubicBezTo>
                  <a:cubicBezTo>
                    <a:pt x="2903" y="1814"/>
                    <a:pt x="2903" y="1814"/>
                    <a:pt x="2903" y="1814"/>
                  </a:cubicBezTo>
                  <a:lnTo>
                    <a:pt x="2903" y="302"/>
                  </a:lnTo>
                  <a:cubicBezTo>
                    <a:pt x="2903" y="135"/>
                    <a:pt x="2768" y="0"/>
                    <a:pt x="2601" y="0"/>
                  </a:cubicBezTo>
                  <a:lnTo>
                    <a:pt x="303" y="0"/>
                  </a:lnTo>
                  <a:cubicBezTo>
                    <a:pt x="136" y="0"/>
                    <a:pt x="0" y="135"/>
                    <a:pt x="0" y="302"/>
                  </a:cubicBezTo>
                  <a:lnTo>
                    <a:pt x="0" y="1814"/>
                  </a:lnTo>
                  <a:cubicBezTo>
                    <a:pt x="0" y="1981"/>
                    <a:pt x="136" y="2117"/>
                    <a:pt x="303" y="2117"/>
                  </a:cubicBezTo>
                  <a:close/>
                </a:path>
              </a:pathLst>
            </a:custGeom>
            <a:solidFill>
              <a:srgbClr val="FF00FF"/>
            </a:solidFill>
            <a:ln w="0">
              <a:solidFill>
                <a:srgbClr val="000000"/>
              </a:solidFill>
              <a:prstDash val="solid"/>
              <a:round/>
              <a:headEnd/>
              <a:tailEnd/>
            </a:ln>
          </p:spPr>
          <p:txBody>
            <a:bodyPr/>
            <a:lstStyle/>
            <a:p>
              <a:endParaRPr lang="en-GB"/>
            </a:p>
          </p:txBody>
        </p:sp>
        <p:sp>
          <p:nvSpPr>
            <p:cNvPr id="20656" name="Freeform 176">
              <a:extLst>
                <a:ext uri="{FF2B5EF4-FFF2-40B4-BE49-F238E27FC236}">
                  <a16:creationId xmlns:a16="http://schemas.microsoft.com/office/drawing/2014/main" id="{45D6D2DA-0285-402D-92A9-7C534984C84E}"/>
                </a:ext>
              </a:extLst>
            </p:cNvPr>
            <p:cNvSpPr>
              <a:spLocks/>
            </p:cNvSpPr>
            <p:nvPr/>
          </p:nvSpPr>
          <p:spPr bwMode="auto">
            <a:xfrm>
              <a:off x="4994" y="575"/>
              <a:ext cx="675" cy="492"/>
            </a:xfrm>
            <a:custGeom>
              <a:avLst/>
              <a:gdLst>
                <a:gd name="T0" fmla="*/ 0 w 2903"/>
                <a:gd name="T1" fmla="*/ 1 h 2117"/>
                <a:gd name="T2" fmla="*/ 2 w 2903"/>
                <a:gd name="T3" fmla="*/ 1 h 2117"/>
                <a:gd name="T4" fmla="*/ 2 w 2903"/>
                <a:gd name="T5" fmla="*/ 1 h 2117"/>
                <a:gd name="T6" fmla="*/ 2 w 2903"/>
                <a:gd name="T7" fmla="*/ 1 h 2117"/>
                <a:gd name="T8" fmla="*/ 2 w 2903"/>
                <a:gd name="T9" fmla="*/ 1 h 2117"/>
                <a:gd name="T10" fmla="*/ 2 w 2903"/>
                <a:gd name="T11" fmla="*/ 0 h 2117"/>
                <a:gd name="T12" fmla="*/ 2 w 2903"/>
                <a:gd name="T13" fmla="*/ 0 h 2117"/>
                <a:gd name="T14" fmla="*/ 2 w 2903"/>
                <a:gd name="T15" fmla="*/ 0 h 2117"/>
                <a:gd name="T16" fmla="*/ 0 w 2903"/>
                <a:gd name="T17" fmla="*/ 0 h 2117"/>
                <a:gd name="T18" fmla="*/ 0 w 2903"/>
                <a:gd name="T19" fmla="*/ 0 h 2117"/>
                <a:gd name="T20" fmla="*/ 0 w 2903"/>
                <a:gd name="T21" fmla="*/ 1 h 2117"/>
                <a:gd name="T22" fmla="*/ 0 w 2903"/>
                <a:gd name="T23" fmla="*/ 1 h 21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03"/>
                <a:gd name="T37" fmla="*/ 0 h 2117"/>
                <a:gd name="T38" fmla="*/ 2903 w 2903"/>
                <a:gd name="T39" fmla="*/ 2117 h 21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03" h="2117">
                  <a:moveTo>
                    <a:pt x="303" y="2117"/>
                  </a:moveTo>
                  <a:lnTo>
                    <a:pt x="2601" y="2117"/>
                  </a:lnTo>
                  <a:cubicBezTo>
                    <a:pt x="2768" y="2117"/>
                    <a:pt x="2903" y="1981"/>
                    <a:pt x="2903" y="1814"/>
                  </a:cubicBezTo>
                  <a:cubicBezTo>
                    <a:pt x="2903" y="1814"/>
                    <a:pt x="2903" y="1814"/>
                    <a:pt x="2903" y="1814"/>
                  </a:cubicBezTo>
                  <a:lnTo>
                    <a:pt x="2903" y="302"/>
                  </a:lnTo>
                  <a:cubicBezTo>
                    <a:pt x="2903" y="135"/>
                    <a:pt x="2768" y="0"/>
                    <a:pt x="2601" y="0"/>
                  </a:cubicBezTo>
                  <a:lnTo>
                    <a:pt x="303" y="0"/>
                  </a:lnTo>
                  <a:cubicBezTo>
                    <a:pt x="136" y="0"/>
                    <a:pt x="0" y="135"/>
                    <a:pt x="0" y="302"/>
                  </a:cubicBezTo>
                  <a:lnTo>
                    <a:pt x="0" y="1814"/>
                  </a:lnTo>
                  <a:cubicBezTo>
                    <a:pt x="0" y="1981"/>
                    <a:pt x="136" y="2117"/>
                    <a:pt x="303" y="2117"/>
                  </a:cubicBezTo>
                  <a:close/>
                </a:path>
              </a:pathLst>
            </a:custGeom>
            <a:noFill/>
            <a:ln w="254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657" name="Rectangle 177">
              <a:extLst>
                <a:ext uri="{FF2B5EF4-FFF2-40B4-BE49-F238E27FC236}">
                  <a16:creationId xmlns:a16="http://schemas.microsoft.com/office/drawing/2014/main" id="{AB7FFEF3-C920-47F4-AE4C-090BEC3B5C85}"/>
                </a:ext>
              </a:extLst>
            </p:cNvPr>
            <p:cNvSpPr>
              <a:spLocks noChangeArrowheads="1"/>
            </p:cNvSpPr>
            <p:nvPr/>
          </p:nvSpPr>
          <p:spPr bwMode="auto">
            <a:xfrm>
              <a:off x="5180" y="623"/>
              <a:ext cx="34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Apply </a:t>
              </a:r>
              <a:endParaRPr lang="en-US" altLang="en-US" sz="2800"/>
            </a:p>
          </p:txBody>
        </p:sp>
        <p:sp>
          <p:nvSpPr>
            <p:cNvPr id="20658" name="Rectangle 178">
              <a:extLst>
                <a:ext uri="{FF2B5EF4-FFF2-40B4-BE49-F238E27FC236}">
                  <a16:creationId xmlns:a16="http://schemas.microsoft.com/office/drawing/2014/main" id="{59A4DEB9-0A5E-44CA-AF55-59C1F8112204}"/>
                </a:ext>
              </a:extLst>
            </p:cNvPr>
            <p:cNvSpPr>
              <a:spLocks noChangeArrowheads="1"/>
            </p:cNvSpPr>
            <p:nvPr/>
          </p:nvSpPr>
          <p:spPr bwMode="auto">
            <a:xfrm>
              <a:off x="5028" y="754"/>
              <a:ext cx="6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disciplinary </a:t>
              </a:r>
              <a:endParaRPr lang="en-US" altLang="en-US" sz="2800"/>
            </a:p>
          </p:txBody>
        </p:sp>
        <p:sp>
          <p:nvSpPr>
            <p:cNvPr id="20659" name="Rectangle 179">
              <a:extLst>
                <a:ext uri="{FF2B5EF4-FFF2-40B4-BE49-F238E27FC236}">
                  <a16:creationId xmlns:a16="http://schemas.microsoft.com/office/drawing/2014/main" id="{80B24BF5-3C5C-4C23-B966-377CAC287707}"/>
                </a:ext>
              </a:extLst>
            </p:cNvPr>
            <p:cNvSpPr>
              <a:spLocks noChangeArrowheads="1"/>
            </p:cNvSpPr>
            <p:nvPr/>
          </p:nvSpPr>
          <p:spPr bwMode="auto">
            <a:xfrm>
              <a:off x="5173" y="884"/>
              <a:ext cx="3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policy</a:t>
              </a:r>
              <a:endParaRPr lang="en-US" altLang="en-US" sz="2800"/>
            </a:p>
          </p:txBody>
        </p:sp>
        <p:sp>
          <p:nvSpPr>
            <p:cNvPr id="20660" name="Freeform 180">
              <a:extLst>
                <a:ext uri="{FF2B5EF4-FFF2-40B4-BE49-F238E27FC236}">
                  <a16:creationId xmlns:a16="http://schemas.microsoft.com/office/drawing/2014/main" id="{CD5DF016-C713-414F-A91A-48AD3F520428}"/>
                </a:ext>
              </a:extLst>
            </p:cNvPr>
            <p:cNvSpPr>
              <a:spLocks/>
            </p:cNvSpPr>
            <p:nvPr/>
          </p:nvSpPr>
          <p:spPr bwMode="auto">
            <a:xfrm>
              <a:off x="4993" y="3668"/>
              <a:ext cx="675" cy="492"/>
            </a:xfrm>
            <a:custGeom>
              <a:avLst/>
              <a:gdLst>
                <a:gd name="T0" fmla="*/ 0 w 2903"/>
                <a:gd name="T1" fmla="*/ 1 h 2116"/>
                <a:gd name="T2" fmla="*/ 2 w 2903"/>
                <a:gd name="T3" fmla="*/ 1 h 2116"/>
                <a:gd name="T4" fmla="*/ 2 w 2903"/>
                <a:gd name="T5" fmla="*/ 1 h 2116"/>
                <a:gd name="T6" fmla="*/ 2 w 2903"/>
                <a:gd name="T7" fmla="*/ 1 h 2116"/>
                <a:gd name="T8" fmla="*/ 2 w 2903"/>
                <a:gd name="T9" fmla="*/ 1 h 2116"/>
                <a:gd name="T10" fmla="*/ 2 w 2903"/>
                <a:gd name="T11" fmla="*/ 0 h 2116"/>
                <a:gd name="T12" fmla="*/ 2 w 2903"/>
                <a:gd name="T13" fmla="*/ 0 h 2116"/>
                <a:gd name="T14" fmla="*/ 0 w 2903"/>
                <a:gd name="T15" fmla="*/ 0 h 2116"/>
                <a:gd name="T16" fmla="*/ 0 w 2903"/>
                <a:gd name="T17" fmla="*/ 0 h 2116"/>
                <a:gd name="T18" fmla="*/ 0 w 2903"/>
                <a:gd name="T19" fmla="*/ 1 h 2116"/>
                <a:gd name="T20" fmla="*/ 0 w 2903"/>
                <a:gd name="T21" fmla="*/ 1 h 2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3"/>
                <a:gd name="T34" fmla="*/ 0 h 2116"/>
                <a:gd name="T35" fmla="*/ 2903 w 2903"/>
                <a:gd name="T36" fmla="*/ 2116 h 2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3" h="2116">
                  <a:moveTo>
                    <a:pt x="303" y="2116"/>
                  </a:moveTo>
                  <a:lnTo>
                    <a:pt x="2601" y="2116"/>
                  </a:lnTo>
                  <a:cubicBezTo>
                    <a:pt x="2768" y="2116"/>
                    <a:pt x="2903" y="1981"/>
                    <a:pt x="2903" y="1814"/>
                  </a:cubicBezTo>
                  <a:cubicBezTo>
                    <a:pt x="2903" y="1814"/>
                    <a:pt x="2903" y="1814"/>
                    <a:pt x="2903" y="1814"/>
                  </a:cubicBezTo>
                  <a:lnTo>
                    <a:pt x="2903" y="302"/>
                  </a:lnTo>
                  <a:cubicBezTo>
                    <a:pt x="2903" y="135"/>
                    <a:pt x="2768" y="0"/>
                    <a:pt x="2601" y="0"/>
                  </a:cubicBezTo>
                  <a:lnTo>
                    <a:pt x="303" y="0"/>
                  </a:lnTo>
                  <a:cubicBezTo>
                    <a:pt x="136" y="0"/>
                    <a:pt x="0" y="135"/>
                    <a:pt x="0" y="302"/>
                  </a:cubicBezTo>
                  <a:lnTo>
                    <a:pt x="0" y="1814"/>
                  </a:lnTo>
                  <a:cubicBezTo>
                    <a:pt x="0" y="1981"/>
                    <a:pt x="136" y="2116"/>
                    <a:pt x="303" y="2116"/>
                  </a:cubicBezTo>
                  <a:close/>
                </a:path>
              </a:pathLst>
            </a:custGeom>
            <a:solidFill>
              <a:srgbClr val="FF00FF"/>
            </a:solidFill>
            <a:ln w="0">
              <a:solidFill>
                <a:srgbClr val="000000"/>
              </a:solidFill>
              <a:prstDash val="solid"/>
              <a:round/>
              <a:headEnd/>
              <a:tailEnd/>
            </a:ln>
          </p:spPr>
          <p:txBody>
            <a:bodyPr/>
            <a:lstStyle/>
            <a:p>
              <a:endParaRPr lang="en-GB"/>
            </a:p>
          </p:txBody>
        </p:sp>
        <p:sp>
          <p:nvSpPr>
            <p:cNvPr id="20661" name="Freeform 181">
              <a:extLst>
                <a:ext uri="{FF2B5EF4-FFF2-40B4-BE49-F238E27FC236}">
                  <a16:creationId xmlns:a16="http://schemas.microsoft.com/office/drawing/2014/main" id="{94CE0456-3692-43F5-9733-32D14A87FEB0}"/>
                </a:ext>
              </a:extLst>
            </p:cNvPr>
            <p:cNvSpPr>
              <a:spLocks/>
            </p:cNvSpPr>
            <p:nvPr/>
          </p:nvSpPr>
          <p:spPr bwMode="auto">
            <a:xfrm>
              <a:off x="4993" y="3668"/>
              <a:ext cx="675" cy="492"/>
            </a:xfrm>
            <a:custGeom>
              <a:avLst/>
              <a:gdLst>
                <a:gd name="T0" fmla="*/ 0 w 2903"/>
                <a:gd name="T1" fmla="*/ 1 h 2116"/>
                <a:gd name="T2" fmla="*/ 2 w 2903"/>
                <a:gd name="T3" fmla="*/ 1 h 2116"/>
                <a:gd name="T4" fmla="*/ 2 w 2903"/>
                <a:gd name="T5" fmla="*/ 1 h 2116"/>
                <a:gd name="T6" fmla="*/ 2 w 2903"/>
                <a:gd name="T7" fmla="*/ 1 h 2116"/>
                <a:gd name="T8" fmla="*/ 2 w 2903"/>
                <a:gd name="T9" fmla="*/ 1 h 2116"/>
                <a:gd name="T10" fmla="*/ 2 w 2903"/>
                <a:gd name="T11" fmla="*/ 0 h 2116"/>
                <a:gd name="T12" fmla="*/ 2 w 2903"/>
                <a:gd name="T13" fmla="*/ 0 h 2116"/>
                <a:gd name="T14" fmla="*/ 0 w 2903"/>
                <a:gd name="T15" fmla="*/ 0 h 2116"/>
                <a:gd name="T16" fmla="*/ 0 w 2903"/>
                <a:gd name="T17" fmla="*/ 0 h 2116"/>
                <a:gd name="T18" fmla="*/ 0 w 2903"/>
                <a:gd name="T19" fmla="*/ 1 h 2116"/>
                <a:gd name="T20" fmla="*/ 0 w 2903"/>
                <a:gd name="T21" fmla="*/ 1 h 2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3"/>
                <a:gd name="T34" fmla="*/ 0 h 2116"/>
                <a:gd name="T35" fmla="*/ 2903 w 2903"/>
                <a:gd name="T36" fmla="*/ 2116 h 2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3" h="2116">
                  <a:moveTo>
                    <a:pt x="303" y="2116"/>
                  </a:moveTo>
                  <a:lnTo>
                    <a:pt x="2601" y="2116"/>
                  </a:lnTo>
                  <a:cubicBezTo>
                    <a:pt x="2768" y="2116"/>
                    <a:pt x="2903" y="1981"/>
                    <a:pt x="2903" y="1814"/>
                  </a:cubicBezTo>
                  <a:cubicBezTo>
                    <a:pt x="2903" y="1814"/>
                    <a:pt x="2903" y="1814"/>
                    <a:pt x="2903" y="1814"/>
                  </a:cubicBezTo>
                  <a:lnTo>
                    <a:pt x="2903" y="302"/>
                  </a:lnTo>
                  <a:cubicBezTo>
                    <a:pt x="2903" y="135"/>
                    <a:pt x="2768" y="0"/>
                    <a:pt x="2601" y="0"/>
                  </a:cubicBezTo>
                  <a:lnTo>
                    <a:pt x="303" y="0"/>
                  </a:lnTo>
                  <a:cubicBezTo>
                    <a:pt x="136" y="0"/>
                    <a:pt x="0" y="135"/>
                    <a:pt x="0" y="302"/>
                  </a:cubicBezTo>
                  <a:lnTo>
                    <a:pt x="0" y="1814"/>
                  </a:lnTo>
                  <a:cubicBezTo>
                    <a:pt x="0" y="1981"/>
                    <a:pt x="136" y="2116"/>
                    <a:pt x="303" y="2116"/>
                  </a:cubicBezTo>
                  <a:close/>
                </a:path>
              </a:pathLst>
            </a:custGeom>
            <a:noFill/>
            <a:ln w="254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662" name="Rectangle 182">
              <a:extLst>
                <a:ext uri="{FF2B5EF4-FFF2-40B4-BE49-F238E27FC236}">
                  <a16:creationId xmlns:a16="http://schemas.microsoft.com/office/drawing/2014/main" id="{358F5C82-F251-4962-A383-3B8D49CBA418}"/>
                </a:ext>
              </a:extLst>
            </p:cNvPr>
            <p:cNvSpPr>
              <a:spLocks noChangeArrowheads="1"/>
            </p:cNvSpPr>
            <p:nvPr/>
          </p:nvSpPr>
          <p:spPr bwMode="auto">
            <a:xfrm>
              <a:off x="5136" y="3714"/>
              <a:ext cx="43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Identify </a:t>
              </a:r>
              <a:endParaRPr lang="en-US" altLang="en-US" sz="2800"/>
            </a:p>
          </p:txBody>
        </p:sp>
        <p:sp>
          <p:nvSpPr>
            <p:cNvPr id="20663" name="Rectangle 183">
              <a:extLst>
                <a:ext uri="{FF2B5EF4-FFF2-40B4-BE49-F238E27FC236}">
                  <a16:creationId xmlns:a16="http://schemas.microsoft.com/office/drawing/2014/main" id="{E6CC2134-6ADB-4DC0-893E-3605DCB43459}"/>
                </a:ext>
              </a:extLst>
            </p:cNvPr>
            <p:cNvSpPr>
              <a:spLocks noChangeArrowheads="1"/>
            </p:cNvSpPr>
            <p:nvPr/>
          </p:nvSpPr>
          <p:spPr bwMode="auto">
            <a:xfrm>
              <a:off x="5106" y="3848"/>
              <a:ext cx="49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SYSTEM </a:t>
              </a:r>
              <a:endParaRPr lang="en-US" altLang="en-US" sz="2800"/>
            </a:p>
          </p:txBody>
        </p:sp>
        <p:sp>
          <p:nvSpPr>
            <p:cNvPr id="20664" name="Rectangle 184">
              <a:extLst>
                <a:ext uri="{FF2B5EF4-FFF2-40B4-BE49-F238E27FC236}">
                  <a16:creationId xmlns:a16="http://schemas.microsoft.com/office/drawing/2014/main" id="{58E6F377-52B4-4E53-AB97-89CC81A03003}"/>
                </a:ext>
              </a:extLst>
            </p:cNvPr>
            <p:cNvSpPr>
              <a:spLocks noChangeArrowheads="1"/>
            </p:cNvSpPr>
            <p:nvPr/>
          </p:nvSpPr>
          <p:spPr bwMode="auto">
            <a:xfrm>
              <a:off x="5136" y="3978"/>
              <a:ext cx="40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b="1">
                  <a:solidFill>
                    <a:srgbClr val="FFFFFF"/>
                  </a:solidFill>
                </a:rPr>
                <a:t>failures</a:t>
              </a:r>
              <a:endParaRPr lang="en-US" altLang="en-US" sz="2800"/>
            </a:p>
          </p:txBody>
        </p:sp>
        <p:sp>
          <p:nvSpPr>
            <p:cNvPr id="20665" name="Freeform 185">
              <a:extLst>
                <a:ext uri="{FF2B5EF4-FFF2-40B4-BE49-F238E27FC236}">
                  <a16:creationId xmlns:a16="http://schemas.microsoft.com/office/drawing/2014/main" id="{C1F6BF8C-4A76-4EE9-8D7B-D6F671B38D3B}"/>
                </a:ext>
              </a:extLst>
            </p:cNvPr>
            <p:cNvSpPr>
              <a:spLocks/>
            </p:cNvSpPr>
            <p:nvPr/>
          </p:nvSpPr>
          <p:spPr bwMode="auto">
            <a:xfrm>
              <a:off x="976" y="1927"/>
              <a:ext cx="3959" cy="204"/>
            </a:xfrm>
            <a:custGeom>
              <a:avLst/>
              <a:gdLst>
                <a:gd name="T0" fmla="*/ 3867 w 3959"/>
                <a:gd name="T1" fmla="*/ 0 h 204"/>
                <a:gd name="T2" fmla="*/ 3959 w 3959"/>
                <a:gd name="T3" fmla="*/ 0 h 204"/>
                <a:gd name="T4" fmla="*/ 3959 w 3959"/>
                <a:gd name="T5" fmla="*/ 204 h 204"/>
                <a:gd name="T6" fmla="*/ 0 w 3959"/>
                <a:gd name="T7" fmla="*/ 204 h 204"/>
                <a:gd name="T8" fmla="*/ 0 60000 65536"/>
                <a:gd name="T9" fmla="*/ 0 60000 65536"/>
                <a:gd name="T10" fmla="*/ 0 60000 65536"/>
                <a:gd name="T11" fmla="*/ 0 60000 65536"/>
                <a:gd name="T12" fmla="*/ 0 w 3959"/>
                <a:gd name="T13" fmla="*/ 0 h 204"/>
                <a:gd name="T14" fmla="*/ 3959 w 3959"/>
                <a:gd name="T15" fmla="*/ 204 h 204"/>
              </a:gdLst>
              <a:ahLst/>
              <a:cxnLst>
                <a:cxn ang="T8">
                  <a:pos x="T0" y="T1"/>
                </a:cxn>
                <a:cxn ang="T9">
                  <a:pos x="T2" y="T3"/>
                </a:cxn>
                <a:cxn ang="T10">
                  <a:pos x="T4" y="T5"/>
                </a:cxn>
                <a:cxn ang="T11">
                  <a:pos x="T6" y="T7"/>
                </a:cxn>
              </a:cxnLst>
              <a:rect l="T12" t="T13" r="T14" b="T15"/>
              <a:pathLst>
                <a:path w="3959" h="204">
                  <a:moveTo>
                    <a:pt x="3867" y="0"/>
                  </a:moveTo>
                  <a:lnTo>
                    <a:pt x="3959" y="0"/>
                  </a:lnTo>
                  <a:lnTo>
                    <a:pt x="3959" y="204"/>
                  </a:lnTo>
                  <a:lnTo>
                    <a:pt x="0" y="204"/>
                  </a:lnTo>
                </a:path>
              </a:pathLst>
            </a:custGeom>
            <a:noFill/>
            <a:ln w="25400"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666" name="Freeform 186">
              <a:extLst>
                <a:ext uri="{FF2B5EF4-FFF2-40B4-BE49-F238E27FC236}">
                  <a16:creationId xmlns:a16="http://schemas.microsoft.com/office/drawing/2014/main" id="{D42D436E-8E4E-414C-B4C6-913E0C11E291}"/>
                </a:ext>
              </a:extLst>
            </p:cNvPr>
            <p:cNvSpPr>
              <a:spLocks/>
            </p:cNvSpPr>
            <p:nvPr/>
          </p:nvSpPr>
          <p:spPr bwMode="auto">
            <a:xfrm>
              <a:off x="915" y="2096"/>
              <a:ext cx="70" cy="70"/>
            </a:xfrm>
            <a:custGeom>
              <a:avLst/>
              <a:gdLst>
                <a:gd name="T0" fmla="*/ 70 w 70"/>
                <a:gd name="T1" fmla="*/ 70 h 70"/>
                <a:gd name="T2" fmla="*/ 0 w 70"/>
                <a:gd name="T3" fmla="*/ 35 h 70"/>
                <a:gd name="T4" fmla="*/ 70 w 70"/>
                <a:gd name="T5" fmla="*/ 0 h 70"/>
                <a:gd name="T6" fmla="*/ 70 w 70"/>
                <a:gd name="T7" fmla="*/ 70 h 70"/>
                <a:gd name="T8" fmla="*/ 0 60000 65536"/>
                <a:gd name="T9" fmla="*/ 0 60000 65536"/>
                <a:gd name="T10" fmla="*/ 0 60000 65536"/>
                <a:gd name="T11" fmla="*/ 0 60000 65536"/>
                <a:gd name="T12" fmla="*/ 0 w 70"/>
                <a:gd name="T13" fmla="*/ 0 h 70"/>
                <a:gd name="T14" fmla="*/ 70 w 70"/>
                <a:gd name="T15" fmla="*/ 70 h 70"/>
              </a:gdLst>
              <a:ahLst/>
              <a:cxnLst>
                <a:cxn ang="T8">
                  <a:pos x="T0" y="T1"/>
                </a:cxn>
                <a:cxn ang="T9">
                  <a:pos x="T2" y="T3"/>
                </a:cxn>
                <a:cxn ang="T10">
                  <a:pos x="T4" y="T5"/>
                </a:cxn>
                <a:cxn ang="T11">
                  <a:pos x="T6" y="T7"/>
                </a:cxn>
              </a:cxnLst>
              <a:rect l="T12" t="T13" r="T14" b="T15"/>
              <a:pathLst>
                <a:path w="70" h="70">
                  <a:moveTo>
                    <a:pt x="70" y="70"/>
                  </a:moveTo>
                  <a:lnTo>
                    <a:pt x="0" y="35"/>
                  </a:lnTo>
                  <a:lnTo>
                    <a:pt x="70" y="0"/>
                  </a:lnTo>
                  <a:lnTo>
                    <a:pt x="70" y="7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67" name="Freeform 187">
              <a:extLst>
                <a:ext uri="{FF2B5EF4-FFF2-40B4-BE49-F238E27FC236}">
                  <a16:creationId xmlns:a16="http://schemas.microsoft.com/office/drawing/2014/main" id="{817C110E-130B-40BC-A461-0CE86899B951}"/>
                </a:ext>
              </a:extLst>
            </p:cNvPr>
            <p:cNvSpPr>
              <a:spLocks/>
            </p:cNvSpPr>
            <p:nvPr/>
          </p:nvSpPr>
          <p:spPr bwMode="auto">
            <a:xfrm>
              <a:off x="89" y="690"/>
              <a:ext cx="4904" cy="3224"/>
            </a:xfrm>
            <a:custGeom>
              <a:avLst/>
              <a:gdLst>
                <a:gd name="T0" fmla="*/ 14 w 21098"/>
                <a:gd name="T1" fmla="*/ 9 h 13872"/>
                <a:gd name="T2" fmla="*/ 0 w 21098"/>
                <a:gd name="T3" fmla="*/ 9 h 13872"/>
                <a:gd name="T4" fmla="*/ 0 w 21098"/>
                <a:gd name="T5" fmla="*/ 9 h 13872"/>
                <a:gd name="T6" fmla="*/ 0 w 21098"/>
                <a:gd name="T7" fmla="*/ 9 h 13872"/>
                <a:gd name="T8" fmla="*/ 0 w 21098"/>
                <a:gd name="T9" fmla="*/ 0 h 13872"/>
                <a:gd name="T10" fmla="*/ 0 w 21098"/>
                <a:gd name="T11" fmla="*/ 0 h 13872"/>
                <a:gd name="T12" fmla="*/ 0 w 21098"/>
                <a:gd name="T13" fmla="*/ 0 h 13872"/>
                <a:gd name="T14" fmla="*/ 1 w 21098"/>
                <a:gd name="T15" fmla="*/ 0 h 13872"/>
                <a:gd name="T16" fmla="*/ 1 w 21098"/>
                <a:gd name="T17" fmla="*/ 0 h 13872"/>
                <a:gd name="T18" fmla="*/ 1 w 21098"/>
                <a:gd name="T19" fmla="*/ 0 h 13872"/>
                <a:gd name="T20" fmla="*/ 1 w 21098"/>
                <a:gd name="T21" fmla="*/ 0 h 138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098"/>
                <a:gd name="T34" fmla="*/ 0 h 13872"/>
                <a:gd name="T35" fmla="*/ 21098 w 21098"/>
                <a:gd name="T36" fmla="*/ 13872 h 138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098" h="13872">
                  <a:moveTo>
                    <a:pt x="21098" y="13872"/>
                  </a:moveTo>
                  <a:lnTo>
                    <a:pt x="302" y="13872"/>
                  </a:lnTo>
                  <a:cubicBezTo>
                    <a:pt x="135" y="13872"/>
                    <a:pt x="0" y="13736"/>
                    <a:pt x="0" y="13569"/>
                  </a:cubicBezTo>
                  <a:lnTo>
                    <a:pt x="0" y="611"/>
                  </a:lnTo>
                  <a:cubicBezTo>
                    <a:pt x="0" y="444"/>
                    <a:pt x="135" y="308"/>
                    <a:pt x="302" y="308"/>
                  </a:cubicBezTo>
                  <a:lnTo>
                    <a:pt x="1727" y="308"/>
                  </a:lnTo>
                  <a:cubicBezTo>
                    <a:pt x="1875" y="308"/>
                    <a:pt x="1995" y="188"/>
                    <a:pt x="1995" y="40"/>
                  </a:cubicBezTo>
                  <a:cubicBezTo>
                    <a:pt x="1995" y="40"/>
                    <a:pt x="1995" y="40"/>
                    <a:pt x="1995" y="40"/>
                  </a:cubicBezTo>
                  <a:lnTo>
                    <a:pt x="1995" y="0"/>
                  </a:ln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668" name="Freeform 188">
              <a:extLst>
                <a:ext uri="{FF2B5EF4-FFF2-40B4-BE49-F238E27FC236}">
                  <a16:creationId xmlns:a16="http://schemas.microsoft.com/office/drawing/2014/main" id="{9CA0D535-411F-4771-A6C0-0BC8243BA05A}"/>
                </a:ext>
              </a:extLst>
            </p:cNvPr>
            <p:cNvSpPr>
              <a:spLocks/>
            </p:cNvSpPr>
            <p:nvPr/>
          </p:nvSpPr>
          <p:spPr bwMode="auto">
            <a:xfrm>
              <a:off x="522" y="637"/>
              <a:ext cx="61" cy="60"/>
            </a:xfrm>
            <a:custGeom>
              <a:avLst/>
              <a:gdLst>
                <a:gd name="T0" fmla="*/ 0 w 61"/>
                <a:gd name="T1" fmla="*/ 60 h 60"/>
                <a:gd name="T2" fmla="*/ 31 w 61"/>
                <a:gd name="T3" fmla="*/ 0 h 60"/>
                <a:gd name="T4" fmla="*/ 61 w 61"/>
                <a:gd name="T5" fmla="*/ 60 h 60"/>
                <a:gd name="T6" fmla="*/ 0 w 61"/>
                <a:gd name="T7" fmla="*/ 60 h 60"/>
                <a:gd name="T8" fmla="*/ 0 60000 65536"/>
                <a:gd name="T9" fmla="*/ 0 60000 65536"/>
                <a:gd name="T10" fmla="*/ 0 60000 65536"/>
                <a:gd name="T11" fmla="*/ 0 60000 65536"/>
                <a:gd name="T12" fmla="*/ 0 w 61"/>
                <a:gd name="T13" fmla="*/ 0 h 60"/>
                <a:gd name="T14" fmla="*/ 61 w 61"/>
                <a:gd name="T15" fmla="*/ 60 h 60"/>
              </a:gdLst>
              <a:ahLst/>
              <a:cxnLst>
                <a:cxn ang="T8">
                  <a:pos x="T0" y="T1"/>
                </a:cxn>
                <a:cxn ang="T9">
                  <a:pos x="T2" y="T3"/>
                </a:cxn>
                <a:cxn ang="T10">
                  <a:pos x="T4" y="T5"/>
                </a:cxn>
                <a:cxn ang="T11">
                  <a:pos x="T6" y="T7"/>
                </a:cxn>
              </a:cxnLst>
              <a:rect l="T12" t="T13" r="T14" b="T15"/>
              <a:pathLst>
                <a:path w="61" h="60">
                  <a:moveTo>
                    <a:pt x="0" y="60"/>
                  </a:moveTo>
                  <a:lnTo>
                    <a:pt x="31" y="0"/>
                  </a:lnTo>
                  <a:lnTo>
                    <a:pt x="61" y="60"/>
                  </a:ln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69" name="Rectangle 189">
              <a:extLst>
                <a:ext uri="{FF2B5EF4-FFF2-40B4-BE49-F238E27FC236}">
                  <a16:creationId xmlns:a16="http://schemas.microsoft.com/office/drawing/2014/main" id="{BDAC5884-5DA9-48D0-B9B7-5E8655D3D3B1}"/>
                </a:ext>
              </a:extLst>
            </p:cNvPr>
            <p:cNvSpPr>
              <a:spLocks noChangeArrowheads="1"/>
            </p:cNvSpPr>
            <p:nvPr/>
          </p:nvSpPr>
          <p:spPr bwMode="auto">
            <a:xfrm>
              <a:off x="5117" y="1672"/>
              <a:ext cx="435" cy="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670" name="Rectangle 190">
              <a:extLst>
                <a:ext uri="{FF2B5EF4-FFF2-40B4-BE49-F238E27FC236}">
                  <a16:creationId xmlns:a16="http://schemas.microsoft.com/office/drawing/2014/main" id="{ACC18745-76F2-40C5-85D2-6DC32A8DBC40}"/>
                </a:ext>
              </a:extLst>
            </p:cNvPr>
            <p:cNvSpPr>
              <a:spLocks noChangeArrowheads="1"/>
            </p:cNvSpPr>
            <p:nvPr/>
          </p:nvSpPr>
          <p:spPr bwMode="auto">
            <a:xfrm>
              <a:off x="5117" y="1675"/>
              <a:ext cx="435" cy="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671" name="Rectangle 191">
              <a:extLst>
                <a:ext uri="{FF2B5EF4-FFF2-40B4-BE49-F238E27FC236}">
                  <a16:creationId xmlns:a16="http://schemas.microsoft.com/office/drawing/2014/main" id="{3CF89837-3D29-409A-AA0E-39249F6C396C}"/>
                </a:ext>
              </a:extLst>
            </p:cNvPr>
            <p:cNvSpPr>
              <a:spLocks noChangeArrowheads="1"/>
            </p:cNvSpPr>
            <p:nvPr/>
          </p:nvSpPr>
          <p:spPr bwMode="auto">
            <a:xfrm>
              <a:off x="5117" y="1687"/>
              <a:ext cx="435" cy="15"/>
            </a:xfrm>
            <a:prstGeom prst="rect">
              <a:avLst/>
            </a:prstGeom>
            <a:solidFill>
              <a:srgbClr val="FDFE0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672" name="Rectangle 192">
              <a:extLst>
                <a:ext uri="{FF2B5EF4-FFF2-40B4-BE49-F238E27FC236}">
                  <a16:creationId xmlns:a16="http://schemas.microsoft.com/office/drawing/2014/main" id="{7A266F92-92B9-48D0-9B7D-88213A0EE4A5}"/>
                </a:ext>
              </a:extLst>
            </p:cNvPr>
            <p:cNvSpPr>
              <a:spLocks noChangeArrowheads="1"/>
            </p:cNvSpPr>
            <p:nvPr/>
          </p:nvSpPr>
          <p:spPr bwMode="auto">
            <a:xfrm>
              <a:off x="5117" y="1702"/>
              <a:ext cx="435" cy="14"/>
            </a:xfrm>
            <a:prstGeom prst="rect">
              <a:avLst/>
            </a:prstGeom>
            <a:solidFill>
              <a:srgbClr val="FBFD0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673" name="Rectangle 193">
              <a:extLst>
                <a:ext uri="{FF2B5EF4-FFF2-40B4-BE49-F238E27FC236}">
                  <a16:creationId xmlns:a16="http://schemas.microsoft.com/office/drawing/2014/main" id="{CB382513-6F38-4AC7-805A-958CDC24B0A9}"/>
                </a:ext>
              </a:extLst>
            </p:cNvPr>
            <p:cNvSpPr>
              <a:spLocks noChangeArrowheads="1"/>
            </p:cNvSpPr>
            <p:nvPr/>
          </p:nvSpPr>
          <p:spPr bwMode="auto">
            <a:xfrm>
              <a:off x="5117" y="1716"/>
              <a:ext cx="435" cy="15"/>
            </a:xfrm>
            <a:prstGeom prst="rect">
              <a:avLst/>
            </a:prstGeom>
            <a:solidFill>
              <a:srgbClr val="F9F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674" name="Rectangle 194">
              <a:extLst>
                <a:ext uri="{FF2B5EF4-FFF2-40B4-BE49-F238E27FC236}">
                  <a16:creationId xmlns:a16="http://schemas.microsoft.com/office/drawing/2014/main" id="{FFA8594D-7AA8-4A55-90CF-6858DC608BAA}"/>
                </a:ext>
              </a:extLst>
            </p:cNvPr>
            <p:cNvSpPr>
              <a:spLocks noChangeArrowheads="1"/>
            </p:cNvSpPr>
            <p:nvPr/>
          </p:nvSpPr>
          <p:spPr bwMode="auto">
            <a:xfrm>
              <a:off x="5117" y="1731"/>
              <a:ext cx="435" cy="19"/>
            </a:xfrm>
            <a:prstGeom prst="rect">
              <a:avLst/>
            </a:prstGeom>
            <a:solidFill>
              <a:srgbClr val="F7FB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675" name="Rectangle 195">
              <a:extLst>
                <a:ext uri="{FF2B5EF4-FFF2-40B4-BE49-F238E27FC236}">
                  <a16:creationId xmlns:a16="http://schemas.microsoft.com/office/drawing/2014/main" id="{E4E70E55-92B1-4F78-8567-25F2A92D64FA}"/>
                </a:ext>
              </a:extLst>
            </p:cNvPr>
            <p:cNvSpPr>
              <a:spLocks noChangeArrowheads="1"/>
            </p:cNvSpPr>
            <p:nvPr/>
          </p:nvSpPr>
          <p:spPr bwMode="auto">
            <a:xfrm>
              <a:off x="5117" y="1750"/>
              <a:ext cx="435" cy="15"/>
            </a:xfrm>
            <a:prstGeom prst="rect">
              <a:avLst/>
            </a:prstGeom>
            <a:solidFill>
              <a:srgbClr val="F5FA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676" name="Rectangle 196">
              <a:extLst>
                <a:ext uri="{FF2B5EF4-FFF2-40B4-BE49-F238E27FC236}">
                  <a16:creationId xmlns:a16="http://schemas.microsoft.com/office/drawing/2014/main" id="{24AFE5A2-41DC-4599-97B9-318F38C61404}"/>
                </a:ext>
              </a:extLst>
            </p:cNvPr>
            <p:cNvSpPr>
              <a:spLocks noChangeArrowheads="1"/>
            </p:cNvSpPr>
            <p:nvPr/>
          </p:nvSpPr>
          <p:spPr bwMode="auto">
            <a:xfrm>
              <a:off x="5117" y="1765"/>
              <a:ext cx="435" cy="15"/>
            </a:xfrm>
            <a:prstGeom prst="rect">
              <a:avLst/>
            </a:prstGeom>
            <a:solidFill>
              <a:srgbClr val="F3F90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677" name="Rectangle 197">
              <a:extLst>
                <a:ext uri="{FF2B5EF4-FFF2-40B4-BE49-F238E27FC236}">
                  <a16:creationId xmlns:a16="http://schemas.microsoft.com/office/drawing/2014/main" id="{A0CE7B4C-5E2F-49D5-8ACD-B8D4141C7B08}"/>
                </a:ext>
              </a:extLst>
            </p:cNvPr>
            <p:cNvSpPr>
              <a:spLocks noChangeArrowheads="1"/>
            </p:cNvSpPr>
            <p:nvPr/>
          </p:nvSpPr>
          <p:spPr bwMode="auto">
            <a:xfrm>
              <a:off x="5117" y="1780"/>
              <a:ext cx="435" cy="15"/>
            </a:xfrm>
            <a:prstGeom prst="rect">
              <a:avLst/>
            </a:prstGeom>
            <a:solidFill>
              <a:srgbClr val="F1F80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678" name="Rectangle 198">
              <a:extLst>
                <a:ext uri="{FF2B5EF4-FFF2-40B4-BE49-F238E27FC236}">
                  <a16:creationId xmlns:a16="http://schemas.microsoft.com/office/drawing/2014/main" id="{F443F9A3-4150-4AA0-BE93-5B2D67EB237E}"/>
                </a:ext>
              </a:extLst>
            </p:cNvPr>
            <p:cNvSpPr>
              <a:spLocks noChangeArrowheads="1"/>
            </p:cNvSpPr>
            <p:nvPr/>
          </p:nvSpPr>
          <p:spPr bwMode="auto">
            <a:xfrm>
              <a:off x="5117" y="1795"/>
              <a:ext cx="435" cy="14"/>
            </a:xfrm>
            <a:prstGeom prst="rect">
              <a:avLst/>
            </a:prstGeom>
            <a:solidFill>
              <a:srgbClr val="EFF70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679" name="Rectangle 199">
              <a:extLst>
                <a:ext uri="{FF2B5EF4-FFF2-40B4-BE49-F238E27FC236}">
                  <a16:creationId xmlns:a16="http://schemas.microsoft.com/office/drawing/2014/main" id="{47277C24-7DDF-470D-B585-FBFAA3351944}"/>
                </a:ext>
              </a:extLst>
            </p:cNvPr>
            <p:cNvSpPr>
              <a:spLocks noChangeArrowheads="1"/>
            </p:cNvSpPr>
            <p:nvPr/>
          </p:nvSpPr>
          <p:spPr bwMode="auto">
            <a:xfrm>
              <a:off x="5117" y="1809"/>
              <a:ext cx="435" cy="19"/>
            </a:xfrm>
            <a:prstGeom prst="rect">
              <a:avLst/>
            </a:prstGeom>
            <a:solidFill>
              <a:srgbClr val="EDF6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680" name="Rectangle 200">
              <a:extLst>
                <a:ext uri="{FF2B5EF4-FFF2-40B4-BE49-F238E27FC236}">
                  <a16:creationId xmlns:a16="http://schemas.microsoft.com/office/drawing/2014/main" id="{FB387043-8199-4AC8-AB4A-6D5B76BDC47A}"/>
                </a:ext>
              </a:extLst>
            </p:cNvPr>
            <p:cNvSpPr>
              <a:spLocks noChangeArrowheads="1"/>
            </p:cNvSpPr>
            <p:nvPr/>
          </p:nvSpPr>
          <p:spPr bwMode="auto">
            <a:xfrm>
              <a:off x="5117" y="1828"/>
              <a:ext cx="435" cy="15"/>
            </a:xfrm>
            <a:prstGeom prst="rect">
              <a:avLst/>
            </a:prstGeom>
            <a:solidFill>
              <a:srgbClr val="EBF5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681" name="Rectangle 201">
              <a:extLst>
                <a:ext uri="{FF2B5EF4-FFF2-40B4-BE49-F238E27FC236}">
                  <a16:creationId xmlns:a16="http://schemas.microsoft.com/office/drawing/2014/main" id="{FC902F0E-D7C9-428A-B892-CC63250ED76E}"/>
                </a:ext>
              </a:extLst>
            </p:cNvPr>
            <p:cNvSpPr>
              <a:spLocks noChangeArrowheads="1"/>
            </p:cNvSpPr>
            <p:nvPr/>
          </p:nvSpPr>
          <p:spPr bwMode="auto">
            <a:xfrm>
              <a:off x="5117" y="1843"/>
              <a:ext cx="435" cy="15"/>
            </a:xfrm>
            <a:prstGeom prst="rect">
              <a:avLst/>
            </a:prstGeom>
            <a:solidFill>
              <a:srgbClr val="E9F40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682" name="Rectangle 202">
              <a:extLst>
                <a:ext uri="{FF2B5EF4-FFF2-40B4-BE49-F238E27FC236}">
                  <a16:creationId xmlns:a16="http://schemas.microsoft.com/office/drawing/2014/main" id="{B38CE3BC-3C1E-4B96-9C5C-907339D52DCA}"/>
                </a:ext>
              </a:extLst>
            </p:cNvPr>
            <p:cNvSpPr>
              <a:spLocks noChangeArrowheads="1"/>
            </p:cNvSpPr>
            <p:nvPr/>
          </p:nvSpPr>
          <p:spPr bwMode="auto">
            <a:xfrm>
              <a:off x="5117" y="1858"/>
              <a:ext cx="435" cy="15"/>
            </a:xfrm>
            <a:prstGeom prst="rect">
              <a:avLst/>
            </a:prstGeom>
            <a:solidFill>
              <a:srgbClr val="E7F3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683" name="Rectangle 203">
              <a:extLst>
                <a:ext uri="{FF2B5EF4-FFF2-40B4-BE49-F238E27FC236}">
                  <a16:creationId xmlns:a16="http://schemas.microsoft.com/office/drawing/2014/main" id="{7AD30D4D-E9FC-406F-B162-386960197194}"/>
                </a:ext>
              </a:extLst>
            </p:cNvPr>
            <p:cNvSpPr>
              <a:spLocks noChangeArrowheads="1"/>
            </p:cNvSpPr>
            <p:nvPr/>
          </p:nvSpPr>
          <p:spPr bwMode="auto">
            <a:xfrm>
              <a:off x="5117" y="1873"/>
              <a:ext cx="435" cy="14"/>
            </a:xfrm>
            <a:prstGeom prst="rect">
              <a:avLst/>
            </a:prstGeom>
            <a:solidFill>
              <a:srgbClr val="E5F20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684" name="Rectangle 204">
              <a:extLst>
                <a:ext uri="{FF2B5EF4-FFF2-40B4-BE49-F238E27FC236}">
                  <a16:creationId xmlns:a16="http://schemas.microsoft.com/office/drawing/2014/main" id="{3A7BDF4E-9185-4425-81AD-3E80C45A453B}"/>
                </a:ext>
              </a:extLst>
            </p:cNvPr>
            <p:cNvSpPr>
              <a:spLocks noChangeArrowheads="1"/>
            </p:cNvSpPr>
            <p:nvPr/>
          </p:nvSpPr>
          <p:spPr bwMode="auto">
            <a:xfrm>
              <a:off x="5117" y="1887"/>
              <a:ext cx="435" cy="15"/>
            </a:xfrm>
            <a:prstGeom prst="rect">
              <a:avLst/>
            </a:prstGeom>
            <a:solidFill>
              <a:srgbClr val="E3F1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685" name="Rectangle 205">
              <a:extLst>
                <a:ext uri="{FF2B5EF4-FFF2-40B4-BE49-F238E27FC236}">
                  <a16:creationId xmlns:a16="http://schemas.microsoft.com/office/drawing/2014/main" id="{868C1387-3D89-4B03-BC7D-BC5B09B92C02}"/>
                </a:ext>
              </a:extLst>
            </p:cNvPr>
            <p:cNvSpPr>
              <a:spLocks noChangeArrowheads="1"/>
            </p:cNvSpPr>
            <p:nvPr/>
          </p:nvSpPr>
          <p:spPr bwMode="auto">
            <a:xfrm>
              <a:off x="5117" y="1902"/>
              <a:ext cx="435" cy="19"/>
            </a:xfrm>
            <a:prstGeom prst="rect">
              <a:avLst/>
            </a:prstGeom>
            <a:solidFill>
              <a:srgbClr val="E1F00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686" name="Rectangle 206">
              <a:extLst>
                <a:ext uri="{FF2B5EF4-FFF2-40B4-BE49-F238E27FC236}">
                  <a16:creationId xmlns:a16="http://schemas.microsoft.com/office/drawing/2014/main" id="{BF43C85B-D785-4CA4-BB02-BEE435FD0D01}"/>
                </a:ext>
              </a:extLst>
            </p:cNvPr>
            <p:cNvSpPr>
              <a:spLocks noChangeArrowheads="1"/>
            </p:cNvSpPr>
            <p:nvPr/>
          </p:nvSpPr>
          <p:spPr bwMode="auto">
            <a:xfrm>
              <a:off x="5117" y="1921"/>
              <a:ext cx="435" cy="15"/>
            </a:xfrm>
            <a:prstGeom prst="rect">
              <a:avLst/>
            </a:prstGeom>
            <a:solidFill>
              <a:srgbClr val="DFEF1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687" name="Rectangle 207">
              <a:extLst>
                <a:ext uri="{FF2B5EF4-FFF2-40B4-BE49-F238E27FC236}">
                  <a16:creationId xmlns:a16="http://schemas.microsoft.com/office/drawing/2014/main" id="{30DC5B5C-A0D9-44A1-B5B5-44901D4D1720}"/>
                </a:ext>
              </a:extLst>
            </p:cNvPr>
            <p:cNvSpPr>
              <a:spLocks noChangeArrowheads="1"/>
            </p:cNvSpPr>
            <p:nvPr/>
          </p:nvSpPr>
          <p:spPr bwMode="auto">
            <a:xfrm>
              <a:off x="5117" y="1936"/>
              <a:ext cx="435" cy="15"/>
            </a:xfrm>
            <a:prstGeom prst="rect">
              <a:avLst/>
            </a:prstGeom>
            <a:solidFill>
              <a:srgbClr val="DDEE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688" name="Rectangle 208">
              <a:extLst>
                <a:ext uri="{FF2B5EF4-FFF2-40B4-BE49-F238E27FC236}">
                  <a16:creationId xmlns:a16="http://schemas.microsoft.com/office/drawing/2014/main" id="{81D50104-8281-4DEA-85E1-452CC2BC42D6}"/>
                </a:ext>
              </a:extLst>
            </p:cNvPr>
            <p:cNvSpPr>
              <a:spLocks noChangeArrowheads="1"/>
            </p:cNvSpPr>
            <p:nvPr/>
          </p:nvSpPr>
          <p:spPr bwMode="auto">
            <a:xfrm>
              <a:off x="5117" y="1951"/>
              <a:ext cx="435" cy="15"/>
            </a:xfrm>
            <a:prstGeom prst="rect">
              <a:avLst/>
            </a:prstGeom>
            <a:solidFill>
              <a:srgbClr val="DBED1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689" name="Rectangle 209">
              <a:extLst>
                <a:ext uri="{FF2B5EF4-FFF2-40B4-BE49-F238E27FC236}">
                  <a16:creationId xmlns:a16="http://schemas.microsoft.com/office/drawing/2014/main" id="{E62A9A0B-F465-40AB-96BA-C3BABD399166}"/>
                </a:ext>
              </a:extLst>
            </p:cNvPr>
            <p:cNvSpPr>
              <a:spLocks noChangeArrowheads="1"/>
            </p:cNvSpPr>
            <p:nvPr/>
          </p:nvSpPr>
          <p:spPr bwMode="auto">
            <a:xfrm>
              <a:off x="5117" y="1966"/>
              <a:ext cx="435" cy="14"/>
            </a:xfrm>
            <a:prstGeom prst="rect">
              <a:avLst/>
            </a:prstGeom>
            <a:solidFill>
              <a:srgbClr val="D9EC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690" name="Rectangle 210">
              <a:extLst>
                <a:ext uri="{FF2B5EF4-FFF2-40B4-BE49-F238E27FC236}">
                  <a16:creationId xmlns:a16="http://schemas.microsoft.com/office/drawing/2014/main" id="{F5C42BBE-7E2B-4EA5-A813-B655BA8C4B6D}"/>
                </a:ext>
              </a:extLst>
            </p:cNvPr>
            <p:cNvSpPr>
              <a:spLocks noChangeArrowheads="1"/>
            </p:cNvSpPr>
            <p:nvPr/>
          </p:nvSpPr>
          <p:spPr bwMode="auto">
            <a:xfrm>
              <a:off x="5117" y="1980"/>
              <a:ext cx="435" cy="19"/>
            </a:xfrm>
            <a:prstGeom prst="rect">
              <a:avLst/>
            </a:prstGeom>
            <a:solidFill>
              <a:srgbClr val="D7EB1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691" name="Rectangle 211">
              <a:extLst>
                <a:ext uri="{FF2B5EF4-FFF2-40B4-BE49-F238E27FC236}">
                  <a16:creationId xmlns:a16="http://schemas.microsoft.com/office/drawing/2014/main" id="{E98DB8BF-F65B-4BDF-A6B1-D6A64FC8E670}"/>
                </a:ext>
              </a:extLst>
            </p:cNvPr>
            <p:cNvSpPr>
              <a:spLocks noChangeArrowheads="1"/>
            </p:cNvSpPr>
            <p:nvPr/>
          </p:nvSpPr>
          <p:spPr bwMode="auto">
            <a:xfrm>
              <a:off x="5117" y="1999"/>
              <a:ext cx="435" cy="15"/>
            </a:xfrm>
            <a:prstGeom prst="rect">
              <a:avLst/>
            </a:prstGeom>
            <a:solidFill>
              <a:srgbClr val="D5EA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692" name="Rectangle 212">
              <a:extLst>
                <a:ext uri="{FF2B5EF4-FFF2-40B4-BE49-F238E27FC236}">
                  <a16:creationId xmlns:a16="http://schemas.microsoft.com/office/drawing/2014/main" id="{2743B666-B22D-4530-82BF-B862EDB0A311}"/>
                </a:ext>
              </a:extLst>
            </p:cNvPr>
            <p:cNvSpPr>
              <a:spLocks noChangeArrowheads="1"/>
            </p:cNvSpPr>
            <p:nvPr/>
          </p:nvSpPr>
          <p:spPr bwMode="auto">
            <a:xfrm>
              <a:off x="5117" y="2014"/>
              <a:ext cx="435" cy="15"/>
            </a:xfrm>
            <a:prstGeom prst="rect">
              <a:avLst/>
            </a:prstGeom>
            <a:solidFill>
              <a:srgbClr val="D3E91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693" name="Rectangle 213">
              <a:extLst>
                <a:ext uri="{FF2B5EF4-FFF2-40B4-BE49-F238E27FC236}">
                  <a16:creationId xmlns:a16="http://schemas.microsoft.com/office/drawing/2014/main" id="{CCE92F44-0523-4665-A774-E51B6B1DD7FC}"/>
                </a:ext>
              </a:extLst>
            </p:cNvPr>
            <p:cNvSpPr>
              <a:spLocks noChangeArrowheads="1"/>
            </p:cNvSpPr>
            <p:nvPr/>
          </p:nvSpPr>
          <p:spPr bwMode="auto">
            <a:xfrm>
              <a:off x="5117" y="2029"/>
              <a:ext cx="435" cy="15"/>
            </a:xfrm>
            <a:prstGeom prst="rect">
              <a:avLst/>
            </a:prstGeom>
            <a:solidFill>
              <a:srgbClr val="D1E8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grpSp>
          <p:nvGrpSpPr>
            <p:cNvPr id="20694" name="Group 214">
              <a:extLst>
                <a:ext uri="{FF2B5EF4-FFF2-40B4-BE49-F238E27FC236}">
                  <a16:creationId xmlns:a16="http://schemas.microsoft.com/office/drawing/2014/main" id="{40B1322D-6E80-425C-B658-2A749063344B}"/>
                </a:ext>
              </a:extLst>
            </p:cNvPr>
            <p:cNvGrpSpPr>
              <a:grpSpLocks/>
            </p:cNvGrpSpPr>
            <p:nvPr/>
          </p:nvGrpSpPr>
          <p:grpSpPr bwMode="auto">
            <a:xfrm>
              <a:off x="982" y="575"/>
              <a:ext cx="4570" cy="3094"/>
              <a:chOff x="982" y="575"/>
              <a:chExt cx="4570" cy="3094"/>
            </a:xfrm>
          </p:grpSpPr>
          <p:sp>
            <p:nvSpPr>
              <p:cNvPr id="20722" name="Rectangle 215">
                <a:extLst>
                  <a:ext uri="{FF2B5EF4-FFF2-40B4-BE49-F238E27FC236}">
                    <a16:creationId xmlns:a16="http://schemas.microsoft.com/office/drawing/2014/main" id="{7A997A42-18DA-4717-B9E1-B5E7C93EAE78}"/>
                  </a:ext>
                </a:extLst>
              </p:cNvPr>
              <p:cNvSpPr>
                <a:spLocks noChangeArrowheads="1"/>
              </p:cNvSpPr>
              <p:nvPr/>
            </p:nvSpPr>
            <p:spPr bwMode="auto">
              <a:xfrm>
                <a:off x="5117" y="2044"/>
                <a:ext cx="435" cy="15"/>
              </a:xfrm>
              <a:prstGeom prst="rect">
                <a:avLst/>
              </a:prstGeom>
              <a:solidFill>
                <a:srgbClr val="CFE7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23" name="Rectangle 216">
                <a:extLst>
                  <a:ext uri="{FF2B5EF4-FFF2-40B4-BE49-F238E27FC236}">
                    <a16:creationId xmlns:a16="http://schemas.microsoft.com/office/drawing/2014/main" id="{B0050E89-3693-4AB8-B832-0D244888BEC9}"/>
                  </a:ext>
                </a:extLst>
              </p:cNvPr>
              <p:cNvSpPr>
                <a:spLocks noChangeArrowheads="1"/>
              </p:cNvSpPr>
              <p:nvPr/>
            </p:nvSpPr>
            <p:spPr bwMode="auto">
              <a:xfrm>
                <a:off x="5117" y="2059"/>
                <a:ext cx="435" cy="14"/>
              </a:xfrm>
              <a:prstGeom prst="rect">
                <a:avLst/>
              </a:prstGeom>
              <a:solidFill>
                <a:srgbClr val="CDE6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24" name="Rectangle 217">
                <a:extLst>
                  <a:ext uri="{FF2B5EF4-FFF2-40B4-BE49-F238E27FC236}">
                    <a16:creationId xmlns:a16="http://schemas.microsoft.com/office/drawing/2014/main" id="{BA89CA63-450F-4898-A91F-DC71BE09AC79}"/>
                  </a:ext>
                </a:extLst>
              </p:cNvPr>
              <p:cNvSpPr>
                <a:spLocks noChangeArrowheads="1"/>
              </p:cNvSpPr>
              <p:nvPr/>
            </p:nvSpPr>
            <p:spPr bwMode="auto">
              <a:xfrm>
                <a:off x="5117" y="2073"/>
                <a:ext cx="435" cy="19"/>
              </a:xfrm>
              <a:prstGeom prst="rect">
                <a:avLst/>
              </a:prstGeom>
              <a:solidFill>
                <a:srgbClr val="CBE5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25" name="Rectangle 218">
                <a:extLst>
                  <a:ext uri="{FF2B5EF4-FFF2-40B4-BE49-F238E27FC236}">
                    <a16:creationId xmlns:a16="http://schemas.microsoft.com/office/drawing/2014/main" id="{6FC74F5D-D64E-4E2E-98FA-FAF085E883CB}"/>
                  </a:ext>
                </a:extLst>
              </p:cNvPr>
              <p:cNvSpPr>
                <a:spLocks noChangeArrowheads="1"/>
              </p:cNvSpPr>
              <p:nvPr/>
            </p:nvSpPr>
            <p:spPr bwMode="auto">
              <a:xfrm>
                <a:off x="5117" y="2092"/>
                <a:ext cx="435" cy="15"/>
              </a:xfrm>
              <a:prstGeom prst="rect">
                <a:avLst/>
              </a:prstGeom>
              <a:solidFill>
                <a:srgbClr val="C9E41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26" name="Rectangle 219">
                <a:extLst>
                  <a:ext uri="{FF2B5EF4-FFF2-40B4-BE49-F238E27FC236}">
                    <a16:creationId xmlns:a16="http://schemas.microsoft.com/office/drawing/2014/main" id="{5DBC0D24-D31C-48CB-BB13-8341799E9A30}"/>
                  </a:ext>
                </a:extLst>
              </p:cNvPr>
              <p:cNvSpPr>
                <a:spLocks noChangeArrowheads="1"/>
              </p:cNvSpPr>
              <p:nvPr/>
            </p:nvSpPr>
            <p:spPr bwMode="auto">
              <a:xfrm>
                <a:off x="5117" y="2107"/>
                <a:ext cx="435" cy="15"/>
              </a:xfrm>
              <a:prstGeom prst="rect">
                <a:avLst/>
              </a:prstGeom>
              <a:solidFill>
                <a:srgbClr val="C7E3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27" name="Rectangle 220">
                <a:extLst>
                  <a:ext uri="{FF2B5EF4-FFF2-40B4-BE49-F238E27FC236}">
                    <a16:creationId xmlns:a16="http://schemas.microsoft.com/office/drawing/2014/main" id="{A4E1482F-51DF-4D1D-90C7-A4E79F408B02}"/>
                  </a:ext>
                </a:extLst>
              </p:cNvPr>
              <p:cNvSpPr>
                <a:spLocks noChangeArrowheads="1"/>
              </p:cNvSpPr>
              <p:nvPr/>
            </p:nvSpPr>
            <p:spPr bwMode="auto">
              <a:xfrm>
                <a:off x="5117" y="2122"/>
                <a:ext cx="435" cy="15"/>
              </a:xfrm>
              <a:prstGeom prst="rect">
                <a:avLst/>
              </a:prstGeom>
              <a:solidFill>
                <a:srgbClr val="C5E2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28" name="Rectangle 221">
                <a:extLst>
                  <a:ext uri="{FF2B5EF4-FFF2-40B4-BE49-F238E27FC236}">
                    <a16:creationId xmlns:a16="http://schemas.microsoft.com/office/drawing/2014/main" id="{4966328F-3C4A-441B-93C1-296C96943DAD}"/>
                  </a:ext>
                </a:extLst>
              </p:cNvPr>
              <p:cNvSpPr>
                <a:spLocks noChangeArrowheads="1"/>
              </p:cNvSpPr>
              <p:nvPr/>
            </p:nvSpPr>
            <p:spPr bwMode="auto">
              <a:xfrm>
                <a:off x="5117" y="2137"/>
                <a:ext cx="435" cy="15"/>
              </a:xfrm>
              <a:prstGeom prst="rect">
                <a:avLst/>
              </a:prstGeom>
              <a:solidFill>
                <a:srgbClr val="C3E1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29" name="Rectangle 222">
                <a:extLst>
                  <a:ext uri="{FF2B5EF4-FFF2-40B4-BE49-F238E27FC236}">
                    <a16:creationId xmlns:a16="http://schemas.microsoft.com/office/drawing/2014/main" id="{34A611AE-20EB-438E-BD75-BB01A94AD0B3}"/>
                  </a:ext>
                </a:extLst>
              </p:cNvPr>
              <p:cNvSpPr>
                <a:spLocks noChangeArrowheads="1"/>
              </p:cNvSpPr>
              <p:nvPr/>
            </p:nvSpPr>
            <p:spPr bwMode="auto">
              <a:xfrm>
                <a:off x="5117" y="2152"/>
                <a:ext cx="435" cy="18"/>
              </a:xfrm>
              <a:prstGeom prst="rect">
                <a:avLst/>
              </a:prstGeom>
              <a:solidFill>
                <a:srgbClr val="C1E01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30" name="Rectangle 223">
                <a:extLst>
                  <a:ext uri="{FF2B5EF4-FFF2-40B4-BE49-F238E27FC236}">
                    <a16:creationId xmlns:a16="http://schemas.microsoft.com/office/drawing/2014/main" id="{2E9F6C07-45AF-4B20-8E5B-F80B7EE6C1F4}"/>
                  </a:ext>
                </a:extLst>
              </p:cNvPr>
              <p:cNvSpPr>
                <a:spLocks noChangeArrowheads="1"/>
              </p:cNvSpPr>
              <p:nvPr/>
            </p:nvSpPr>
            <p:spPr bwMode="auto">
              <a:xfrm>
                <a:off x="5117" y="2170"/>
                <a:ext cx="435" cy="15"/>
              </a:xfrm>
              <a:prstGeom prst="rect">
                <a:avLst/>
              </a:prstGeom>
              <a:solidFill>
                <a:srgbClr val="BFDF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31" name="Rectangle 224">
                <a:extLst>
                  <a:ext uri="{FF2B5EF4-FFF2-40B4-BE49-F238E27FC236}">
                    <a16:creationId xmlns:a16="http://schemas.microsoft.com/office/drawing/2014/main" id="{A5C2AC68-FD4B-4E22-AE6B-C339B0650FFF}"/>
                  </a:ext>
                </a:extLst>
              </p:cNvPr>
              <p:cNvSpPr>
                <a:spLocks noChangeArrowheads="1"/>
              </p:cNvSpPr>
              <p:nvPr/>
            </p:nvSpPr>
            <p:spPr bwMode="auto">
              <a:xfrm>
                <a:off x="5117" y="2185"/>
                <a:ext cx="435" cy="15"/>
              </a:xfrm>
              <a:prstGeom prst="rect">
                <a:avLst/>
              </a:prstGeom>
              <a:solidFill>
                <a:srgbClr val="BDDE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32" name="Rectangle 225">
                <a:extLst>
                  <a:ext uri="{FF2B5EF4-FFF2-40B4-BE49-F238E27FC236}">
                    <a16:creationId xmlns:a16="http://schemas.microsoft.com/office/drawing/2014/main" id="{E3901D5B-0049-4246-BEC0-4CB57120B466}"/>
                  </a:ext>
                </a:extLst>
              </p:cNvPr>
              <p:cNvSpPr>
                <a:spLocks noChangeArrowheads="1"/>
              </p:cNvSpPr>
              <p:nvPr/>
            </p:nvSpPr>
            <p:spPr bwMode="auto">
              <a:xfrm>
                <a:off x="5117" y="2200"/>
                <a:ext cx="435" cy="15"/>
              </a:xfrm>
              <a:prstGeom prst="rect">
                <a:avLst/>
              </a:prstGeom>
              <a:solidFill>
                <a:srgbClr val="BBDD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33" name="Rectangle 226">
                <a:extLst>
                  <a:ext uri="{FF2B5EF4-FFF2-40B4-BE49-F238E27FC236}">
                    <a16:creationId xmlns:a16="http://schemas.microsoft.com/office/drawing/2014/main" id="{5ECD49B7-106A-4300-9AE0-E2E0E1D32160}"/>
                  </a:ext>
                </a:extLst>
              </p:cNvPr>
              <p:cNvSpPr>
                <a:spLocks noChangeArrowheads="1"/>
              </p:cNvSpPr>
              <p:nvPr/>
            </p:nvSpPr>
            <p:spPr bwMode="auto">
              <a:xfrm>
                <a:off x="5117" y="2215"/>
                <a:ext cx="435" cy="15"/>
              </a:xfrm>
              <a:prstGeom prst="rect">
                <a:avLst/>
              </a:prstGeom>
              <a:solidFill>
                <a:srgbClr val="B9DC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34" name="Rectangle 227">
                <a:extLst>
                  <a:ext uri="{FF2B5EF4-FFF2-40B4-BE49-F238E27FC236}">
                    <a16:creationId xmlns:a16="http://schemas.microsoft.com/office/drawing/2014/main" id="{C0D68344-7DD1-49F6-958C-186F8737D06F}"/>
                  </a:ext>
                </a:extLst>
              </p:cNvPr>
              <p:cNvSpPr>
                <a:spLocks noChangeArrowheads="1"/>
              </p:cNvSpPr>
              <p:nvPr/>
            </p:nvSpPr>
            <p:spPr bwMode="auto">
              <a:xfrm>
                <a:off x="5117" y="2230"/>
                <a:ext cx="435" cy="14"/>
              </a:xfrm>
              <a:prstGeom prst="rect">
                <a:avLst/>
              </a:prstGeom>
              <a:solidFill>
                <a:srgbClr val="B7DB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35" name="Rectangle 228">
                <a:extLst>
                  <a:ext uri="{FF2B5EF4-FFF2-40B4-BE49-F238E27FC236}">
                    <a16:creationId xmlns:a16="http://schemas.microsoft.com/office/drawing/2014/main" id="{286565ED-9653-411F-993D-DDB283515414}"/>
                  </a:ext>
                </a:extLst>
              </p:cNvPr>
              <p:cNvSpPr>
                <a:spLocks noChangeArrowheads="1"/>
              </p:cNvSpPr>
              <p:nvPr/>
            </p:nvSpPr>
            <p:spPr bwMode="auto">
              <a:xfrm>
                <a:off x="5117" y="2244"/>
                <a:ext cx="435" cy="19"/>
              </a:xfrm>
              <a:prstGeom prst="rect">
                <a:avLst/>
              </a:prstGeom>
              <a:solidFill>
                <a:srgbClr val="B5DA2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36" name="Rectangle 229">
                <a:extLst>
                  <a:ext uri="{FF2B5EF4-FFF2-40B4-BE49-F238E27FC236}">
                    <a16:creationId xmlns:a16="http://schemas.microsoft.com/office/drawing/2014/main" id="{F7D65E7A-587E-4FF2-9430-4D0DF0B3881F}"/>
                  </a:ext>
                </a:extLst>
              </p:cNvPr>
              <p:cNvSpPr>
                <a:spLocks noChangeArrowheads="1"/>
              </p:cNvSpPr>
              <p:nvPr/>
            </p:nvSpPr>
            <p:spPr bwMode="auto">
              <a:xfrm>
                <a:off x="5117" y="2263"/>
                <a:ext cx="435" cy="15"/>
              </a:xfrm>
              <a:prstGeom prst="rect">
                <a:avLst/>
              </a:prstGeom>
              <a:solidFill>
                <a:srgbClr val="B3D9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37" name="Rectangle 230">
                <a:extLst>
                  <a:ext uri="{FF2B5EF4-FFF2-40B4-BE49-F238E27FC236}">
                    <a16:creationId xmlns:a16="http://schemas.microsoft.com/office/drawing/2014/main" id="{66813A23-B230-49B4-8A19-03914B132B5D}"/>
                  </a:ext>
                </a:extLst>
              </p:cNvPr>
              <p:cNvSpPr>
                <a:spLocks noChangeArrowheads="1"/>
              </p:cNvSpPr>
              <p:nvPr/>
            </p:nvSpPr>
            <p:spPr bwMode="auto">
              <a:xfrm>
                <a:off x="5117" y="2278"/>
                <a:ext cx="435" cy="15"/>
              </a:xfrm>
              <a:prstGeom prst="rect">
                <a:avLst/>
              </a:prstGeom>
              <a:solidFill>
                <a:srgbClr val="B1D82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38" name="Rectangle 231">
                <a:extLst>
                  <a:ext uri="{FF2B5EF4-FFF2-40B4-BE49-F238E27FC236}">
                    <a16:creationId xmlns:a16="http://schemas.microsoft.com/office/drawing/2014/main" id="{A80B39CD-9F63-4330-886C-20E3F4A103BE}"/>
                  </a:ext>
                </a:extLst>
              </p:cNvPr>
              <p:cNvSpPr>
                <a:spLocks noChangeArrowheads="1"/>
              </p:cNvSpPr>
              <p:nvPr/>
            </p:nvSpPr>
            <p:spPr bwMode="auto">
              <a:xfrm>
                <a:off x="5117" y="2293"/>
                <a:ext cx="435" cy="15"/>
              </a:xfrm>
              <a:prstGeom prst="rect">
                <a:avLst/>
              </a:prstGeom>
              <a:solidFill>
                <a:srgbClr val="AFD7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39" name="Rectangle 232">
                <a:extLst>
                  <a:ext uri="{FF2B5EF4-FFF2-40B4-BE49-F238E27FC236}">
                    <a16:creationId xmlns:a16="http://schemas.microsoft.com/office/drawing/2014/main" id="{F55256B9-84AE-4D7F-80BA-BFB4C3EBD91D}"/>
                  </a:ext>
                </a:extLst>
              </p:cNvPr>
              <p:cNvSpPr>
                <a:spLocks noChangeArrowheads="1"/>
              </p:cNvSpPr>
              <p:nvPr/>
            </p:nvSpPr>
            <p:spPr bwMode="auto">
              <a:xfrm>
                <a:off x="5117" y="2308"/>
                <a:ext cx="435" cy="15"/>
              </a:xfrm>
              <a:prstGeom prst="rect">
                <a:avLst/>
              </a:prstGeom>
              <a:solidFill>
                <a:srgbClr val="ADD6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40" name="Rectangle 233">
                <a:extLst>
                  <a:ext uri="{FF2B5EF4-FFF2-40B4-BE49-F238E27FC236}">
                    <a16:creationId xmlns:a16="http://schemas.microsoft.com/office/drawing/2014/main" id="{126726BC-F787-462F-A6C0-668934FDE3DA}"/>
                  </a:ext>
                </a:extLst>
              </p:cNvPr>
              <p:cNvSpPr>
                <a:spLocks noChangeArrowheads="1"/>
              </p:cNvSpPr>
              <p:nvPr/>
            </p:nvSpPr>
            <p:spPr bwMode="auto">
              <a:xfrm>
                <a:off x="5117" y="2323"/>
                <a:ext cx="435" cy="18"/>
              </a:xfrm>
              <a:prstGeom prst="rect">
                <a:avLst/>
              </a:prstGeom>
              <a:solidFill>
                <a:srgbClr val="ABD52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41" name="Rectangle 234">
                <a:extLst>
                  <a:ext uri="{FF2B5EF4-FFF2-40B4-BE49-F238E27FC236}">
                    <a16:creationId xmlns:a16="http://schemas.microsoft.com/office/drawing/2014/main" id="{E05712A8-DF09-41AD-8A5B-64228B05E583}"/>
                  </a:ext>
                </a:extLst>
              </p:cNvPr>
              <p:cNvSpPr>
                <a:spLocks noChangeArrowheads="1"/>
              </p:cNvSpPr>
              <p:nvPr/>
            </p:nvSpPr>
            <p:spPr bwMode="auto">
              <a:xfrm>
                <a:off x="5117" y="2341"/>
                <a:ext cx="435" cy="15"/>
              </a:xfrm>
              <a:prstGeom prst="rect">
                <a:avLst/>
              </a:prstGeom>
              <a:solidFill>
                <a:srgbClr val="A9D4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42" name="Rectangle 235">
                <a:extLst>
                  <a:ext uri="{FF2B5EF4-FFF2-40B4-BE49-F238E27FC236}">
                    <a16:creationId xmlns:a16="http://schemas.microsoft.com/office/drawing/2014/main" id="{44EEFDC8-434D-48C2-B73D-1CD004D49320}"/>
                  </a:ext>
                </a:extLst>
              </p:cNvPr>
              <p:cNvSpPr>
                <a:spLocks noChangeArrowheads="1"/>
              </p:cNvSpPr>
              <p:nvPr/>
            </p:nvSpPr>
            <p:spPr bwMode="auto">
              <a:xfrm>
                <a:off x="5117" y="2356"/>
                <a:ext cx="435" cy="15"/>
              </a:xfrm>
              <a:prstGeom prst="rect">
                <a:avLst/>
              </a:prstGeom>
              <a:solidFill>
                <a:srgbClr val="A7D32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43" name="Rectangle 236">
                <a:extLst>
                  <a:ext uri="{FF2B5EF4-FFF2-40B4-BE49-F238E27FC236}">
                    <a16:creationId xmlns:a16="http://schemas.microsoft.com/office/drawing/2014/main" id="{BEC34AC8-3A03-4E99-AB87-2B9957A1CCB3}"/>
                  </a:ext>
                </a:extLst>
              </p:cNvPr>
              <p:cNvSpPr>
                <a:spLocks noChangeArrowheads="1"/>
              </p:cNvSpPr>
              <p:nvPr/>
            </p:nvSpPr>
            <p:spPr bwMode="auto">
              <a:xfrm>
                <a:off x="5117" y="2371"/>
                <a:ext cx="435" cy="15"/>
              </a:xfrm>
              <a:prstGeom prst="rect">
                <a:avLst/>
              </a:prstGeom>
              <a:solidFill>
                <a:srgbClr val="A5D2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44" name="Rectangle 237">
                <a:extLst>
                  <a:ext uri="{FF2B5EF4-FFF2-40B4-BE49-F238E27FC236}">
                    <a16:creationId xmlns:a16="http://schemas.microsoft.com/office/drawing/2014/main" id="{0E8472F9-A4BE-4563-93AD-17822A765A47}"/>
                  </a:ext>
                </a:extLst>
              </p:cNvPr>
              <p:cNvSpPr>
                <a:spLocks noChangeArrowheads="1"/>
              </p:cNvSpPr>
              <p:nvPr/>
            </p:nvSpPr>
            <p:spPr bwMode="auto">
              <a:xfrm>
                <a:off x="5117" y="2386"/>
                <a:ext cx="435" cy="15"/>
              </a:xfrm>
              <a:prstGeom prst="rect">
                <a:avLst/>
              </a:prstGeom>
              <a:solidFill>
                <a:srgbClr val="A3D1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45" name="Rectangle 238">
                <a:extLst>
                  <a:ext uri="{FF2B5EF4-FFF2-40B4-BE49-F238E27FC236}">
                    <a16:creationId xmlns:a16="http://schemas.microsoft.com/office/drawing/2014/main" id="{8740CE27-B5A7-4C7C-B243-EDC60D73507E}"/>
                  </a:ext>
                </a:extLst>
              </p:cNvPr>
              <p:cNvSpPr>
                <a:spLocks noChangeArrowheads="1"/>
              </p:cNvSpPr>
              <p:nvPr/>
            </p:nvSpPr>
            <p:spPr bwMode="auto">
              <a:xfrm>
                <a:off x="5117" y="2401"/>
                <a:ext cx="435" cy="15"/>
              </a:xfrm>
              <a:prstGeom prst="rect">
                <a:avLst/>
              </a:prstGeom>
              <a:solidFill>
                <a:srgbClr val="A1D0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46" name="Rectangle 239">
                <a:extLst>
                  <a:ext uri="{FF2B5EF4-FFF2-40B4-BE49-F238E27FC236}">
                    <a16:creationId xmlns:a16="http://schemas.microsoft.com/office/drawing/2014/main" id="{CC7006B0-B61E-4CFA-B5F9-2105AFE69037}"/>
                  </a:ext>
                </a:extLst>
              </p:cNvPr>
              <p:cNvSpPr>
                <a:spLocks noChangeArrowheads="1"/>
              </p:cNvSpPr>
              <p:nvPr/>
            </p:nvSpPr>
            <p:spPr bwMode="auto">
              <a:xfrm>
                <a:off x="5117" y="2416"/>
                <a:ext cx="435" cy="18"/>
              </a:xfrm>
              <a:prstGeom prst="rect">
                <a:avLst/>
              </a:prstGeom>
              <a:solidFill>
                <a:srgbClr val="9FCF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47" name="Rectangle 240">
                <a:extLst>
                  <a:ext uri="{FF2B5EF4-FFF2-40B4-BE49-F238E27FC236}">
                    <a16:creationId xmlns:a16="http://schemas.microsoft.com/office/drawing/2014/main" id="{395B2C7D-3BFF-43EB-A4F7-AF43AF77546C}"/>
                  </a:ext>
                </a:extLst>
              </p:cNvPr>
              <p:cNvSpPr>
                <a:spLocks noChangeArrowheads="1"/>
              </p:cNvSpPr>
              <p:nvPr/>
            </p:nvSpPr>
            <p:spPr bwMode="auto">
              <a:xfrm>
                <a:off x="5117" y="2434"/>
                <a:ext cx="435" cy="15"/>
              </a:xfrm>
              <a:prstGeom prst="rect">
                <a:avLst/>
              </a:prstGeom>
              <a:solidFill>
                <a:srgbClr val="9DCE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48" name="Rectangle 241">
                <a:extLst>
                  <a:ext uri="{FF2B5EF4-FFF2-40B4-BE49-F238E27FC236}">
                    <a16:creationId xmlns:a16="http://schemas.microsoft.com/office/drawing/2014/main" id="{9FEF0AF8-FE6E-4116-9E7B-40B9D08F654B}"/>
                  </a:ext>
                </a:extLst>
              </p:cNvPr>
              <p:cNvSpPr>
                <a:spLocks noChangeArrowheads="1"/>
              </p:cNvSpPr>
              <p:nvPr/>
            </p:nvSpPr>
            <p:spPr bwMode="auto">
              <a:xfrm>
                <a:off x="5117" y="2449"/>
                <a:ext cx="435" cy="15"/>
              </a:xfrm>
              <a:prstGeom prst="rect">
                <a:avLst/>
              </a:prstGeom>
              <a:solidFill>
                <a:srgbClr val="9BCD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49" name="Rectangle 242">
                <a:extLst>
                  <a:ext uri="{FF2B5EF4-FFF2-40B4-BE49-F238E27FC236}">
                    <a16:creationId xmlns:a16="http://schemas.microsoft.com/office/drawing/2014/main" id="{FCAC2C76-6BF0-4B20-B591-B4F43AEE7E38}"/>
                  </a:ext>
                </a:extLst>
              </p:cNvPr>
              <p:cNvSpPr>
                <a:spLocks noChangeArrowheads="1"/>
              </p:cNvSpPr>
              <p:nvPr/>
            </p:nvSpPr>
            <p:spPr bwMode="auto">
              <a:xfrm>
                <a:off x="5117" y="2464"/>
                <a:ext cx="435" cy="15"/>
              </a:xfrm>
              <a:prstGeom prst="rect">
                <a:avLst/>
              </a:prstGeom>
              <a:solidFill>
                <a:srgbClr val="99CC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50" name="Rectangle 243">
                <a:extLst>
                  <a:ext uri="{FF2B5EF4-FFF2-40B4-BE49-F238E27FC236}">
                    <a16:creationId xmlns:a16="http://schemas.microsoft.com/office/drawing/2014/main" id="{668FE761-E9E7-44FB-8F48-A50242D2AEF9}"/>
                  </a:ext>
                </a:extLst>
              </p:cNvPr>
              <p:cNvSpPr>
                <a:spLocks noChangeArrowheads="1"/>
              </p:cNvSpPr>
              <p:nvPr/>
            </p:nvSpPr>
            <p:spPr bwMode="auto">
              <a:xfrm>
                <a:off x="5117" y="2479"/>
                <a:ext cx="435" cy="15"/>
              </a:xfrm>
              <a:prstGeom prst="rect">
                <a:avLst/>
              </a:prstGeom>
              <a:solidFill>
                <a:srgbClr val="97CB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51" name="Rectangle 244">
                <a:extLst>
                  <a:ext uri="{FF2B5EF4-FFF2-40B4-BE49-F238E27FC236}">
                    <a16:creationId xmlns:a16="http://schemas.microsoft.com/office/drawing/2014/main" id="{CD71982F-B8EF-443D-8CC4-F2D59B8631AD}"/>
                  </a:ext>
                </a:extLst>
              </p:cNvPr>
              <p:cNvSpPr>
                <a:spLocks noChangeArrowheads="1"/>
              </p:cNvSpPr>
              <p:nvPr/>
            </p:nvSpPr>
            <p:spPr bwMode="auto">
              <a:xfrm>
                <a:off x="5117" y="2494"/>
                <a:ext cx="435" cy="18"/>
              </a:xfrm>
              <a:prstGeom prst="rect">
                <a:avLst/>
              </a:prstGeom>
              <a:solidFill>
                <a:srgbClr val="95CA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52" name="Rectangle 245">
                <a:extLst>
                  <a:ext uri="{FF2B5EF4-FFF2-40B4-BE49-F238E27FC236}">
                    <a16:creationId xmlns:a16="http://schemas.microsoft.com/office/drawing/2014/main" id="{97D5E0C1-5F14-4286-8542-B2742D131F6D}"/>
                  </a:ext>
                </a:extLst>
              </p:cNvPr>
              <p:cNvSpPr>
                <a:spLocks noChangeArrowheads="1"/>
              </p:cNvSpPr>
              <p:nvPr/>
            </p:nvSpPr>
            <p:spPr bwMode="auto">
              <a:xfrm>
                <a:off x="5117" y="2512"/>
                <a:ext cx="435" cy="15"/>
              </a:xfrm>
              <a:prstGeom prst="rect">
                <a:avLst/>
              </a:prstGeom>
              <a:solidFill>
                <a:srgbClr val="93C93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53" name="Rectangle 246">
                <a:extLst>
                  <a:ext uri="{FF2B5EF4-FFF2-40B4-BE49-F238E27FC236}">
                    <a16:creationId xmlns:a16="http://schemas.microsoft.com/office/drawing/2014/main" id="{6A3B3E64-D696-477A-8D7C-8F361AD2DAE0}"/>
                  </a:ext>
                </a:extLst>
              </p:cNvPr>
              <p:cNvSpPr>
                <a:spLocks noChangeArrowheads="1"/>
              </p:cNvSpPr>
              <p:nvPr/>
            </p:nvSpPr>
            <p:spPr bwMode="auto">
              <a:xfrm>
                <a:off x="5117" y="2527"/>
                <a:ext cx="435" cy="15"/>
              </a:xfrm>
              <a:prstGeom prst="rect">
                <a:avLst/>
              </a:prstGeom>
              <a:solidFill>
                <a:srgbClr val="91C8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54" name="Rectangle 247">
                <a:extLst>
                  <a:ext uri="{FF2B5EF4-FFF2-40B4-BE49-F238E27FC236}">
                    <a16:creationId xmlns:a16="http://schemas.microsoft.com/office/drawing/2014/main" id="{0DBA5B7F-C8F9-4F1D-AF99-473AD216D638}"/>
                  </a:ext>
                </a:extLst>
              </p:cNvPr>
              <p:cNvSpPr>
                <a:spLocks noChangeArrowheads="1"/>
              </p:cNvSpPr>
              <p:nvPr/>
            </p:nvSpPr>
            <p:spPr bwMode="auto">
              <a:xfrm>
                <a:off x="5117" y="2542"/>
                <a:ext cx="435" cy="15"/>
              </a:xfrm>
              <a:prstGeom prst="rect">
                <a:avLst/>
              </a:prstGeom>
              <a:solidFill>
                <a:srgbClr val="8FC7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55" name="Rectangle 248">
                <a:extLst>
                  <a:ext uri="{FF2B5EF4-FFF2-40B4-BE49-F238E27FC236}">
                    <a16:creationId xmlns:a16="http://schemas.microsoft.com/office/drawing/2014/main" id="{9C8BAD38-3FE4-412E-943E-BF0317EB3C44}"/>
                  </a:ext>
                </a:extLst>
              </p:cNvPr>
              <p:cNvSpPr>
                <a:spLocks noChangeArrowheads="1"/>
              </p:cNvSpPr>
              <p:nvPr/>
            </p:nvSpPr>
            <p:spPr bwMode="auto">
              <a:xfrm>
                <a:off x="5117" y="2557"/>
                <a:ext cx="435" cy="18"/>
              </a:xfrm>
              <a:prstGeom prst="rect">
                <a:avLst/>
              </a:prstGeom>
              <a:solidFill>
                <a:srgbClr val="8DC6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56" name="Rectangle 249">
                <a:extLst>
                  <a:ext uri="{FF2B5EF4-FFF2-40B4-BE49-F238E27FC236}">
                    <a16:creationId xmlns:a16="http://schemas.microsoft.com/office/drawing/2014/main" id="{2C255252-2484-48AE-BCDB-40F6DCCA6B21}"/>
                  </a:ext>
                </a:extLst>
              </p:cNvPr>
              <p:cNvSpPr>
                <a:spLocks noChangeArrowheads="1"/>
              </p:cNvSpPr>
              <p:nvPr/>
            </p:nvSpPr>
            <p:spPr bwMode="auto">
              <a:xfrm>
                <a:off x="5117" y="2575"/>
                <a:ext cx="435" cy="15"/>
              </a:xfrm>
              <a:prstGeom prst="rect">
                <a:avLst/>
              </a:prstGeom>
              <a:solidFill>
                <a:srgbClr val="8BC5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57" name="Rectangle 250">
                <a:extLst>
                  <a:ext uri="{FF2B5EF4-FFF2-40B4-BE49-F238E27FC236}">
                    <a16:creationId xmlns:a16="http://schemas.microsoft.com/office/drawing/2014/main" id="{D97289AF-E3FD-4E25-95B8-2CEC9BAD0C5F}"/>
                  </a:ext>
                </a:extLst>
              </p:cNvPr>
              <p:cNvSpPr>
                <a:spLocks noChangeArrowheads="1"/>
              </p:cNvSpPr>
              <p:nvPr/>
            </p:nvSpPr>
            <p:spPr bwMode="auto">
              <a:xfrm>
                <a:off x="5117" y="2590"/>
                <a:ext cx="435" cy="19"/>
              </a:xfrm>
              <a:prstGeom prst="rect">
                <a:avLst/>
              </a:prstGeom>
              <a:solidFill>
                <a:srgbClr val="89C4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58" name="Rectangle 251">
                <a:extLst>
                  <a:ext uri="{FF2B5EF4-FFF2-40B4-BE49-F238E27FC236}">
                    <a16:creationId xmlns:a16="http://schemas.microsoft.com/office/drawing/2014/main" id="{E8A99970-DF00-4527-9714-EFC727D44A3D}"/>
                  </a:ext>
                </a:extLst>
              </p:cNvPr>
              <p:cNvSpPr>
                <a:spLocks noChangeArrowheads="1"/>
              </p:cNvSpPr>
              <p:nvPr/>
            </p:nvSpPr>
            <p:spPr bwMode="auto">
              <a:xfrm>
                <a:off x="5117" y="2609"/>
                <a:ext cx="435" cy="15"/>
              </a:xfrm>
              <a:prstGeom prst="rect">
                <a:avLst/>
              </a:prstGeom>
              <a:solidFill>
                <a:srgbClr val="87C3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59" name="Rectangle 252">
                <a:extLst>
                  <a:ext uri="{FF2B5EF4-FFF2-40B4-BE49-F238E27FC236}">
                    <a16:creationId xmlns:a16="http://schemas.microsoft.com/office/drawing/2014/main" id="{57B19356-BDC8-48C0-B996-0704512FA2E9}"/>
                  </a:ext>
                </a:extLst>
              </p:cNvPr>
              <p:cNvSpPr>
                <a:spLocks noChangeArrowheads="1"/>
              </p:cNvSpPr>
              <p:nvPr/>
            </p:nvSpPr>
            <p:spPr bwMode="auto">
              <a:xfrm>
                <a:off x="5117" y="2624"/>
                <a:ext cx="435" cy="18"/>
              </a:xfrm>
              <a:prstGeom prst="rect">
                <a:avLst/>
              </a:prstGeom>
              <a:solidFill>
                <a:srgbClr val="85C2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60" name="Rectangle 253">
                <a:extLst>
                  <a:ext uri="{FF2B5EF4-FFF2-40B4-BE49-F238E27FC236}">
                    <a16:creationId xmlns:a16="http://schemas.microsoft.com/office/drawing/2014/main" id="{36B61E33-696E-4849-A652-F6EA04CDD57E}"/>
                  </a:ext>
                </a:extLst>
              </p:cNvPr>
              <p:cNvSpPr>
                <a:spLocks noChangeArrowheads="1"/>
              </p:cNvSpPr>
              <p:nvPr/>
            </p:nvSpPr>
            <p:spPr bwMode="auto">
              <a:xfrm>
                <a:off x="5117" y="2642"/>
                <a:ext cx="435" cy="15"/>
              </a:xfrm>
              <a:prstGeom prst="rect">
                <a:avLst/>
              </a:prstGeom>
              <a:solidFill>
                <a:srgbClr val="83C1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61" name="Rectangle 254">
                <a:extLst>
                  <a:ext uri="{FF2B5EF4-FFF2-40B4-BE49-F238E27FC236}">
                    <a16:creationId xmlns:a16="http://schemas.microsoft.com/office/drawing/2014/main" id="{A8ABF5A7-9543-48CE-BBAF-D5E3850B8A65}"/>
                  </a:ext>
                </a:extLst>
              </p:cNvPr>
              <p:cNvSpPr>
                <a:spLocks noChangeArrowheads="1"/>
              </p:cNvSpPr>
              <p:nvPr/>
            </p:nvSpPr>
            <p:spPr bwMode="auto">
              <a:xfrm>
                <a:off x="5117" y="2657"/>
                <a:ext cx="435" cy="15"/>
              </a:xfrm>
              <a:prstGeom prst="rect">
                <a:avLst/>
              </a:prstGeom>
              <a:solidFill>
                <a:srgbClr val="81C1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62" name="Rectangle 255">
                <a:extLst>
                  <a:ext uri="{FF2B5EF4-FFF2-40B4-BE49-F238E27FC236}">
                    <a16:creationId xmlns:a16="http://schemas.microsoft.com/office/drawing/2014/main" id="{387594EA-C96B-4263-91B0-D25B5504F676}"/>
                  </a:ext>
                </a:extLst>
              </p:cNvPr>
              <p:cNvSpPr>
                <a:spLocks noChangeArrowheads="1"/>
              </p:cNvSpPr>
              <p:nvPr/>
            </p:nvSpPr>
            <p:spPr bwMode="auto">
              <a:xfrm>
                <a:off x="5117" y="2672"/>
                <a:ext cx="435" cy="19"/>
              </a:xfrm>
              <a:prstGeom prst="rect">
                <a:avLst/>
              </a:prstGeom>
              <a:solidFill>
                <a:srgbClr val="7FC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63" name="Rectangle 256">
                <a:extLst>
                  <a:ext uri="{FF2B5EF4-FFF2-40B4-BE49-F238E27FC236}">
                    <a16:creationId xmlns:a16="http://schemas.microsoft.com/office/drawing/2014/main" id="{2EC45BFE-CA74-488D-ACA7-F09AC603B449}"/>
                  </a:ext>
                </a:extLst>
              </p:cNvPr>
              <p:cNvSpPr>
                <a:spLocks noChangeArrowheads="1"/>
              </p:cNvSpPr>
              <p:nvPr/>
            </p:nvSpPr>
            <p:spPr bwMode="auto">
              <a:xfrm>
                <a:off x="5117" y="2691"/>
                <a:ext cx="435" cy="15"/>
              </a:xfrm>
              <a:prstGeom prst="rect">
                <a:avLst/>
              </a:prstGeom>
              <a:solidFill>
                <a:srgbClr val="7DBF4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64" name="Rectangle 257">
                <a:extLst>
                  <a:ext uri="{FF2B5EF4-FFF2-40B4-BE49-F238E27FC236}">
                    <a16:creationId xmlns:a16="http://schemas.microsoft.com/office/drawing/2014/main" id="{FA3234E7-BE94-49EB-BC04-78A335A5CF62}"/>
                  </a:ext>
                </a:extLst>
              </p:cNvPr>
              <p:cNvSpPr>
                <a:spLocks noChangeArrowheads="1"/>
              </p:cNvSpPr>
              <p:nvPr/>
            </p:nvSpPr>
            <p:spPr bwMode="auto">
              <a:xfrm>
                <a:off x="5117" y="2706"/>
                <a:ext cx="435" cy="15"/>
              </a:xfrm>
              <a:prstGeom prst="rect">
                <a:avLst/>
              </a:prstGeom>
              <a:solidFill>
                <a:srgbClr val="7BBE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65" name="Rectangle 258">
                <a:extLst>
                  <a:ext uri="{FF2B5EF4-FFF2-40B4-BE49-F238E27FC236}">
                    <a16:creationId xmlns:a16="http://schemas.microsoft.com/office/drawing/2014/main" id="{C40F521C-C2DF-4D10-8A92-00E588B70F65}"/>
                  </a:ext>
                </a:extLst>
              </p:cNvPr>
              <p:cNvSpPr>
                <a:spLocks noChangeArrowheads="1"/>
              </p:cNvSpPr>
              <p:nvPr/>
            </p:nvSpPr>
            <p:spPr bwMode="auto">
              <a:xfrm>
                <a:off x="5117" y="2721"/>
                <a:ext cx="435" cy="14"/>
              </a:xfrm>
              <a:prstGeom prst="rect">
                <a:avLst/>
              </a:prstGeom>
              <a:solidFill>
                <a:srgbClr val="79BD4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66" name="Rectangle 259">
                <a:extLst>
                  <a:ext uri="{FF2B5EF4-FFF2-40B4-BE49-F238E27FC236}">
                    <a16:creationId xmlns:a16="http://schemas.microsoft.com/office/drawing/2014/main" id="{4650D3C3-C5D9-4C17-90A2-8D2001FA3B51}"/>
                  </a:ext>
                </a:extLst>
              </p:cNvPr>
              <p:cNvSpPr>
                <a:spLocks noChangeArrowheads="1"/>
              </p:cNvSpPr>
              <p:nvPr/>
            </p:nvSpPr>
            <p:spPr bwMode="auto">
              <a:xfrm>
                <a:off x="5117" y="2735"/>
                <a:ext cx="435" cy="15"/>
              </a:xfrm>
              <a:prstGeom prst="rect">
                <a:avLst/>
              </a:prstGeom>
              <a:solidFill>
                <a:srgbClr val="77BC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67" name="Rectangle 260">
                <a:extLst>
                  <a:ext uri="{FF2B5EF4-FFF2-40B4-BE49-F238E27FC236}">
                    <a16:creationId xmlns:a16="http://schemas.microsoft.com/office/drawing/2014/main" id="{8196AAF6-5A35-4B4C-B851-E58EDABC7B58}"/>
                  </a:ext>
                </a:extLst>
              </p:cNvPr>
              <p:cNvSpPr>
                <a:spLocks noChangeArrowheads="1"/>
              </p:cNvSpPr>
              <p:nvPr/>
            </p:nvSpPr>
            <p:spPr bwMode="auto">
              <a:xfrm>
                <a:off x="5117" y="2750"/>
                <a:ext cx="435" cy="19"/>
              </a:xfrm>
              <a:prstGeom prst="rect">
                <a:avLst/>
              </a:prstGeom>
              <a:solidFill>
                <a:srgbClr val="75BB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68" name="Rectangle 261">
                <a:extLst>
                  <a:ext uri="{FF2B5EF4-FFF2-40B4-BE49-F238E27FC236}">
                    <a16:creationId xmlns:a16="http://schemas.microsoft.com/office/drawing/2014/main" id="{EE9C8E44-FD7A-410B-8015-1295456890A8}"/>
                  </a:ext>
                </a:extLst>
              </p:cNvPr>
              <p:cNvSpPr>
                <a:spLocks noChangeArrowheads="1"/>
              </p:cNvSpPr>
              <p:nvPr/>
            </p:nvSpPr>
            <p:spPr bwMode="auto">
              <a:xfrm>
                <a:off x="5117" y="2769"/>
                <a:ext cx="435" cy="15"/>
              </a:xfrm>
              <a:prstGeom prst="rect">
                <a:avLst/>
              </a:prstGeom>
              <a:solidFill>
                <a:srgbClr val="73BA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69" name="Rectangle 262">
                <a:extLst>
                  <a:ext uri="{FF2B5EF4-FFF2-40B4-BE49-F238E27FC236}">
                    <a16:creationId xmlns:a16="http://schemas.microsoft.com/office/drawing/2014/main" id="{17B4D32E-C884-4E73-95A8-F29E2A38C069}"/>
                  </a:ext>
                </a:extLst>
              </p:cNvPr>
              <p:cNvSpPr>
                <a:spLocks noChangeArrowheads="1"/>
              </p:cNvSpPr>
              <p:nvPr/>
            </p:nvSpPr>
            <p:spPr bwMode="auto">
              <a:xfrm>
                <a:off x="5117" y="2784"/>
                <a:ext cx="435" cy="15"/>
              </a:xfrm>
              <a:prstGeom prst="rect">
                <a:avLst/>
              </a:prstGeom>
              <a:solidFill>
                <a:srgbClr val="71B9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70" name="Rectangle 263">
                <a:extLst>
                  <a:ext uri="{FF2B5EF4-FFF2-40B4-BE49-F238E27FC236}">
                    <a16:creationId xmlns:a16="http://schemas.microsoft.com/office/drawing/2014/main" id="{A136DFCD-3531-4189-8326-5037E82E54E6}"/>
                  </a:ext>
                </a:extLst>
              </p:cNvPr>
              <p:cNvSpPr>
                <a:spLocks noChangeArrowheads="1"/>
              </p:cNvSpPr>
              <p:nvPr/>
            </p:nvSpPr>
            <p:spPr bwMode="auto">
              <a:xfrm>
                <a:off x="5117" y="2799"/>
                <a:ext cx="435" cy="14"/>
              </a:xfrm>
              <a:prstGeom prst="rect">
                <a:avLst/>
              </a:prstGeom>
              <a:solidFill>
                <a:srgbClr val="6FB8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71" name="Rectangle 264">
                <a:extLst>
                  <a:ext uri="{FF2B5EF4-FFF2-40B4-BE49-F238E27FC236}">
                    <a16:creationId xmlns:a16="http://schemas.microsoft.com/office/drawing/2014/main" id="{0FE29C99-E7FA-46E1-BEEA-FA10FAF0B73F}"/>
                  </a:ext>
                </a:extLst>
              </p:cNvPr>
              <p:cNvSpPr>
                <a:spLocks noChangeArrowheads="1"/>
              </p:cNvSpPr>
              <p:nvPr/>
            </p:nvSpPr>
            <p:spPr bwMode="auto">
              <a:xfrm>
                <a:off x="5117" y="2813"/>
                <a:ext cx="435" cy="15"/>
              </a:xfrm>
              <a:prstGeom prst="rect">
                <a:avLst/>
              </a:prstGeom>
              <a:solidFill>
                <a:srgbClr val="6DB7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72" name="Rectangle 265">
                <a:extLst>
                  <a:ext uri="{FF2B5EF4-FFF2-40B4-BE49-F238E27FC236}">
                    <a16:creationId xmlns:a16="http://schemas.microsoft.com/office/drawing/2014/main" id="{726A8885-7E5E-4631-890E-D9ABC8D7F230}"/>
                  </a:ext>
                </a:extLst>
              </p:cNvPr>
              <p:cNvSpPr>
                <a:spLocks noChangeArrowheads="1"/>
              </p:cNvSpPr>
              <p:nvPr/>
            </p:nvSpPr>
            <p:spPr bwMode="auto">
              <a:xfrm>
                <a:off x="5117" y="2828"/>
                <a:ext cx="435" cy="15"/>
              </a:xfrm>
              <a:prstGeom prst="rect">
                <a:avLst/>
              </a:prstGeom>
              <a:solidFill>
                <a:srgbClr val="6BB6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73" name="Rectangle 266">
                <a:extLst>
                  <a:ext uri="{FF2B5EF4-FFF2-40B4-BE49-F238E27FC236}">
                    <a16:creationId xmlns:a16="http://schemas.microsoft.com/office/drawing/2014/main" id="{D6245443-A579-437F-8740-7D9AC40EB89C}"/>
                  </a:ext>
                </a:extLst>
              </p:cNvPr>
              <p:cNvSpPr>
                <a:spLocks noChangeArrowheads="1"/>
              </p:cNvSpPr>
              <p:nvPr/>
            </p:nvSpPr>
            <p:spPr bwMode="auto">
              <a:xfrm>
                <a:off x="5117" y="2843"/>
                <a:ext cx="435" cy="19"/>
              </a:xfrm>
              <a:prstGeom prst="rect">
                <a:avLst/>
              </a:prstGeom>
              <a:solidFill>
                <a:srgbClr val="69B5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74" name="Rectangle 267">
                <a:extLst>
                  <a:ext uri="{FF2B5EF4-FFF2-40B4-BE49-F238E27FC236}">
                    <a16:creationId xmlns:a16="http://schemas.microsoft.com/office/drawing/2014/main" id="{F8603659-6960-46C7-B5F7-EE44C17CBCAA}"/>
                  </a:ext>
                </a:extLst>
              </p:cNvPr>
              <p:cNvSpPr>
                <a:spLocks noChangeArrowheads="1"/>
              </p:cNvSpPr>
              <p:nvPr/>
            </p:nvSpPr>
            <p:spPr bwMode="auto">
              <a:xfrm>
                <a:off x="5117" y="2862"/>
                <a:ext cx="435" cy="15"/>
              </a:xfrm>
              <a:prstGeom prst="rect">
                <a:avLst/>
              </a:prstGeom>
              <a:solidFill>
                <a:srgbClr val="67B4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75" name="Rectangle 268">
                <a:extLst>
                  <a:ext uri="{FF2B5EF4-FFF2-40B4-BE49-F238E27FC236}">
                    <a16:creationId xmlns:a16="http://schemas.microsoft.com/office/drawing/2014/main" id="{FEEAD473-8820-44AB-ACDC-C1DAD5CC7067}"/>
                  </a:ext>
                </a:extLst>
              </p:cNvPr>
              <p:cNvSpPr>
                <a:spLocks noChangeArrowheads="1"/>
              </p:cNvSpPr>
              <p:nvPr/>
            </p:nvSpPr>
            <p:spPr bwMode="auto">
              <a:xfrm>
                <a:off x="5117" y="2877"/>
                <a:ext cx="435" cy="15"/>
              </a:xfrm>
              <a:prstGeom prst="rect">
                <a:avLst/>
              </a:prstGeom>
              <a:solidFill>
                <a:srgbClr val="65B3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76" name="Rectangle 269">
                <a:extLst>
                  <a:ext uri="{FF2B5EF4-FFF2-40B4-BE49-F238E27FC236}">
                    <a16:creationId xmlns:a16="http://schemas.microsoft.com/office/drawing/2014/main" id="{EC6FB581-E556-43E3-83E7-777CD03BB4B2}"/>
                  </a:ext>
                </a:extLst>
              </p:cNvPr>
              <p:cNvSpPr>
                <a:spLocks noChangeArrowheads="1"/>
              </p:cNvSpPr>
              <p:nvPr/>
            </p:nvSpPr>
            <p:spPr bwMode="auto">
              <a:xfrm>
                <a:off x="5117" y="2892"/>
                <a:ext cx="435" cy="14"/>
              </a:xfrm>
              <a:prstGeom prst="rect">
                <a:avLst/>
              </a:prstGeom>
              <a:solidFill>
                <a:srgbClr val="63B24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77" name="Rectangle 270">
                <a:extLst>
                  <a:ext uri="{FF2B5EF4-FFF2-40B4-BE49-F238E27FC236}">
                    <a16:creationId xmlns:a16="http://schemas.microsoft.com/office/drawing/2014/main" id="{8CED7ABD-A6E6-4E13-B39A-20CE169F5BE1}"/>
                  </a:ext>
                </a:extLst>
              </p:cNvPr>
              <p:cNvSpPr>
                <a:spLocks noChangeArrowheads="1"/>
              </p:cNvSpPr>
              <p:nvPr/>
            </p:nvSpPr>
            <p:spPr bwMode="auto">
              <a:xfrm>
                <a:off x="5117" y="2906"/>
                <a:ext cx="435" cy="15"/>
              </a:xfrm>
              <a:prstGeom prst="rect">
                <a:avLst/>
              </a:prstGeom>
              <a:solidFill>
                <a:srgbClr val="61B1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78" name="Rectangle 271">
                <a:extLst>
                  <a:ext uri="{FF2B5EF4-FFF2-40B4-BE49-F238E27FC236}">
                    <a16:creationId xmlns:a16="http://schemas.microsoft.com/office/drawing/2014/main" id="{808E838B-B259-4D06-A085-139BACEAD7FD}"/>
                  </a:ext>
                </a:extLst>
              </p:cNvPr>
              <p:cNvSpPr>
                <a:spLocks noChangeArrowheads="1"/>
              </p:cNvSpPr>
              <p:nvPr/>
            </p:nvSpPr>
            <p:spPr bwMode="auto">
              <a:xfrm>
                <a:off x="5117" y="2921"/>
                <a:ext cx="435" cy="19"/>
              </a:xfrm>
              <a:prstGeom prst="rect">
                <a:avLst/>
              </a:prstGeom>
              <a:solidFill>
                <a:srgbClr val="5F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79" name="Rectangle 272">
                <a:extLst>
                  <a:ext uri="{FF2B5EF4-FFF2-40B4-BE49-F238E27FC236}">
                    <a16:creationId xmlns:a16="http://schemas.microsoft.com/office/drawing/2014/main" id="{18649CA2-19A1-4C19-9C2C-DE586E5DB4B0}"/>
                  </a:ext>
                </a:extLst>
              </p:cNvPr>
              <p:cNvSpPr>
                <a:spLocks noChangeArrowheads="1"/>
              </p:cNvSpPr>
              <p:nvPr/>
            </p:nvSpPr>
            <p:spPr bwMode="auto">
              <a:xfrm>
                <a:off x="5117" y="2940"/>
                <a:ext cx="435" cy="15"/>
              </a:xfrm>
              <a:prstGeom prst="rect">
                <a:avLst/>
              </a:prstGeom>
              <a:solidFill>
                <a:srgbClr val="5DAF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80" name="Rectangle 273">
                <a:extLst>
                  <a:ext uri="{FF2B5EF4-FFF2-40B4-BE49-F238E27FC236}">
                    <a16:creationId xmlns:a16="http://schemas.microsoft.com/office/drawing/2014/main" id="{CA3B6529-CD54-4CA1-B66F-11889A2A149E}"/>
                  </a:ext>
                </a:extLst>
              </p:cNvPr>
              <p:cNvSpPr>
                <a:spLocks noChangeArrowheads="1"/>
              </p:cNvSpPr>
              <p:nvPr/>
            </p:nvSpPr>
            <p:spPr bwMode="auto">
              <a:xfrm>
                <a:off x="5117" y="2955"/>
                <a:ext cx="435" cy="15"/>
              </a:xfrm>
              <a:prstGeom prst="rect">
                <a:avLst/>
              </a:prstGeom>
              <a:solidFill>
                <a:srgbClr val="5BAE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81" name="Rectangle 274">
                <a:extLst>
                  <a:ext uri="{FF2B5EF4-FFF2-40B4-BE49-F238E27FC236}">
                    <a16:creationId xmlns:a16="http://schemas.microsoft.com/office/drawing/2014/main" id="{803745A0-0CC3-4E5B-A87A-CB11B6BA71AE}"/>
                  </a:ext>
                </a:extLst>
              </p:cNvPr>
              <p:cNvSpPr>
                <a:spLocks noChangeArrowheads="1"/>
              </p:cNvSpPr>
              <p:nvPr/>
            </p:nvSpPr>
            <p:spPr bwMode="auto">
              <a:xfrm>
                <a:off x="5117" y="2970"/>
                <a:ext cx="435" cy="15"/>
              </a:xfrm>
              <a:prstGeom prst="rect">
                <a:avLst/>
              </a:prstGeom>
              <a:solidFill>
                <a:srgbClr val="59AD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82" name="Rectangle 275">
                <a:extLst>
                  <a:ext uri="{FF2B5EF4-FFF2-40B4-BE49-F238E27FC236}">
                    <a16:creationId xmlns:a16="http://schemas.microsoft.com/office/drawing/2014/main" id="{454ED16F-97E5-4097-8B88-D1AF3EE7BBCA}"/>
                  </a:ext>
                </a:extLst>
              </p:cNvPr>
              <p:cNvSpPr>
                <a:spLocks noChangeArrowheads="1"/>
              </p:cNvSpPr>
              <p:nvPr/>
            </p:nvSpPr>
            <p:spPr bwMode="auto">
              <a:xfrm>
                <a:off x="5117" y="2985"/>
                <a:ext cx="435" cy="14"/>
              </a:xfrm>
              <a:prstGeom prst="rect">
                <a:avLst/>
              </a:prstGeom>
              <a:solidFill>
                <a:srgbClr val="57AC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83" name="Rectangle 276">
                <a:extLst>
                  <a:ext uri="{FF2B5EF4-FFF2-40B4-BE49-F238E27FC236}">
                    <a16:creationId xmlns:a16="http://schemas.microsoft.com/office/drawing/2014/main" id="{2C10CF58-43CB-4176-A770-13BA664B63D3}"/>
                  </a:ext>
                </a:extLst>
              </p:cNvPr>
              <p:cNvSpPr>
                <a:spLocks noChangeArrowheads="1"/>
              </p:cNvSpPr>
              <p:nvPr/>
            </p:nvSpPr>
            <p:spPr bwMode="auto">
              <a:xfrm>
                <a:off x="5117" y="2999"/>
                <a:ext cx="435" cy="15"/>
              </a:xfrm>
              <a:prstGeom prst="rect">
                <a:avLst/>
              </a:prstGeom>
              <a:solidFill>
                <a:srgbClr val="55AB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84" name="Rectangle 277">
                <a:extLst>
                  <a:ext uri="{FF2B5EF4-FFF2-40B4-BE49-F238E27FC236}">
                    <a16:creationId xmlns:a16="http://schemas.microsoft.com/office/drawing/2014/main" id="{83DF7FD7-6430-4F73-9BC2-600E100C96F7}"/>
                  </a:ext>
                </a:extLst>
              </p:cNvPr>
              <p:cNvSpPr>
                <a:spLocks noChangeArrowheads="1"/>
              </p:cNvSpPr>
              <p:nvPr/>
            </p:nvSpPr>
            <p:spPr bwMode="auto">
              <a:xfrm>
                <a:off x="5117" y="3014"/>
                <a:ext cx="435" cy="19"/>
              </a:xfrm>
              <a:prstGeom prst="rect">
                <a:avLst/>
              </a:prstGeom>
              <a:solidFill>
                <a:srgbClr val="53AA5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85" name="Rectangle 278">
                <a:extLst>
                  <a:ext uri="{FF2B5EF4-FFF2-40B4-BE49-F238E27FC236}">
                    <a16:creationId xmlns:a16="http://schemas.microsoft.com/office/drawing/2014/main" id="{98933C59-F433-4D68-9226-4EBD65689B8C}"/>
                  </a:ext>
                </a:extLst>
              </p:cNvPr>
              <p:cNvSpPr>
                <a:spLocks noChangeArrowheads="1"/>
              </p:cNvSpPr>
              <p:nvPr/>
            </p:nvSpPr>
            <p:spPr bwMode="auto">
              <a:xfrm>
                <a:off x="5117" y="3033"/>
                <a:ext cx="435" cy="15"/>
              </a:xfrm>
              <a:prstGeom prst="rect">
                <a:avLst/>
              </a:prstGeom>
              <a:solidFill>
                <a:srgbClr val="51A9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86" name="Rectangle 279">
                <a:extLst>
                  <a:ext uri="{FF2B5EF4-FFF2-40B4-BE49-F238E27FC236}">
                    <a16:creationId xmlns:a16="http://schemas.microsoft.com/office/drawing/2014/main" id="{F1A88FB2-1C34-4CE9-9929-803A1BAB5C48}"/>
                  </a:ext>
                </a:extLst>
              </p:cNvPr>
              <p:cNvSpPr>
                <a:spLocks noChangeArrowheads="1"/>
              </p:cNvSpPr>
              <p:nvPr/>
            </p:nvSpPr>
            <p:spPr bwMode="auto">
              <a:xfrm>
                <a:off x="5117" y="3048"/>
                <a:ext cx="435" cy="15"/>
              </a:xfrm>
              <a:prstGeom prst="rect">
                <a:avLst/>
              </a:prstGeom>
              <a:solidFill>
                <a:srgbClr val="4FA8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87" name="Rectangle 280">
                <a:extLst>
                  <a:ext uri="{FF2B5EF4-FFF2-40B4-BE49-F238E27FC236}">
                    <a16:creationId xmlns:a16="http://schemas.microsoft.com/office/drawing/2014/main" id="{45F35EC7-7CB6-4150-A83D-3F8AD76BEDEC}"/>
                  </a:ext>
                </a:extLst>
              </p:cNvPr>
              <p:cNvSpPr>
                <a:spLocks noChangeArrowheads="1"/>
              </p:cNvSpPr>
              <p:nvPr/>
            </p:nvSpPr>
            <p:spPr bwMode="auto">
              <a:xfrm>
                <a:off x="5117" y="3063"/>
                <a:ext cx="435" cy="15"/>
              </a:xfrm>
              <a:prstGeom prst="rect">
                <a:avLst/>
              </a:prstGeom>
              <a:solidFill>
                <a:srgbClr val="4DA7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88" name="Rectangle 281">
                <a:extLst>
                  <a:ext uri="{FF2B5EF4-FFF2-40B4-BE49-F238E27FC236}">
                    <a16:creationId xmlns:a16="http://schemas.microsoft.com/office/drawing/2014/main" id="{17A8A22C-7280-4DB8-B7C8-A355375EE6E5}"/>
                  </a:ext>
                </a:extLst>
              </p:cNvPr>
              <p:cNvSpPr>
                <a:spLocks noChangeArrowheads="1"/>
              </p:cNvSpPr>
              <p:nvPr/>
            </p:nvSpPr>
            <p:spPr bwMode="auto">
              <a:xfrm>
                <a:off x="5117" y="3078"/>
                <a:ext cx="435" cy="14"/>
              </a:xfrm>
              <a:prstGeom prst="rect">
                <a:avLst/>
              </a:prstGeom>
              <a:solidFill>
                <a:srgbClr val="4BA6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89" name="Rectangle 282">
                <a:extLst>
                  <a:ext uri="{FF2B5EF4-FFF2-40B4-BE49-F238E27FC236}">
                    <a16:creationId xmlns:a16="http://schemas.microsoft.com/office/drawing/2014/main" id="{50FF6C65-CE0D-4E2E-9593-797DD914613C}"/>
                  </a:ext>
                </a:extLst>
              </p:cNvPr>
              <p:cNvSpPr>
                <a:spLocks noChangeArrowheads="1"/>
              </p:cNvSpPr>
              <p:nvPr/>
            </p:nvSpPr>
            <p:spPr bwMode="auto">
              <a:xfrm>
                <a:off x="5117" y="3092"/>
                <a:ext cx="435" cy="19"/>
              </a:xfrm>
              <a:prstGeom prst="rect">
                <a:avLst/>
              </a:prstGeom>
              <a:solidFill>
                <a:srgbClr val="49A55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90" name="Rectangle 283">
                <a:extLst>
                  <a:ext uri="{FF2B5EF4-FFF2-40B4-BE49-F238E27FC236}">
                    <a16:creationId xmlns:a16="http://schemas.microsoft.com/office/drawing/2014/main" id="{4EFA038A-C56E-4E85-BD3B-83A1073FCBB0}"/>
                  </a:ext>
                </a:extLst>
              </p:cNvPr>
              <p:cNvSpPr>
                <a:spLocks noChangeArrowheads="1"/>
              </p:cNvSpPr>
              <p:nvPr/>
            </p:nvSpPr>
            <p:spPr bwMode="auto">
              <a:xfrm>
                <a:off x="5117" y="3111"/>
                <a:ext cx="435" cy="15"/>
              </a:xfrm>
              <a:prstGeom prst="rect">
                <a:avLst/>
              </a:prstGeom>
              <a:solidFill>
                <a:srgbClr val="47A4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91" name="Rectangle 284">
                <a:extLst>
                  <a:ext uri="{FF2B5EF4-FFF2-40B4-BE49-F238E27FC236}">
                    <a16:creationId xmlns:a16="http://schemas.microsoft.com/office/drawing/2014/main" id="{55A9B04C-DB70-4B87-A2D4-392CB4D740AE}"/>
                  </a:ext>
                </a:extLst>
              </p:cNvPr>
              <p:cNvSpPr>
                <a:spLocks noChangeArrowheads="1"/>
              </p:cNvSpPr>
              <p:nvPr/>
            </p:nvSpPr>
            <p:spPr bwMode="auto">
              <a:xfrm>
                <a:off x="5117" y="3126"/>
                <a:ext cx="435" cy="15"/>
              </a:xfrm>
              <a:prstGeom prst="rect">
                <a:avLst/>
              </a:prstGeom>
              <a:solidFill>
                <a:srgbClr val="45A3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92" name="Rectangle 285">
                <a:extLst>
                  <a:ext uri="{FF2B5EF4-FFF2-40B4-BE49-F238E27FC236}">
                    <a16:creationId xmlns:a16="http://schemas.microsoft.com/office/drawing/2014/main" id="{11C71147-2F68-4354-9EAA-8A77E59EFDE6}"/>
                  </a:ext>
                </a:extLst>
              </p:cNvPr>
              <p:cNvSpPr>
                <a:spLocks noChangeArrowheads="1"/>
              </p:cNvSpPr>
              <p:nvPr/>
            </p:nvSpPr>
            <p:spPr bwMode="auto">
              <a:xfrm>
                <a:off x="5117" y="3141"/>
                <a:ext cx="435" cy="15"/>
              </a:xfrm>
              <a:prstGeom prst="rect">
                <a:avLst/>
              </a:prstGeom>
              <a:solidFill>
                <a:srgbClr val="43A2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93" name="Rectangle 286">
                <a:extLst>
                  <a:ext uri="{FF2B5EF4-FFF2-40B4-BE49-F238E27FC236}">
                    <a16:creationId xmlns:a16="http://schemas.microsoft.com/office/drawing/2014/main" id="{2AF5FFC3-DC5C-4CA1-A92C-6B0F254BFBFC}"/>
                  </a:ext>
                </a:extLst>
              </p:cNvPr>
              <p:cNvSpPr>
                <a:spLocks noChangeArrowheads="1"/>
              </p:cNvSpPr>
              <p:nvPr/>
            </p:nvSpPr>
            <p:spPr bwMode="auto">
              <a:xfrm>
                <a:off x="5117" y="3156"/>
                <a:ext cx="435" cy="15"/>
              </a:xfrm>
              <a:prstGeom prst="rect">
                <a:avLst/>
              </a:prstGeom>
              <a:solidFill>
                <a:srgbClr val="41A1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94" name="Rectangle 287">
                <a:extLst>
                  <a:ext uri="{FF2B5EF4-FFF2-40B4-BE49-F238E27FC236}">
                    <a16:creationId xmlns:a16="http://schemas.microsoft.com/office/drawing/2014/main" id="{6657A362-9F3C-4CEB-BBC7-620B1D9C5DE4}"/>
                  </a:ext>
                </a:extLst>
              </p:cNvPr>
              <p:cNvSpPr>
                <a:spLocks noChangeArrowheads="1"/>
              </p:cNvSpPr>
              <p:nvPr/>
            </p:nvSpPr>
            <p:spPr bwMode="auto">
              <a:xfrm>
                <a:off x="5117" y="3171"/>
                <a:ext cx="435" cy="14"/>
              </a:xfrm>
              <a:prstGeom prst="rect">
                <a:avLst/>
              </a:prstGeom>
              <a:solidFill>
                <a:srgbClr val="3FA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95" name="Rectangle 288">
                <a:extLst>
                  <a:ext uri="{FF2B5EF4-FFF2-40B4-BE49-F238E27FC236}">
                    <a16:creationId xmlns:a16="http://schemas.microsoft.com/office/drawing/2014/main" id="{C98DF66C-E139-4F9F-AE3F-2C37FD42BC84}"/>
                  </a:ext>
                </a:extLst>
              </p:cNvPr>
              <p:cNvSpPr>
                <a:spLocks noChangeArrowheads="1"/>
              </p:cNvSpPr>
              <p:nvPr/>
            </p:nvSpPr>
            <p:spPr bwMode="auto">
              <a:xfrm>
                <a:off x="5117" y="3185"/>
                <a:ext cx="435" cy="19"/>
              </a:xfrm>
              <a:prstGeom prst="rect">
                <a:avLst/>
              </a:prstGeom>
              <a:solidFill>
                <a:srgbClr val="3D9F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96" name="Rectangle 289">
                <a:extLst>
                  <a:ext uri="{FF2B5EF4-FFF2-40B4-BE49-F238E27FC236}">
                    <a16:creationId xmlns:a16="http://schemas.microsoft.com/office/drawing/2014/main" id="{5DFDE13F-1242-46DB-AEF4-35A4CB3F45B3}"/>
                  </a:ext>
                </a:extLst>
              </p:cNvPr>
              <p:cNvSpPr>
                <a:spLocks noChangeArrowheads="1"/>
              </p:cNvSpPr>
              <p:nvPr/>
            </p:nvSpPr>
            <p:spPr bwMode="auto">
              <a:xfrm>
                <a:off x="5117" y="3204"/>
                <a:ext cx="435" cy="15"/>
              </a:xfrm>
              <a:prstGeom prst="rect">
                <a:avLst/>
              </a:prstGeom>
              <a:solidFill>
                <a:srgbClr val="3B9E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97" name="Rectangle 290">
                <a:extLst>
                  <a:ext uri="{FF2B5EF4-FFF2-40B4-BE49-F238E27FC236}">
                    <a16:creationId xmlns:a16="http://schemas.microsoft.com/office/drawing/2014/main" id="{C33E52F6-D2F4-476F-8880-E53DE01C6285}"/>
                  </a:ext>
                </a:extLst>
              </p:cNvPr>
              <p:cNvSpPr>
                <a:spLocks noChangeArrowheads="1"/>
              </p:cNvSpPr>
              <p:nvPr/>
            </p:nvSpPr>
            <p:spPr bwMode="auto">
              <a:xfrm>
                <a:off x="5117" y="3219"/>
                <a:ext cx="435" cy="15"/>
              </a:xfrm>
              <a:prstGeom prst="rect">
                <a:avLst/>
              </a:prstGeom>
              <a:solidFill>
                <a:srgbClr val="399D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98" name="Rectangle 291">
                <a:extLst>
                  <a:ext uri="{FF2B5EF4-FFF2-40B4-BE49-F238E27FC236}">
                    <a16:creationId xmlns:a16="http://schemas.microsoft.com/office/drawing/2014/main" id="{500660EA-78FF-4867-AAF2-EC82B4BA44E2}"/>
                  </a:ext>
                </a:extLst>
              </p:cNvPr>
              <p:cNvSpPr>
                <a:spLocks noChangeArrowheads="1"/>
              </p:cNvSpPr>
              <p:nvPr/>
            </p:nvSpPr>
            <p:spPr bwMode="auto">
              <a:xfrm>
                <a:off x="5117" y="3234"/>
                <a:ext cx="435" cy="15"/>
              </a:xfrm>
              <a:prstGeom prst="rect">
                <a:avLst/>
              </a:prstGeom>
              <a:solidFill>
                <a:srgbClr val="379C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99" name="Rectangle 292">
                <a:extLst>
                  <a:ext uri="{FF2B5EF4-FFF2-40B4-BE49-F238E27FC236}">
                    <a16:creationId xmlns:a16="http://schemas.microsoft.com/office/drawing/2014/main" id="{7F62FD7E-AE08-4859-B0BD-0F0B1131E5FF}"/>
                  </a:ext>
                </a:extLst>
              </p:cNvPr>
              <p:cNvSpPr>
                <a:spLocks noChangeArrowheads="1"/>
              </p:cNvSpPr>
              <p:nvPr/>
            </p:nvSpPr>
            <p:spPr bwMode="auto">
              <a:xfrm>
                <a:off x="5117" y="3249"/>
                <a:ext cx="435" cy="14"/>
              </a:xfrm>
              <a:prstGeom prst="rect">
                <a:avLst/>
              </a:prstGeom>
              <a:solidFill>
                <a:srgbClr val="359B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00" name="Rectangle 293">
                <a:extLst>
                  <a:ext uri="{FF2B5EF4-FFF2-40B4-BE49-F238E27FC236}">
                    <a16:creationId xmlns:a16="http://schemas.microsoft.com/office/drawing/2014/main" id="{A11BE998-1511-4508-A6FE-DF301C790F7E}"/>
                  </a:ext>
                </a:extLst>
              </p:cNvPr>
              <p:cNvSpPr>
                <a:spLocks noChangeArrowheads="1"/>
              </p:cNvSpPr>
              <p:nvPr/>
            </p:nvSpPr>
            <p:spPr bwMode="auto">
              <a:xfrm>
                <a:off x="5117" y="3263"/>
                <a:ext cx="435" cy="19"/>
              </a:xfrm>
              <a:prstGeom prst="rect">
                <a:avLst/>
              </a:prstGeom>
              <a:solidFill>
                <a:srgbClr val="339A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01" name="Rectangle 294">
                <a:extLst>
                  <a:ext uri="{FF2B5EF4-FFF2-40B4-BE49-F238E27FC236}">
                    <a16:creationId xmlns:a16="http://schemas.microsoft.com/office/drawing/2014/main" id="{524F6E47-BCF8-4886-9A5A-AB6D1F022F02}"/>
                  </a:ext>
                </a:extLst>
              </p:cNvPr>
              <p:cNvSpPr>
                <a:spLocks noChangeArrowheads="1"/>
              </p:cNvSpPr>
              <p:nvPr/>
            </p:nvSpPr>
            <p:spPr bwMode="auto">
              <a:xfrm>
                <a:off x="5117" y="3282"/>
                <a:ext cx="435" cy="15"/>
              </a:xfrm>
              <a:prstGeom prst="rect">
                <a:avLst/>
              </a:prstGeom>
              <a:solidFill>
                <a:srgbClr val="3199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02" name="Rectangle 295">
                <a:extLst>
                  <a:ext uri="{FF2B5EF4-FFF2-40B4-BE49-F238E27FC236}">
                    <a16:creationId xmlns:a16="http://schemas.microsoft.com/office/drawing/2014/main" id="{723F22E8-0FF7-4569-B987-E8610E8E732D}"/>
                  </a:ext>
                </a:extLst>
              </p:cNvPr>
              <p:cNvSpPr>
                <a:spLocks noChangeArrowheads="1"/>
              </p:cNvSpPr>
              <p:nvPr/>
            </p:nvSpPr>
            <p:spPr bwMode="auto">
              <a:xfrm>
                <a:off x="5117" y="3297"/>
                <a:ext cx="435" cy="15"/>
              </a:xfrm>
              <a:prstGeom prst="rect">
                <a:avLst/>
              </a:prstGeom>
              <a:solidFill>
                <a:srgbClr val="2F98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03" name="Rectangle 296">
                <a:extLst>
                  <a:ext uri="{FF2B5EF4-FFF2-40B4-BE49-F238E27FC236}">
                    <a16:creationId xmlns:a16="http://schemas.microsoft.com/office/drawing/2014/main" id="{60D8E965-E898-487C-8C8E-D983A31E82F4}"/>
                  </a:ext>
                </a:extLst>
              </p:cNvPr>
              <p:cNvSpPr>
                <a:spLocks noChangeArrowheads="1"/>
              </p:cNvSpPr>
              <p:nvPr/>
            </p:nvSpPr>
            <p:spPr bwMode="auto">
              <a:xfrm>
                <a:off x="5117" y="3312"/>
                <a:ext cx="435" cy="15"/>
              </a:xfrm>
              <a:prstGeom prst="rect">
                <a:avLst/>
              </a:prstGeom>
              <a:solidFill>
                <a:srgbClr val="2D97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04" name="Rectangle 297">
                <a:extLst>
                  <a:ext uri="{FF2B5EF4-FFF2-40B4-BE49-F238E27FC236}">
                    <a16:creationId xmlns:a16="http://schemas.microsoft.com/office/drawing/2014/main" id="{75EAC09E-F12B-49CD-BC97-CCA6E4349EFC}"/>
                  </a:ext>
                </a:extLst>
              </p:cNvPr>
              <p:cNvSpPr>
                <a:spLocks noChangeArrowheads="1"/>
              </p:cNvSpPr>
              <p:nvPr/>
            </p:nvSpPr>
            <p:spPr bwMode="auto">
              <a:xfrm>
                <a:off x="5117" y="3327"/>
                <a:ext cx="435" cy="15"/>
              </a:xfrm>
              <a:prstGeom prst="rect">
                <a:avLst/>
              </a:prstGeom>
              <a:solidFill>
                <a:srgbClr val="2B96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05" name="Rectangle 298">
                <a:extLst>
                  <a:ext uri="{FF2B5EF4-FFF2-40B4-BE49-F238E27FC236}">
                    <a16:creationId xmlns:a16="http://schemas.microsoft.com/office/drawing/2014/main" id="{81885C3B-3069-48A7-81B3-1287E3473DDC}"/>
                  </a:ext>
                </a:extLst>
              </p:cNvPr>
              <p:cNvSpPr>
                <a:spLocks noChangeArrowheads="1"/>
              </p:cNvSpPr>
              <p:nvPr/>
            </p:nvSpPr>
            <p:spPr bwMode="auto">
              <a:xfrm>
                <a:off x="5117" y="3342"/>
                <a:ext cx="435" cy="14"/>
              </a:xfrm>
              <a:prstGeom prst="rect">
                <a:avLst/>
              </a:prstGeom>
              <a:solidFill>
                <a:srgbClr val="2995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06" name="Rectangle 299">
                <a:extLst>
                  <a:ext uri="{FF2B5EF4-FFF2-40B4-BE49-F238E27FC236}">
                    <a16:creationId xmlns:a16="http://schemas.microsoft.com/office/drawing/2014/main" id="{FFE918BC-3730-4354-85D9-ED7FC86E8B9A}"/>
                  </a:ext>
                </a:extLst>
              </p:cNvPr>
              <p:cNvSpPr>
                <a:spLocks noChangeArrowheads="1"/>
              </p:cNvSpPr>
              <p:nvPr/>
            </p:nvSpPr>
            <p:spPr bwMode="auto">
              <a:xfrm>
                <a:off x="5117" y="3356"/>
                <a:ext cx="435" cy="19"/>
              </a:xfrm>
              <a:prstGeom prst="rect">
                <a:avLst/>
              </a:prstGeom>
              <a:solidFill>
                <a:srgbClr val="2794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07" name="Rectangle 300">
                <a:extLst>
                  <a:ext uri="{FF2B5EF4-FFF2-40B4-BE49-F238E27FC236}">
                    <a16:creationId xmlns:a16="http://schemas.microsoft.com/office/drawing/2014/main" id="{C2ADAC04-8B27-4793-9596-D9EFF18A80F4}"/>
                  </a:ext>
                </a:extLst>
              </p:cNvPr>
              <p:cNvSpPr>
                <a:spLocks noChangeArrowheads="1"/>
              </p:cNvSpPr>
              <p:nvPr/>
            </p:nvSpPr>
            <p:spPr bwMode="auto">
              <a:xfrm>
                <a:off x="5117" y="3375"/>
                <a:ext cx="435" cy="15"/>
              </a:xfrm>
              <a:prstGeom prst="rect">
                <a:avLst/>
              </a:prstGeom>
              <a:solidFill>
                <a:srgbClr val="2593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08" name="Rectangle 301">
                <a:extLst>
                  <a:ext uri="{FF2B5EF4-FFF2-40B4-BE49-F238E27FC236}">
                    <a16:creationId xmlns:a16="http://schemas.microsoft.com/office/drawing/2014/main" id="{7FF82BB9-0B51-43A7-8778-F8112232BB50}"/>
                  </a:ext>
                </a:extLst>
              </p:cNvPr>
              <p:cNvSpPr>
                <a:spLocks noChangeArrowheads="1"/>
              </p:cNvSpPr>
              <p:nvPr/>
            </p:nvSpPr>
            <p:spPr bwMode="auto">
              <a:xfrm>
                <a:off x="5117" y="3390"/>
                <a:ext cx="435" cy="15"/>
              </a:xfrm>
              <a:prstGeom prst="rect">
                <a:avLst/>
              </a:prstGeom>
              <a:solidFill>
                <a:srgbClr val="2392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09" name="Rectangle 302">
                <a:extLst>
                  <a:ext uri="{FF2B5EF4-FFF2-40B4-BE49-F238E27FC236}">
                    <a16:creationId xmlns:a16="http://schemas.microsoft.com/office/drawing/2014/main" id="{E16CBD55-D13A-4302-A4EF-23B4E8EC5518}"/>
                  </a:ext>
                </a:extLst>
              </p:cNvPr>
              <p:cNvSpPr>
                <a:spLocks noChangeArrowheads="1"/>
              </p:cNvSpPr>
              <p:nvPr/>
            </p:nvSpPr>
            <p:spPr bwMode="auto">
              <a:xfrm>
                <a:off x="5117" y="3405"/>
                <a:ext cx="435" cy="15"/>
              </a:xfrm>
              <a:prstGeom prst="rect">
                <a:avLst/>
              </a:prstGeom>
              <a:solidFill>
                <a:srgbClr val="2191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10" name="Rectangle 303">
                <a:extLst>
                  <a:ext uri="{FF2B5EF4-FFF2-40B4-BE49-F238E27FC236}">
                    <a16:creationId xmlns:a16="http://schemas.microsoft.com/office/drawing/2014/main" id="{82B656D1-854A-483F-9CE6-8C3FAA3D80D1}"/>
                  </a:ext>
                </a:extLst>
              </p:cNvPr>
              <p:cNvSpPr>
                <a:spLocks noChangeArrowheads="1"/>
              </p:cNvSpPr>
              <p:nvPr/>
            </p:nvSpPr>
            <p:spPr bwMode="auto">
              <a:xfrm>
                <a:off x="5117" y="3420"/>
                <a:ext cx="435" cy="15"/>
              </a:xfrm>
              <a:prstGeom prst="rect">
                <a:avLst/>
              </a:prstGeom>
              <a:solidFill>
                <a:srgbClr val="1F90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11" name="Rectangle 304">
                <a:extLst>
                  <a:ext uri="{FF2B5EF4-FFF2-40B4-BE49-F238E27FC236}">
                    <a16:creationId xmlns:a16="http://schemas.microsoft.com/office/drawing/2014/main" id="{5B8D2A4F-CCC0-43F7-AA9C-3D39AE5B63C5}"/>
                  </a:ext>
                </a:extLst>
              </p:cNvPr>
              <p:cNvSpPr>
                <a:spLocks noChangeArrowheads="1"/>
              </p:cNvSpPr>
              <p:nvPr/>
            </p:nvSpPr>
            <p:spPr bwMode="auto">
              <a:xfrm>
                <a:off x="5117" y="3435"/>
                <a:ext cx="435" cy="18"/>
              </a:xfrm>
              <a:prstGeom prst="rect">
                <a:avLst/>
              </a:prstGeom>
              <a:solidFill>
                <a:srgbClr val="1D8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12" name="Rectangle 305">
                <a:extLst>
                  <a:ext uri="{FF2B5EF4-FFF2-40B4-BE49-F238E27FC236}">
                    <a16:creationId xmlns:a16="http://schemas.microsoft.com/office/drawing/2014/main" id="{57637933-2A46-4CCF-B3D7-035FAF575AF8}"/>
                  </a:ext>
                </a:extLst>
              </p:cNvPr>
              <p:cNvSpPr>
                <a:spLocks noChangeArrowheads="1"/>
              </p:cNvSpPr>
              <p:nvPr/>
            </p:nvSpPr>
            <p:spPr bwMode="auto">
              <a:xfrm>
                <a:off x="5117" y="3453"/>
                <a:ext cx="435" cy="15"/>
              </a:xfrm>
              <a:prstGeom prst="rect">
                <a:avLst/>
              </a:prstGeom>
              <a:solidFill>
                <a:srgbClr val="1B8E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13" name="Rectangle 306">
                <a:extLst>
                  <a:ext uri="{FF2B5EF4-FFF2-40B4-BE49-F238E27FC236}">
                    <a16:creationId xmlns:a16="http://schemas.microsoft.com/office/drawing/2014/main" id="{F7897089-87C6-485F-B1E2-AAD01BD7985E}"/>
                  </a:ext>
                </a:extLst>
              </p:cNvPr>
              <p:cNvSpPr>
                <a:spLocks noChangeArrowheads="1"/>
              </p:cNvSpPr>
              <p:nvPr/>
            </p:nvSpPr>
            <p:spPr bwMode="auto">
              <a:xfrm>
                <a:off x="5117" y="3468"/>
                <a:ext cx="435" cy="15"/>
              </a:xfrm>
              <a:prstGeom prst="rect">
                <a:avLst/>
              </a:prstGeom>
              <a:solidFill>
                <a:srgbClr val="198D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14" name="Rectangle 307">
                <a:extLst>
                  <a:ext uri="{FF2B5EF4-FFF2-40B4-BE49-F238E27FC236}">
                    <a16:creationId xmlns:a16="http://schemas.microsoft.com/office/drawing/2014/main" id="{C625B6A1-E779-47DB-823B-823FB1BF63BF}"/>
                  </a:ext>
                </a:extLst>
              </p:cNvPr>
              <p:cNvSpPr>
                <a:spLocks noChangeArrowheads="1"/>
              </p:cNvSpPr>
              <p:nvPr/>
            </p:nvSpPr>
            <p:spPr bwMode="auto">
              <a:xfrm>
                <a:off x="5117" y="3483"/>
                <a:ext cx="435" cy="15"/>
              </a:xfrm>
              <a:prstGeom prst="rect">
                <a:avLst/>
              </a:prstGeom>
              <a:solidFill>
                <a:srgbClr val="178C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15" name="Rectangle 308">
                <a:extLst>
                  <a:ext uri="{FF2B5EF4-FFF2-40B4-BE49-F238E27FC236}">
                    <a16:creationId xmlns:a16="http://schemas.microsoft.com/office/drawing/2014/main" id="{B2C05761-97EE-49CD-9B53-AA4EAD20F209}"/>
                  </a:ext>
                </a:extLst>
              </p:cNvPr>
              <p:cNvSpPr>
                <a:spLocks noChangeArrowheads="1"/>
              </p:cNvSpPr>
              <p:nvPr/>
            </p:nvSpPr>
            <p:spPr bwMode="auto">
              <a:xfrm>
                <a:off x="5117" y="3498"/>
                <a:ext cx="435" cy="15"/>
              </a:xfrm>
              <a:prstGeom prst="rect">
                <a:avLst/>
              </a:prstGeom>
              <a:solidFill>
                <a:srgbClr val="158B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16" name="Rectangle 309">
                <a:extLst>
                  <a:ext uri="{FF2B5EF4-FFF2-40B4-BE49-F238E27FC236}">
                    <a16:creationId xmlns:a16="http://schemas.microsoft.com/office/drawing/2014/main" id="{ED97BF2B-5D8A-4BD3-B17F-B0335048B9A4}"/>
                  </a:ext>
                </a:extLst>
              </p:cNvPr>
              <p:cNvSpPr>
                <a:spLocks noChangeArrowheads="1"/>
              </p:cNvSpPr>
              <p:nvPr/>
            </p:nvSpPr>
            <p:spPr bwMode="auto">
              <a:xfrm>
                <a:off x="5117" y="3513"/>
                <a:ext cx="435" cy="15"/>
              </a:xfrm>
              <a:prstGeom prst="rect">
                <a:avLst/>
              </a:prstGeom>
              <a:solidFill>
                <a:srgbClr val="138A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17" name="Rectangle 310">
                <a:extLst>
                  <a:ext uri="{FF2B5EF4-FFF2-40B4-BE49-F238E27FC236}">
                    <a16:creationId xmlns:a16="http://schemas.microsoft.com/office/drawing/2014/main" id="{6F13D5E9-B0A9-4EA6-9775-93C27F0FD0FB}"/>
                  </a:ext>
                </a:extLst>
              </p:cNvPr>
              <p:cNvSpPr>
                <a:spLocks noChangeArrowheads="1"/>
              </p:cNvSpPr>
              <p:nvPr/>
            </p:nvSpPr>
            <p:spPr bwMode="auto">
              <a:xfrm>
                <a:off x="5117" y="3528"/>
                <a:ext cx="435" cy="18"/>
              </a:xfrm>
              <a:prstGeom prst="rect">
                <a:avLst/>
              </a:prstGeom>
              <a:solidFill>
                <a:srgbClr val="1189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18" name="Rectangle 311">
                <a:extLst>
                  <a:ext uri="{FF2B5EF4-FFF2-40B4-BE49-F238E27FC236}">
                    <a16:creationId xmlns:a16="http://schemas.microsoft.com/office/drawing/2014/main" id="{8B3458CD-452B-4151-80A6-A2AD301FA74A}"/>
                  </a:ext>
                </a:extLst>
              </p:cNvPr>
              <p:cNvSpPr>
                <a:spLocks noChangeArrowheads="1"/>
              </p:cNvSpPr>
              <p:nvPr/>
            </p:nvSpPr>
            <p:spPr bwMode="auto">
              <a:xfrm>
                <a:off x="5117" y="3546"/>
                <a:ext cx="435" cy="15"/>
              </a:xfrm>
              <a:prstGeom prst="rect">
                <a:avLst/>
              </a:prstGeom>
              <a:solidFill>
                <a:srgbClr val="0F8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19" name="Rectangle 312">
                <a:extLst>
                  <a:ext uri="{FF2B5EF4-FFF2-40B4-BE49-F238E27FC236}">
                    <a16:creationId xmlns:a16="http://schemas.microsoft.com/office/drawing/2014/main" id="{66DA639F-E0A7-47F7-A2D1-E36A78902366}"/>
                  </a:ext>
                </a:extLst>
              </p:cNvPr>
              <p:cNvSpPr>
                <a:spLocks noChangeArrowheads="1"/>
              </p:cNvSpPr>
              <p:nvPr/>
            </p:nvSpPr>
            <p:spPr bwMode="auto">
              <a:xfrm>
                <a:off x="5117" y="3561"/>
                <a:ext cx="435" cy="15"/>
              </a:xfrm>
              <a:prstGeom prst="rect">
                <a:avLst/>
              </a:prstGeom>
              <a:solidFill>
                <a:srgbClr val="0D87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20" name="Rectangle 313">
                <a:extLst>
                  <a:ext uri="{FF2B5EF4-FFF2-40B4-BE49-F238E27FC236}">
                    <a16:creationId xmlns:a16="http://schemas.microsoft.com/office/drawing/2014/main" id="{2455307D-0D98-483B-9B98-1BD190C12964}"/>
                  </a:ext>
                </a:extLst>
              </p:cNvPr>
              <p:cNvSpPr>
                <a:spLocks noChangeArrowheads="1"/>
              </p:cNvSpPr>
              <p:nvPr/>
            </p:nvSpPr>
            <p:spPr bwMode="auto">
              <a:xfrm>
                <a:off x="5117" y="3576"/>
                <a:ext cx="435" cy="15"/>
              </a:xfrm>
              <a:prstGeom prst="rect">
                <a:avLst/>
              </a:prstGeom>
              <a:solidFill>
                <a:srgbClr val="0B86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21" name="Rectangle 314">
                <a:extLst>
                  <a:ext uri="{FF2B5EF4-FFF2-40B4-BE49-F238E27FC236}">
                    <a16:creationId xmlns:a16="http://schemas.microsoft.com/office/drawing/2014/main" id="{0CFCCB97-E9E8-40B6-B425-097B502EED59}"/>
                  </a:ext>
                </a:extLst>
              </p:cNvPr>
              <p:cNvSpPr>
                <a:spLocks noChangeArrowheads="1"/>
              </p:cNvSpPr>
              <p:nvPr/>
            </p:nvSpPr>
            <p:spPr bwMode="auto">
              <a:xfrm>
                <a:off x="5117" y="3591"/>
                <a:ext cx="435" cy="15"/>
              </a:xfrm>
              <a:prstGeom prst="rect">
                <a:avLst/>
              </a:prstGeom>
              <a:solidFill>
                <a:srgbClr val="0985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22" name="Rectangle 315">
                <a:extLst>
                  <a:ext uri="{FF2B5EF4-FFF2-40B4-BE49-F238E27FC236}">
                    <a16:creationId xmlns:a16="http://schemas.microsoft.com/office/drawing/2014/main" id="{509D32BF-1284-44FD-9323-2FAC3C15BB7E}"/>
                  </a:ext>
                </a:extLst>
              </p:cNvPr>
              <p:cNvSpPr>
                <a:spLocks noChangeArrowheads="1"/>
              </p:cNvSpPr>
              <p:nvPr/>
            </p:nvSpPr>
            <p:spPr bwMode="auto">
              <a:xfrm>
                <a:off x="5117" y="3606"/>
                <a:ext cx="435" cy="18"/>
              </a:xfrm>
              <a:prstGeom prst="rect">
                <a:avLst/>
              </a:prstGeom>
              <a:solidFill>
                <a:srgbClr val="0784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23" name="Rectangle 316">
                <a:extLst>
                  <a:ext uri="{FF2B5EF4-FFF2-40B4-BE49-F238E27FC236}">
                    <a16:creationId xmlns:a16="http://schemas.microsoft.com/office/drawing/2014/main" id="{24212C21-4711-4211-8477-05948E822157}"/>
                  </a:ext>
                </a:extLst>
              </p:cNvPr>
              <p:cNvSpPr>
                <a:spLocks noChangeArrowheads="1"/>
              </p:cNvSpPr>
              <p:nvPr/>
            </p:nvSpPr>
            <p:spPr bwMode="auto">
              <a:xfrm>
                <a:off x="5117" y="3624"/>
                <a:ext cx="435" cy="15"/>
              </a:xfrm>
              <a:prstGeom prst="rect">
                <a:avLst/>
              </a:prstGeom>
              <a:solidFill>
                <a:srgbClr val="0583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24" name="Rectangle 317">
                <a:extLst>
                  <a:ext uri="{FF2B5EF4-FFF2-40B4-BE49-F238E27FC236}">
                    <a16:creationId xmlns:a16="http://schemas.microsoft.com/office/drawing/2014/main" id="{11BC704E-CFE8-432A-BFA7-80ECD8B31FCF}"/>
                  </a:ext>
                </a:extLst>
              </p:cNvPr>
              <p:cNvSpPr>
                <a:spLocks noChangeArrowheads="1"/>
              </p:cNvSpPr>
              <p:nvPr/>
            </p:nvSpPr>
            <p:spPr bwMode="auto">
              <a:xfrm>
                <a:off x="5117" y="3639"/>
                <a:ext cx="435" cy="15"/>
              </a:xfrm>
              <a:prstGeom prst="rect">
                <a:avLst/>
              </a:prstGeom>
              <a:solidFill>
                <a:srgbClr val="0382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25" name="Rectangle 318">
                <a:extLst>
                  <a:ext uri="{FF2B5EF4-FFF2-40B4-BE49-F238E27FC236}">
                    <a16:creationId xmlns:a16="http://schemas.microsoft.com/office/drawing/2014/main" id="{3ACE9251-91A1-4772-9ACE-A1BD5CF32413}"/>
                  </a:ext>
                </a:extLst>
              </p:cNvPr>
              <p:cNvSpPr>
                <a:spLocks noChangeArrowheads="1"/>
              </p:cNvSpPr>
              <p:nvPr/>
            </p:nvSpPr>
            <p:spPr bwMode="auto">
              <a:xfrm>
                <a:off x="5117" y="3654"/>
                <a:ext cx="435" cy="11"/>
              </a:xfrm>
              <a:prstGeom prst="rect">
                <a:avLst/>
              </a:prstGeom>
              <a:solidFill>
                <a:srgbClr val="0181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26" name="Rectangle 319">
                <a:extLst>
                  <a:ext uri="{FF2B5EF4-FFF2-40B4-BE49-F238E27FC236}">
                    <a16:creationId xmlns:a16="http://schemas.microsoft.com/office/drawing/2014/main" id="{B28A75BA-20E1-4EB4-B044-2789446BD1F4}"/>
                  </a:ext>
                </a:extLst>
              </p:cNvPr>
              <p:cNvSpPr>
                <a:spLocks noChangeArrowheads="1"/>
              </p:cNvSpPr>
              <p:nvPr/>
            </p:nvSpPr>
            <p:spPr bwMode="auto">
              <a:xfrm>
                <a:off x="5117" y="3665"/>
                <a:ext cx="435" cy="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27" name="Rectangle 320">
                <a:extLst>
                  <a:ext uri="{FF2B5EF4-FFF2-40B4-BE49-F238E27FC236}">
                    <a16:creationId xmlns:a16="http://schemas.microsoft.com/office/drawing/2014/main" id="{B43E5EF6-C1F8-47EF-9079-7F1EA96FB390}"/>
                  </a:ext>
                </a:extLst>
              </p:cNvPr>
              <p:cNvSpPr>
                <a:spLocks noChangeArrowheads="1"/>
              </p:cNvSpPr>
              <p:nvPr/>
            </p:nvSpPr>
            <p:spPr bwMode="auto">
              <a:xfrm>
                <a:off x="5117" y="1066"/>
                <a:ext cx="435" cy="3"/>
              </a:xfrm>
              <a:prstGeom prst="rect">
                <a:avLst/>
              </a:prstGeom>
              <a:solidFill>
                <a:srgbClr val="FFF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28" name="Rectangle 321">
                <a:extLst>
                  <a:ext uri="{FF2B5EF4-FFF2-40B4-BE49-F238E27FC236}">
                    <a16:creationId xmlns:a16="http://schemas.microsoft.com/office/drawing/2014/main" id="{1043A67F-FF32-4DBF-888F-0662CF5C761D}"/>
                  </a:ext>
                </a:extLst>
              </p:cNvPr>
              <p:cNvSpPr>
                <a:spLocks noChangeArrowheads="1"/>
              </p:cNvSpPr>
              <p:nvPr/>
            </p:nvSpPr>
            <p:spPr bwMode="auto">
              <a:xfrm>
                <a:off x="5117" y="1069"/>
                <a:ext cx="435" cy="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29" name="Rectangle 322">
                <a:extLst>
                  <a:ext uri="{FF2B5EF4-FFF2-40B4-BE49-F238E27FC236}">
                    <a16:creationId xmlns:a16="http://schemas.microsoft.com/office/drawing/2014/main" id="{243BF06D-80E1-4686-BEF8-93A7C0AF7B12}"/>
                  </a:ext>
                </a:extLst>
              </p:cNvPr>
              <p:cNvSpPr>
                <a:spLocks noChangeArrowheads="1"/>
              </p:cNvSpPr>
              <p:nvPr/>
            </p:nvSpPr>
            <p:spPr bwMode="auto">
              <a:xfrm>
                <a:off x="5117" y="1073"/>
                <a:ext cx="435" cy="4"/>
              </a:xfrm>
              <a:prstGeom prst="rect">
                <a:avLst/>
              </a:prstGeom>
              <a:solidFill>
                <a:srgbClr val="FF0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30" name="Rectangle 323">
                <a:extLst>
                  <a:ext uri="{FF2B5EF4-FFF2-40B4-BE49-F238E27FC236}">
                    <a16:creationId xmlns:a16="http://schemas.microsoft.com/office/drawing/2014/main" id="{4490C6B7-37A7-4EF6-811D-7D81BDEC0050}"/>
                  </a:ext>
                </a:extLst>
              </p:cNvPr>
              <p:cNvSpPr>
                <a:spLocks noChangeArrowheads="1"/>
              </p:cNvSpPr>
              <p:nvPr/>
            </p:nvSpPr>
            <p:spPr bwMode="auto">
              <a:xfrm>
                <a:off x="5117" y="1077"/>
                <a:ext cx="435" cy="7"/>
              </a:xfrm>
              <a:prstGeom prst="rect">
                <a:avLst/>
              </a:prstGeom>
              <a:solidFill>
                <a:srgbClr val="FF0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31" name="Rectangle 324">
                <a:extLst>
                  <a:ext uri="{FF2B5EF4-FFF2-40B4-BE49-F238E27FC236}">
                    <a16:creationId xmlns:a16="http://schemas.microsoft.com/office/drawing/2014/main" id="{275BF3A4-5515-46CC-9858-A265983FD3DD}"/>
                  </a:ext>
                </a:extLst>
              </p:cNvPr>
              <p:cNvSpPr>
                <a:spLocks noChangeArrowheads="1"/>
              </p:cNvSpPr>
              <p:nvPr/>
            </p:nvSpPr>
            <p:spPr bwMode="auto">
              <a:xfrm>
                <a:off x="5117" y="1084"/>
                <a:ext cx="435" cy="8"/>
              </a:xfrm>
              <a:prstGeom prst="rect">
                <a:avLst/>
              </a:prstGeom>
              <a:solidFill>
                <a:srgbClr val="FF0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32" name="Rectangle 325">
                <a:extLst>
                  <a:ext uri="{FF2B5EF4-FFF2-40B4-BE49-F238E27FC236}">
                    <a16:creationId xmlns:a16="http://schemas.microsoft.com/office/drawing/2014/main" id="{A6812728-07A0-4FA8-A139-C241C4783FF7}"/>
                  </a:ext>
                </a:extLst>
              </p:cNvPr>
              <p:cNvSpPr>
                <a:spLocks noChangeArrowheads="1"/>
              </p:cNvSpPr>
              <p:nvPr/>
            </p:nvSpPr>
            <p:spPr bwMode="auto">
              <a:xfrm>
                <a:off x="5117" y="1092"/>
                <a:ext cx="435" cy="7"/>
              </a:xfrm>
              <a:prstGeom prst="rect">
                <a:avLst/>
              </a:prstGeom>
              <a:solidFill>
                <a:srgbClr val="FF0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33" name="Rectangle 326">
                <a:extLst>
                  <a:ext uri="{FF2B5EF4-FFF2-40B4-BE49-F238E27FC236}">
                    <a16:creationId xmlns:a16="http://schemas.microsoft.com/office/drawing/2014/main" id="{CD9C6845-7E96-484B-9CAB-55FFD77C065F}"/>
                  </a:ext>
                </a:extLst>
              </p:cNvPr>
              <p:cNvSpPr>
                <a:spLocks noChangeArrowheads="1"/>
              </p:cNvSpPr>
              <p:nvPr/>
            </p:nvSpPr>
            <p:spPr bwMode="auto">
              <a:xfrm>
                <a:off x="5117" y="1099"/>
                <a:ext cx="435" cy="7"/>
              </a:xfrm>
              <a:prstGeom prst="rect">
                <a:avLst/>
              </a:prstGeom>
              <a:solidFill>
                <a:srgbClr val="FF0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34" name="Rectangle 327">
                <a:extLst>
                  <a:ext uri="{FF2B5EF4-FFF2-40B4-BE49-F238E27FC236}">
                    <a16:creationId xmlns:a16="http://schemas.microsoft.com/office/drawing/2014/main" id="{A47882B1-7C73-454A-ACA4-00EE8670CF81}"/>
                  </a:ext>
                </a:extLst>
              </p:cNvPr>
              <p:cNvSpPr>
                <a:spLocks noChangeArrowheads="1"/>
              </p:cNvSpPr>
              <p:nvPr/>
            </p:nvSpPr>
            <p:spPr bwMode="auto">
              <a:xfrm>
                <a:off x="5117" y="1106"/>
                <a:ext cx="435" cy="4"/>
              </a:xfrm>
              <a:prstGeom prst="rect">
                <a:avLst/>
              </a:prstGeom>
              <a:solidFill>
                <a:srgbClr val="FF1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35" name="Rectangle 328">
                <a:extLst>
                  <a:ext uri="{FF2B5EF4-FFF2-40B4-BE49-F238E27FC236}">
                    <a16:creationId xmlns:a16="http://schemas.microsoft.com/office/drawing/2014/main" id="{8F5F2436-6E37-40F1-B7E8-88BDF9F965C1}"/>
                  </a:ext>
                </a:extLst>
              </p:cNvPr>
              <p:cNvSpPr>
                <a:spLocks noChangeArrowheads="1"/>
              </p:cNvSpPr>
              <p:nvPr/>
            </p:nvSpPr>
            <p:spPr bwMode="auto">
              <a:xfrm>
                <a:off x="5117" y="1110"/>
                <a:ext cx="435" cy="8"/>
              </a:xfrm>
              <a:prstGeom prst="rect">
                <a:avLst/>
              </a:prstGeom>
              <a:solidFill>
                <a:srgbClr val="FF1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36" name="Rectangle 329">
                <a:extLst>
                  <a:ext uri="{FF2B5EF4-FFF2-40B4-BE49-F238E27FC236}">
                    <a16:creationId xmlns:a16="http://schemas.microsoft.com/office/drawing/2014/main" id="{B7ACA08C-E87F-44B8-9343-BB45A39E11DE}"/>
                  </a:ext>
                </a:extLst>
              </p:cNvPr>
              <p:cNvSpPr>
                <a:spLocks noChangeArrowheads="1"/>
              </p:cNvSpPr>
              <p:nvPr/>
            </p:nvSpPr>
            <p:spPr bwMode="auto">
              <a:xfrm>
                <a:off x="5117" y="1118"/>
                <a:ext cx="435" cy="7"/>
              </a:xfrm>
              <a:prstGeom prst="rect">
                <a:avLst/>
              </a:prstGeom>
              <a:solidFill>
                <a:srgbClr val="FF1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37" name="Rectangle 330">
                <a:extLst>
                  <a:ext uri="{FF2B5EF4-FFF2-40B4-BE49-F238E27FC236}">
                    <a16:creationId xmlns:a16="http://schemas.microsoft.com/office/drawing/2014/main" id="{1135759A-1ED7-4435-BA3D-58E1531943FE}"/>
                  </a:ext>
                </a:extLst>
              </p:cNvPr>
              <p:cNvSpPr>
                <a:spLocks noChangeArrowheads="1"/>
              </p:cNvSpPr>
              <p:nvPr/>
            </p:nvSpPr>
            <p:spPr bwMode="auto">
              <a:xfrm>
                <a:off x="5117" y="1125"/>
                <a:ext cx="435" cy="8"/>
              </a:xfrm>
              <a:prstGeom prst="rect">
                <a:avLst/>
              </a:prstGeom>
              <a:solidFill>
                <a:srgbClr val="FF1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38" name="Rectangle 331">
                <a:extLst>
                  <a:ext uri="{FF2B5EF4-FFF2-40B4-BE49-F238E27FC236}">
                    <a16:creationId xmlns:a16="http://schemas.microsoft.com/office/drawing/2014/main" id="{D9271B7B-FC00-447F-B7A0-69F2DC6EE47F}"/>
                  </a:ext>
                </a:extLst>
              </p:cNvPr>
              <p:cNvSpPr>
                <a:spLocks noChangeArrowheads="1"/>
              </p:cNvSpPr>
              <p:nvPr/>
            </p:nvSpPr>
            <p:spPr bwMode="auto">
              <a:xfrm>
                <a:off x="5117" y="1133"/>
                <a:ext cx="435" cy="7"/>
              </a:xfrm>
              <a:prstGeom prst="rect">
                <a:avLst/>
              </a:prstGeom>
              <a:solidFill>
                <a:srgbClr val="FF1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39" name="Rectangle 332">
                <a:extLst>
                  <a:ext uri="{FF2B5EF4-FFF2-40B4-BE49-F238E27FC236}">
                    <a16:creationId xmlns:a16="http://schemas.microsoft.com/office/drawing/2014/main" id="{747D63B1-6E0B-41B0-A7E3-96CD3F5B2317}"/>
                  </a:ext>
                </a:extLst>
              </p:cNvPr>
              <p:cNvSpPr>
                <a:spLocks noChangeArrowheads="1"/>
              </p:cNvSpPr>
              <p:nvPr/>
            </p:nvSpPr>
            <p:spPr bwMode="auto">
              <a:xfrm>
                <a:off x="5117" y="1140"/>
                <a:ext cx="435" cy="4"/>
              </a:xfrm>
              <a:prstGeom prst="rect">
                <a:avLst/>
              </a:prstGeom>
              <a:solidFill>
                <a:srgbClr val="FF1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40" name="Rectangle 333">
                <a:extLst>
                  <a:ext uri="{FF2B5EF4-FFF2-40B4-BE49-F238E27FC236}">
                    <a16:creationId xmlns:a16="http://schemas.microsoft.com/office/drawing/2014/main" id="{9F61037D-AE2A-4F85-8BC0-031254EF6036}"/>
                  </a:ext>
                </a:extLst>
              </p:cNvPr>
              <p:cNvSpPr>
                <a:spLocks noChangeArrowheads="1"/>
              </p:cNvSpPr>
              <p:nvPr/>
            </p:nvSpPr>
            <p:spPr bwMode="auto">
              <a:xfrm>
                <a:off x="5117" y="1144"/>
                <a:ext cx="435" cy="7"/>
              </a:xfrm>
              <a:prstGeom prst="rect">
                <a:avLst/>
              </a:prstGeom>
              <a:solidFill>
                <a:srgbClr val="FF2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41" name="Rectangle 334">
                <a:extLst>
                  <a:ext uri="{FF2B5EF4-FFF2-40B4-BE49-F238E27FC236}">
                    <a16:creationId xmlns:a16="http://schemas.microsoft.com/office/drawing/2014/main" id="{EBD407CA-2CB6-4258-A936-F64AE35FCFC3}"/>
                  </a:ext>
                </a:extLst>
              </p:cNvPr>
              <p:cNvSpPr>
                <a:spLocks noChangeArrowheads="1"/>
              </p:cNvSpPr>
              <p:nvPr/>
            </p:nvSpPr>
            <p:spPr bwMode="auto">
              <a:xfrm>
                <a:off x="5117" y="1151"/>
                <a:ext cx="435" cy="8"/>
              </a:xfrm>
              <a:prstGeom prst="rect">
                <a:avLst/>
              </a:prstGeom>
              <a:solidFill>
                <a:srgbClr val="FF2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42" name="Rectangle 335">
                <a:extLst>
                  <a:ext uri="{FF2B5EF4-FFF2-40B4-BE49-F238E27FC236}">
                    <a16:creationId xmlns:a16="http://schemas.microsoft.com/office/drawing/2014/main" id="{107B26AC-D9A1-44A6-A239-80692BC29EF0}"/>
                  </a:ext>
                </a:extLst>
              </p:cNvPr>
              <p:cNvSpPr>
                <a:spLocks noChangeArrowheads="1"/>
              </p:cNvSpPr>
              <p:nvPr/>
            </p:nvSpPr>
            <p:spPr bwMode="auto">
              <a:xfrm>
                <a:off x="5117" y="1159"/>
                <a:ext cx="435" cy="7"/>
              </a:xfrm>
              <a:prstGeom prst="rect">
                <a:avLst/>
              </a:prstGeom>
              <a:solidFill>
                <a:srgbClr val="FF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43" name="Rectangle 336">
                <a:extLst>
                  <a:ext uri="{FF2B5EF4-FFF2-40B4-BE49-F238E27FC236}">
                    <a16:creationId xmlns:a16="http://schemas.microsoft.com/office/drawing/2014/main" id="{23422D19-2810-415E-8886-43176FDB7545}"/>
                  </a:ext>
                </a:extLst>
              </p:cNvPr>
              <p:cNvSpPr>
                <a:spLocks noChangeArrowheads="1"/>
              </p:cNvSpPr>
              <p:nvPr/>
            </p:nvSpPr>
            <p:spPr bwMode="auto">
              <a:xfrm>
                <a:off x="5117" y="1166"/>
                <a:ext cx="435" cy="7"/>
              </a:xfrm>
              <a:prstGeom prst="rect">
                <a:avLst/>
              </a:prstGeom>
              <a:solidFill>
                <a:srgbClr val="FF2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44" name="Rectangle 337">
                <a:extLst>
                  <a:ext uri="{FF2B5EF4-FFF2-40B4-BE49-F238E27FC236}">
                    <a16:creationId xmlns:a16="http://schemas.microsoft.com/office/drawing/2014/main" id="{0CF1064F-4D2D-4B2E-8CE5-9DA2A13D593E}"/>
                  </a:ext>
                </a:extLst>
              </p:cNvPr>
              <p:cNvSpPr>
                <a:spLocks noChangeArrowheads="1"/>
              </p:cNvSpPr>
              <p:nvPr/>
            </p:nvSpPr>
            <p:spPr bwMode="auto">
              <a:xfrm>
                <a:off x="5117" y="1173"/>
                <a:ext cx="435" cy="4"/>
              </a:xfrm>
              <a:prstGeom prst="rect">
                <a:avLst/>
              </a:prstGeom>
              <a:solidFill>
                <a:srgbClr val="FF2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45" name="Rectangle 338">
                <a:extLst>
                  <a:ext uri="{FF2B5EF4-FFF2-40B4-BE49-F238E27FC236}">
                    <a16:creationId xmlns:a16="http://schemas.microsoft.com/office/drawing/2014/main" id="{72439B6F-4DB5-4EC8-8FA1-D0633B8D1C18}"/>
                  </a:ext>
                </a:extLst>
              </p:cNvPr>
              <p:cNvSpPr>
                <a:spLocks noChangeArrowheads="1"/>
              </p:cNvSpPr>
              <p:nvPr/>
            </p:nvSpPr>
            <p:spPr bwMode="auto">
              <a:xfrm>
                <a:off x="5117" y="1177"/>
                <a:ext cx="435" cy="8"/>
              </a:xfrm>
              <a:prstGeom prst="rect">
                <a:avLst/>
              </a:prstGeom>
              <a:solidFill>
                <a:srgbClr val="FF2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46" name="Rectangle 339">
                <a:extLst>
                  <a:ext uri="{FF2B5EF4-FFF2-40B4-BE49-F238E27FC236}">
                    <a16:creationId xmlns:a16="http://schemas.microsoft.com/office/drawing/2014/main" id="{3D9693BA-972F-482E-96DB-5FC9AD5ABB44}"/>
                  </a:ext>
                </a:extLst>
              </p:cNvPr>
              <p:cNvSpPr>
                <a:spLocks noChangeArrowheads="1"/>
              </p:cNvSpPr>
              <p:nvPr/>
            </p:nvSpPr>
            <p:spPr bwMode="auto">
              <a:xfrm>
                <a:off x="5117" y="1185"/>
                <a:ext cx="435" cy="7"/>
              </a:xfrm>
              <a:prstGeom prst="rect">
                <a:avLst/>
              </a:prstGeom>
              <a:solidFill>
                <a:srgbClr val="FF3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47" name="Rectangle 340">
                <a:extLst>
                  <a:ext uri="{FF2B5EF4-FFF2-40B4-BE49-F238E27FC236}">
                    <a16:creationId xmlns:a16="http://schemas.microsoft.com/office/drawing/2014/main" id="{CD487FCC-E79B-4725-9776-947B502D0927}"/>
                  </a:ext>
                </a:extLst>
              </p:cNvPr>
              <p:cNvSpPr>
                <a:spLocks noChangeArrowheads="1"/>
              </p:cNvSpPr>
              <p:nvPr/>
            </p:nvSpPr>
            <p:spPr bwMode="auto">
              <a:xfrm>
                <a:off x="5117" y="1192"/>
                <a:ext cx="435" cy="7"/>
              </a:xfrm>
              <a:prstGeom prst="rect">
                <a:avLst/>
              </a:prstGeom>
              <a:solidFill>
                <a:srgbClr val="FF3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48" name="Rectangle 341">
                <a:extLst>
                  <a:ext uri="{FF2B5EF4-FFF2-40B4-BE49-F238E27FC236}">
                    <a16:creationId xmlns:a16="http://schemas.microsoft.com/office/drawing/2014/main" id="{7CC26270-7FE0-4841-8FE6-E092478B9657}"/>
                  </a:ext>
                </a:extLst>
              </p:cNvPr>
              <p:cNvSpPr>
                <a:spLocks noChangeArrowheads="1"/>
              </p:cNvSpPr>
              <p:nvPr/>
            </p:nvSpPr>
            <p:spPr bwMode="auto">
              <a:xfrm>
                <a:off x="5117" y="1199"/>
                <a:ext cx="435" cy="8"/>
              </a:xfrm>
              <a:prstGeom prst="rect">
                <a:avLst/>
              </a:prstGeom>
              <a:solidFill>
                <a:srgbClr val="FF3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49" name="Rectangle 342">
                <a:extLst>
                  <a:ext uri="{FF2B5EF4-FFF2-40B4-BE49-F238E27FC236}">
                    <a16:creationId xmlns:a16="http://schemas.microsoft.com/office/drawing/2014/main" id="{63F55393-FE42-4719-B8BA-4A45295F5BE3}"/>
                  </a:ext>
                </a:extLst>
              </p:cNvPr>
              <p:cNvSpPr>
                <a:spLocks noChangeArrowheads="1"/>
              </p:cNvSpPr>
              <p:nvPr/>
            </p:nvSpPr>
            <p:spPr bwMode="auto">
              <a:xfrm>
                <a:off x="5117" y="1207"/>
                <a:ext cx="435" cy="4"/>
              </a:xfrm>
              <a:prstGeom prst="rect">
                <a:avLst/>
              </a:prstGeom>
              <a:solidFill>
                <a:srgbClr val="FF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50" name="Rectangle 343">
                <a:extLst>
                  <a:ext uri="{FF2B5EF4-FFF2-40B4-BE49-F238E27FC236}">
                    <a16:creationId xmlns:a16="http://schemas.microsoft.com/office/drawing/2014/main" id="{9D7E8419-275F-4D48-89ED-A8DFCFA86F46}"/>
                  </a:ext>
                </a:extLst>
              </p:cNvPr>
              <p:cNvSpPr>
                <a:spLocks noChangeArrowheads="1"/>
              </p:cNvSpPr>
              <p:nvPr/>
            </p:nvSpPr>
            <p:spPr bwMode="auto">
              <a:xfrm>
                <a:off x="5117" y="1211"/>
                <a:ext cx="435" cy="7"/>
              </a:xfrm>
              <a:prstGeom prst="rect">
                <a:avLst/>
              </a:prstGeom>
              <a:solidFill>
                <a:srgbClr val="FF3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51" name="Rectangle 344">
                <a:extLst>
                  <a:ext uri="{FF2B5EF4-FFF2-40B4-BE49-F238E27FC236}">
                    <a16:creationId xmlns:a16="http://schemas.microsoft.com/office/drawing/2014/main" id="{65F942E7-BC0B-4095-8820-A504F1899C12}"/>
                  </a:ext>
                </a:extLst>
              </p:cNvPr>
              <p:cNvSpPr>
                <a:spLocks noChangeArrowheads="1"/>
              </p:cNvSpPr>
              <p:nvPr/>
            </p:nvSpPr>
            <p:spPr bwMode="auto">
              <a:xfrm>
                <a:off x="5117" y="1218"/>
                <a:ext cx="435" cy="7"/>
              </a:xfrm>
              <a:prstGeom prst="rect">
                <a:avLst/>
              </a:prstGeom>
              <a:solidFill>
                <a:srgbClr val="FF3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52" name="Rectangle 345">
                <a:extLst>
                  <a:ext uri="{FF2B5EF4-FFF2-40B4-BE49-F238E27FC236}">
                    <a16:creationId xmlns:a16="http://schemas.microsoft.com/office/drawing/2014/main" id="{D4440EA2-AEF6-4288-8D56-23880EDD2EE0}"/>
                  </a:ext>
                </a:extLst>
              </p:cNvPr>
              <p:cNvSpPr>
                <a:spLocks noChangeArrowheads="1"/>
              </p:cNvSpPr>
              <p:nvPr/>
            </p:nvSpPr>
            <p:spPr bwMode="auto">
              <a:xfrm>
                <a:off x="5117" y="1225"/>
                <a:ext cx="435" cy="8"/>
              </a:xfrm>
              <a:prstGeom prst="rect">
                <a:avLst/>
              </a:prstGeom>
              <a:solidFill>
                <a:srgbClr val="FF4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53" name="Rectangle 346">
                <a:extLst>
                  <a:ext uri="{FF2B5EF4-FFF2-40B4-BE49-F238E27FC236}">
                    <a16:creationId xmlns:a16="http://schemas.microsoft.com/office/drawing/2014/main" id="{B11A2F8A-1AD7-4D7A-9A50-2039851269B3}"/>
                  </a:ext>
                </a:extLst>
              </p:cNvPr>
              <p:cNvSpPr>
                <a:spLocks noChangeArrowheads="1"/>
              </p:cNvSpPr>
              <p:nvPr/>
            </p:nvSpPr>
            <p:spPr bwMode="auto">
              <a:xfrm>
                <a:off x="5117" y="1233"/>
                <a:ext cx="435" cy="7"/>
              </a:xfrm>
              <a:prstGeom prst="rect">
                <a:avLst/>
              </a:prstGeom>
              <a:solidFill>
                <a:srgbClr val="FF4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54" name="Rectangle 347">
                <a:extLst>
                  <a:ext uri="{FF2B5EF4-FFF2-40B4-BE49-F238E27FC236}">
                    <a16:creationId xmlns:a16="http://schemas.microsoft.com/office/drawing/2014/main" id="{1064B32F-40A4-4D0D-99DE-55CC19EE4E7D}"/>
                  </a:ext>
                </a:extLst>
              </p:cNvPr>
              <p:cNvSpPr>
                <a:spLocks noChangeArrowheads="1"/>
              </p:cNvSpPr>
              <p:nvPr/>
            </p:nvSpPr>
            <p:spPr bwMode="auto">
              <a:xfrm>
                <a:off x="5117" y="1240"/>
                <a:ext cx="435" cy="4"/>
              </a:xfrm>
              <a:prstGeom prst="rect">
                <a:avLst/>
              </a:prstGeom>
              <a:solidFill>
                <a:srgbClr val="FF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55" name="Rectangle 348">
                <a:extLst>
                  <a:ext uri="{FF2B5EF4-FFF2-40B4-BE49-F238E27FC236}">
                    <a16:creationId xmlns:a16="http://schemas.microsoft.com/office/drawing/2014/main" id="{93166CBF-0F3E-4B09-84EE-6F2208E01D4A}"/>
                  </a:ext>
                </a:extLst>
              </p:cNvPr>
              <p:cNvSpPr>
                <a:spLocks noChangeArrowheads="1"/>
              </p:cNvSpPr>
              <p:nvPr/>
            </p:nvSpPr>
            <p:spPr bwMode="auto">
              <a:xfrm>
                <a:off x="5117" y="1244"/>
                <a:ext cx="435" cy="8"/>
              </a:xfrm>
              <a:prstGeom prst="rect">
                <a:avLst/>
              </a:prstGeom>
              <a:solidFill>
                <a:srgbClr val="FF4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56" name="Rectangle 349">
                <a:extLst>
                  <a:ext uri="{FF2B5EF4-FFF2-40B4-BE49-F238E27FC236}">
                    <a16:creationId xmlns:a16="http://schemas.microsoft.com/office/drawing/2014/main" id="{2A3E6321-2E29-439E-B94F-92086A454CCC}"/>
                  </a:ext>
                </a:extLst>
              </p:cNvPr>
              <p:cNvSpPr>
                <a:spLocks noChangeArrowheads="1"/>
              </p:cNvSpPr>
              <p:nvPr/>
            </p:nvSpPr>
            <p:spPr bwMode="auto">
              <a:xfrm>
                <a:off x="5117" y="1252"/>
                <a:ext cx="435" cy="7"/>
              </a:xfrm>
              <a:prstGeom prst="rect">
                <a:avLst/>
              </a:prstGeom>
              <a:solidFill>
                <a:srgbClr val="FF4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57" name="Rectangle 350">
                <a:extLst>
                  <a:ext uri="{FF2B5EF4-FFF2-40B4-BE49-F238E27FC236}">
                    <a16:creationId xmlns:a16="http://schemas.microsoft.com/office/drawing/2014/main" id="{9B8EACA6-AC0E-4556-86BE-7B15E9F1348E}"/>
                  </a:ext>
                </a:extLst>
              </p:cNvPr>
              <p:cNvSpPr>
                <a:spLocks noChangeArrowheads="1"/>
              </p:cNvSpPr>
              <p:nvPr/>
            </p:nvSpPr>
            <p:spPr bwMode="auto">
              <a:xfrm>
                <a:off x="5117" y="1259"/>
                <a:ext cx="435" cy="7"/>
              </a:xfrm>
              <a:prstGeom prst="rect">
                <a:avLst/>
              </a:prstGeom>
              <a:solidFill>
                <a:srgbClr val="FF5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58" name="Rectangle 351">
                <a:extLst>
                  <a:ext uri="{FF2B5EF4-FFF2-40B4-BE49-F238E27FC236}">
                    <a16:creationId xmlns:a16="http://schemas.microsoft.com/office/drawing/2014/main" id="{2F465A75-F24C-4F13-AFD2-351BA6A3091E}"/>
                  </a:ext>
                </a:extLst>
              </p:cNvPr>
              <p:cNvSpPr>
                <a:spLocks noChangeArrowheads="1"/>
              </p:cNvSpPr>
              <p:nvPr/>
            </p:nvSpPr>
            <p:spPr bwMode="auto">
              <a:xfrm>
                <a:off x="5117" y="1266"/>
                <a:ext cx="435" cy="8"/>
              </a:xfrm>
              <a:prstGeom prst="rect">
                <a:avLst/>
              </a:prstGeom>
              <a:solidFill>
                <a:srgbClr val="FF5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59" name="Rectangle 352">
                <a:extLst>
                  <a:ext uri="{FF2B5EF4-FFF2-40B4-BE49-F238E27FC236}">
                    <a16:creationId xmlns:a16="http://schemas.microsoft.com/office/drawing/2014/main" id="{58D0B19F-207A-4F53-9661-82A21EDEF5E0}"/>
                  </a:ext>
                </a:extLst>
              </p:cNvPr>
              <p:cNvSpPr>
                <a:spLocks noChangeArrowheads="1"/>
              </p:cNvSpPr>
              <p:nvPr/>
            </p:nvSpPr>
            <p:spPr bwMode="auto">
              <a:xfrm>
                <a:off x="5117" y="1274"/>
                <a:ext cx="435" cy="4"/>
              </a:xfrm>
              <a:prstGeom prst="rect">
                <a:avLst/>
              </a:prstGeom>
              <a:solidFill>
                <a:srgbClr val="FF5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60" name="Rectangle 353">
                <a:extLst>
                  <a:ext uri="{FF2B5EF4-FFF2-40B4-BE49-F238E27FC236}">
                    <a16:creationId xmlns:a16="http://schemas.microsoft.com/office/drawing/2014/main" id="{E144B8F1-964C-4D71-85DC-1FB833452218}"/>
                  </a:ext>
                </a:extLst>
              </p:cNvPr>
              <p:cNvSpPr>
                <a:spLocks noChangeArrowheads="1"/>
              </p:cNvSpPr>
              <p:nvPr/>
            </p:nvSpPr>
            <p:spPr bwMode="auto">
              <a:xfrm>
                <a:off x="5117" y="1278"/>
                <a:ext cx="435" cy="7"/>
              </a:xfrm>
              <a:prstGeom prst="rect">
                <a:avLst/>
              </a:prstGeom>
              <a:solidFill>
                <a:srgbClr val="FF5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61" name="Rectangle 354">
                <a:extLst>
                  <a:ext uri="{FF2B5EF4-FFF2-40B4-BE49-F238E27FC236}">
                    <a16:creationId xmlns:a16="http://schemas.microsoft.com/office/drawing/2014/main" id="{DC20C67D-3EAE-4D52-9F7A-4B4823FB4808}"/>
                  </a:ext>
                </a:extLst>
              </p:cNvPr>
              <p:cNvSpPr>
                <a:spLocks noChangeArrowheads="1"/>
              </p:cNvSpPr>
              <p:nvPr/>
            </p:nvSpPr>
            <p:spPr bwMode="auto">
              <a:xfrm>
                <a:off x="5117" y="1285"/>
                <a:ext cx="435" cy="7"/>
              </a:xfrm>
              <a:prstGeom prst="rect">
                <a:avLst/>
              </a:prstGeom>
              <a:solidFill>
                <a:srgbClr val="FF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62" name="Rectangle 355">
                <a:extLst>
                  <a:ext uri="{FF2B5EF4-FFF2-40B4-BE49-F238E27FC236}">
                    <a16:creationId xmlns:a16="http://schemas.microsoft.com/office/drawing/2014/main" id="{08B22DA6-13E2-45CD-91C0-394959D60BC6}"/>
                  </a:ext>
                </a:extLst>
              </p:cNvPr>
              <p:cNvSpPr>
                <a:spLocks noChangeArrowheads="1"/>
              </p:cNvSpPr>
              <p:nvPr/>
            </p:nvSpPr>
            <p:spPr bwMode="auto">
              <a:xfrm>
                <a:off x="5117" y="1292"/>
                <a:ext cx="435" cy="8"/>
              </a:xfrm>
              <a:prstGeom prst="rect">
                <a:avLst/>
              </a:prstGeom>
              <a:solidFill>
                <a:srgbClr val="FF5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63" name="Rectangle 356">
                <a:extLst>
                  <a:ext uri="{FF2B5EF4-FFF2-40B4-BE49-F238E27FC236}">
                    <a16:creationId xmlns:a16="http://schemas.microsoft.com/office/drawing/2014/main" id="{353A8774-3F26-434A-9A65-D6C57C3D6151}"/>
                  </a:ext>
                </a:extLst>
              </p:cNvPr>
              <p:cNvSpPr>
                <a:spLocks noChangeArrowheads="1"/>
              </p:cNvSpPr>
              <p:nvPr/>
            </p:nvSpPr>
            <p:spPr bwMode="auto">
              <a:xfrm>
                <a:off x="5117" y="1300"/>
                <a:ext cx="435" cy="7"/>
              </a:xfrm>
              <a:prstGeom prst="rect">
                <a:avLst/>
              </a:prstGeom>
              <a:solidFill>
                <a:srgbClr val="FF6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64" name="Rectangle 357">
                <a:extLst>
                  <a:ext uri="{FF2B5EF4-FFF2-40B4-BE49-F238E27FC236}">
                    <a16:creationId xmlns:a16="http://schemas.microsoft.com/office/drawing/2014/main" id="{1842D84C-F739-4DBC-9AB0-D136B485F9C3}"/>
                  </a:ext>
                </a:extLst>
              </p:cNvPr>
              <p:cNvSpPr>
                <a:spLocks noChangeArrowheads="1"/>
              </p:cNvSpPr>
              <p:nvPr/>
            </p:nvSpPr>
            <p:spPr bwMode="auto">
              <a:xfrm>
                <a:off x="5117" y="1307"/>
                <a:ext cx="435" cy="4"/>
              </a:xfrm>
              <a:prstGeom prst="rect">
                <a:avLst/>
              </a:prstGeom>
              <a:solidFill>
                <a:srgbClr val="FF6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65" name="Rectangle 358">
                <a:extLst>
                  <a:ext uri="{FF2B5EF4-FFF2-40B4-BE49-F238E27FC236}">
                    <a16:creationId xmlns:a16="http://schemas.microsoft.com/office/drawing/2014/main" id="{EE03A038-42D1-4C00-89E1-F895FDFA9A5F}"/>
                  </a:ext>
                </a:extLst>
              </p:cNvPr>
              <p:cNvSpPr>
                <a:spLocks noChangeArrowheads="1"/>
              </p:cNvSpPr>
              <p:nvPr/>
            </p:nvSpPr>
            <p:spPr bwMode="auto">
              <a:xfrm>
                <a:off x="5117" y="1311"/>
                <a:ext cx="435" cy="7"/>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66" name="Rectangle 359">
                <a:extLst>
                  <a:ext uri="{FF2B5EF4-FFF2-40B4-BE49-F238E27FC236}">
                    <a16:creationId xmlns:a16="http://schemas.microsoft.com/office/drawing/2014/main" id="{1880EFDC-58EA-4FAB-87DC-8D17AADA72ED}"/>
                  </a:ext>
                </a:extLst>
              </p:cNvPr>
              <p:cNvSpPr>
                <a:spLocks noChangeArrowheads="1"/>
              </p:cNvSpPr>
              <p:nvPr/>
            </p:nvSpPr>
            <p:spPr bwMode="auto">
              <a:xfrm>
                <a:off x="5117" y="1318"/>
                <a:ext cx="435" cy="8"/>
              </a:xfrm>
              <a:prstGeom prst="rect">
                <a:avLst/>
              </a:prstGeom>
              <a:solidFill>
                <a:srgbClr val="FF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67" name="Rectangle 360">
                <a:extLst>
                  <a:ext uri="{FF2B5EF4-FFF2-40B4-BE49-F238E27FC236}">
                    <a16:creationId xmlns:a16="http://schemas.microsoft.com/office/drawing/2014/main" id="{E5D08E7F-D91C-4D12-882C-9EB37DD03A5A}"/>
                  </a:ext>
                </a:extLst>
              </p:cNvPr>
              <p:cNvSpPr>
                <a:spLocks noChangeArrowheads="1"/>
              </p:cNvSpPr>
              <p:nvPr/>
            </p:nvSpPr>
            <p:spPr bwMode="auto">
              <a:xfrm>
                <a:off x="5117" y="1326"/>
                <a:ext cx="435" cy="7"/>
              </a:xfrm>
              <a:prstGeom prst="rect">
                <a:avLst/>
              </a:prstGeom>
              <a:solidFill>
                <a:srgbClr val="FF6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68" name="Rectangle 361">
                <a:extLst>
                  <a:ext uri="{FF2B5EF4-FFF2-40B4-BE49-F238E27FC236}">
                    <a16:creationId xmlns:a16="http://schemas.microsoft.com/office/drawing/2014/main" id="{08D5CAE1-BED7-40B6-B666-533CB7EC7000}"/>
                  </a:ext>
                </a:extLst>
              </p:cNvPr>
              <p:cNvSpPr>
                <a:spLocks noChangeArrowheads="1"/>
              </p:cNvSpPr>
              <p:nvPr/>
            </p:nvSpPr>
            <p:spPr bwMode="auto">
              <a:xfrm>
                <a:off x="5117" y="1333"/>
                <a:ext cx="435" cy="8"/>
              </a:xfrm>
              <a:prstGeom prst="rect">
                <a:avLst/>
              </a:prstGeom>
              <a:solidFill>
                <a:srgbClr val="FF6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69" name="Rectangle 362">
                <a:extLst>
                  <a:ext uri="{FF2B5EF4-FFF2-40B4-BE49-F238E27FC236}">
                    <a16:creationId xmlns:a16="http://schemas.microsoft.com/office/drawing/2014/main" id="{1DA7C1B5-4CC8-4A09-92BE-3B2AF7A7779D}"/>
                  </a:ext>
                </a:extLst>
              </p:cNvPr>
              <p:cNvSpPr>
                <a:spLocks noChangeArrowheads="1"/>
              </p:cNvSpPr>
              <p:nvPr/>
            </p:nvSpPr>
            <p:spPr bwMode="auto">
              <a:xfrm>
                <a:off x="5117" y="1341"/>
                <a:ext cx="435" cy="4"/>
              </a:xfrm>
              <a:prstGeom prst="rect">
                <a:avLst/>
              </a:prstGeom>
              <a:solidFill>
                <a:srgbClr val="FF7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70" name="Rectangle 363">
                <a:extLst>
                  <a:ext uri="{FF2B5EF4-FFF2-40B4-BE49-F238E27FC236}">
                    <a16:creationId xmlns:a16="http://schemas.microsoft.com/office/drawing/2014/main" id="{5833623B-4E56-41D9-A1FF-9041E7740F7C}"/>
                  </a:ext>
                </a:extLst>
              </p:cNvPr>
              <p:cNvSpPr>
                <a:spLocks noChangeArrowheads="1"/>
              </p:cNvSpPr>
              <p:nvPr/>
            </p:nvSpPr>
            <p:spPr bwMode="auto">
              <a:xfrm>
                <a:off x="5117" y="1345"/>
                <a:ext cx="435" cy="7"/>
              </a:xfrm>
              <a:prstGeom prst="rect">
                <a:avLst/>
              </a:prstGeom>
              <a:solidFill>
                <a:srgbClr val="FF7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71" name="Rectangle 364">
                <a:extLst>
                  <a:ext uri="{FF2B5EF4-FFF2-40B4-BE49-F238E27FC236}">
                    <a16:creationId xmlns:a16="http://schemas.microsoft.com/office/drawing/2014/main" id="{BC76103B-C400-47E1-A567-8CB735F6922C}"/>
                  </a:ext>
                </a:extLst>
              </p:cNvPr>
              <p:cNvSpPr>
                <a:spLocks noChangeArrowheads="1"/>
              </p:cNvSpPr>
              <p:nvPr/>
            </p:nvSpPr>
            <p:spPr bwMode="auto">
              <a:xfrm>
                <a:off x="5117" y="1352"/>
                <a:ext cx="435" cy="7"/>
              </a:xfrm>
              <a:prstGeom prst="rect">
                <a:avLst/>
              </a:prstGeom>
              <a:solidFill>
                <a:srgbClr val="FF7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72" name="Rectangle 365">
                <a:extLst>
                  <a:ext uri="{FF2B5EF4-FFF2-40B4-BE49-F238E27FC236}">
                    <a16:creationId xmlns:a16="http://schemas.microsoft.com/office/drawing/2014/main" id="{09CF2942-EE8F-4F67-A20D-4DB9DF25F0C2}"/>
                  </a:ext>
                </a:extLst>
              </p:cNvPr>
              <p:cNvSpPr>
                <a:spLocks noChangeArrowheads="1"/>
              </p:cNvSpPr>
              <p:nvPr/>
            </p:nvSpPr>
            <p:spPr bwMode="auto">
              <a:xfrm>
                <a:off x="5117" y="1359"/>
                <a:ext cx="435" cy="8"/>
              </a:xfrm>
              <a:prstGeom prst="rect">
                <a:avLst/>
              </a:prstGeom>
              <a:solidFill>
                <a:srgbClr val="FF7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73" name="Rectangle 366">
                <a:extLst>
                  <a:ext uri="{FF2B5EF4-FFF2-40B4-BE49-F238E27FC236}">
                    <a16:creationId xmlns:a16="http://schemas.microsoft.com/office/drawing/2014/main" id="{7698586F-1F2F-47E0-ABE8-0CB8A355D428}"/>
                  </a:ext>
                </a:extLst>
              </p:cNvPr>
              <p:cNvSpPr>
                <a:spLocks noChangeArrowheads="1"/>
              </p:cNvSpPr>
              <p:nvPr/>
            </p:nvSpPr>
            <p:spPr bwMode="auto">
              <a:xfrm>
                <a:off x="5117" y="1367"/>
                <a:ext cx="435" cy="7"/>
              </a:xfrm>
              <a:prstGeom prst="rect">
                <a:avLst/>
              </a:prstGeom>
              <a:solidFill>
                <a:srgbClr val="FF7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74" name="Rectangle 367">
                <a:extLst>
                  <a:ext uri="{FF2B5EF4-FFF2-40B4-BE49-F238E27FC236}">
                    <a16:creationId xmlns:a16="http://schemas.microsoft.com/office/drawing/2014/main" id="{F5844887-C9BA-43C0-8B68-AE412A61E6A1}"/>
                  </a:ext>
                </a:extLst>
              </p:cNvPr>
              <p:cNvSpPr>
                <a:spLocks noChangeArrowheads="1"/>
              </p:cNvSpPr>
              <p:nvPr/>
            </p:nvSpPr>
            <p:spPr bwMode="auto">
              <a:xfrm>
                <a:off x="5117" y="1374"/>
                <a:ext cx="435" cy="8"/>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75" name="Rectangle 368">
                <a:extLst>
                  <a:ext uri="{FF2B5EF4-FFF2-40B4-BE49-F238E27FC236}">
                    <a16:creationId xmlns:a16="http://schemas.microsoft.com/office/drawing/2014/main" id="{F76B9363-AF6F-4A2A-BE50-4F5F4999BD82}"/>
                  </a:ext>
                </a:extLst>
              </p:cNvPr>
              <p:cNvSpPr>
                <a:spLocks noChangeArrowheads="1"/>
              </p:cNvSpPr>
              <p:nvPr/>
            </p:nvSpPr>
            <p:spPr bwMode="auto">
              <a:xfrm>
                <a:off x="5117" y="1382"/>
                <a:ext cx="435" cy="7"/>
              </a:xfrm>
              <a:prstGeom prst="rect">
                <a:avLst/>
              </a:prstGeom>
              <a:solidFill>
                <a:srgbClr val="FF8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76" name="Rectangle 369">
                <a:extLst>
                  <a:ext uri="{FF2B5EF4-FFF2-40B4-BE49-F238E27FC236}">
                    <a16:creationId xmlns:a16="http://schemas.microsoft.com/office/drawing/2014/main" id="{0DD42F05-215D-44B4-ABFC-A82BBACE25FC}"/>
                  </a:ext>
                </a:extLst>
              </p:cNvPr>
              <p:cNvSpPr>
                <a:spLocks noChangeArrowheads="1"/>
              </p:cNvSpPr>
              <p:nvPr/>
            </p:nvSpPr>
            <p:spPr bwMode="auto">
              <a:xfrm>
                <a:off x="5117" y="1389"/>
                <a:ext cx="435" cy="8"/>
              </a:xfrm>
              <a:prstGeom prst="rect">
                <a:avLst/>
              </a:prstGeom>
              <a:solidFill>
                <a:srgbClr val="FF8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77" name="Rectangle 370">
                <a:extLst>
                  <a:ext uri="{FF2B5EF4-FFF2-40B4-BE49-F238E27FC236}">
                    <a16:creationId xmlns:a16="http://schemas.microsoft.com/office/drawing/2014/main" id="{12581464-BA82-4BD0-A549-B3E57E243D60}"/>
                  </a:ext>
                </a:extLst>
              </p:cNvPr>
              <p:cNvSpPr>
                <a:spLocks noChangeArrowheads="1"/>
              </p:cNvSpPr>
              <p:nvPr/>
            </p:nvSpPr>
            <p:spPr bwMode="auto">
              <a:xfrm>
                <a:off x="5117" y="1397"/>
                <a:ext cx="435" cy="7"/>
              </a:xfrm>
              <a:prstGeom prst="rect">
                <a:avLst/>
              </a:prstGeom>
              <a:solidFill>
                <a:srgbClr val="FF8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78" name="Rectangle 371">
                <a:extLst>
                  <a:ext uri="{FF2B5EF4-FFF2-40B4-BE49-F238E27FC236}">
                    <a16:creationId xmlns:a16="http://schemas.microsoft.com/office/drawing/2014/main" id="{8B20BB7E-A58C-4D17-8131-FBCB774064B2}"/>
                  </a:ext>
                </a:extLst>
              </p:cNvPr>
              <p:cNvSpPr>
                <a:spLocks noChangeArrowheads="1"/>
              </p:cNvSpPr>
              <p:nvPr/>
            </p:nvSpPr>
            <p:spPr bwMode="auto">
              <a:xfrm>
                <a:off x="5117" y="1404"/>
                <a:ext cx="435" cy="7"/>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79" name="Rectangle 372">
                <a:extLst>
                  <a:ext uri="{FF2B5EF4-FFF2-40B4-BE49-F238E27FC236}">
                    <a16:creationId xmlns:a16="http://schemas.microsoft.com/office/drawing/2014/main" id="{FE045437-A655-4DAC-8AB8-9878179D485B}"/>
                  </a:ext>
                </a:extLst>
              </p:cNvPr>
              <p:cNvSpPr>
                <a:spLocks noChangeArrowheads="1"/>
              </p:cNvSpPr>
              <p:nvPr/>
            </p:nvSpPr>
            <p:spPr bwMode="auto">
              <a:xfrm>
                <a:off x="5117" y="1411"/>
                <a:ext cx="435" cy="8"/>
              </a:xfrm>
              <a:prstGeom prst="rect">
                <a:avLst/>
              </a:prstGeom>
              <a:solidFill>
                <a:srgbClr val="FF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80" name="Rectangle 373">
                <a:extLst>
                  <a:ext uri="{FF2B5EF4-FFF2-40B4-BE49-F238E27FC236}">
                    <a16:creationId xmlns:a16="http://schemas.microsoft.com/office/drawing/2014/main" id="{DBAA89F2-B1BE-4EFD-9D32-8A6803835830}"/>
                  </a:ext>
                </a:extLst>
              </p:cNvPr>
              <p:cNvSpPr>
                <a:spLocks noChangeArrowheads="1"/>
              </p:cNvSpPr>
              <p:nvPr/>
            </p:nvSpPr>
            <p:spPr bwMode="auto">
              <a:xfrm>
                <a:off x="5117" y="1419"/>
                <a:ext cx="435" cy="7"/>
              </a:xfrm>
              <a:prstGeom prst="rect">
                <a:avLst/>
              </a:prstGeom>
              <a:solidFill>
                <a:srgbClr val="FF9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81" name="Rectangle 374">
                <a:extLst>
                  <a:ext uri="{FF2B5EF4-FFF2-40B4-BE49-F238E27FC236}">
                    <a16:creationId xmlns:a16="http://schemas.microsoft.com/office/drawing/2014/main" id="{0244A419-BAA7-429F-B4F7-4DA77FF669CB}"/>
                  </a:ext>
                </a:extLst>
              </p:cNvPr>
              <p:cNvSpPr>
                <a:spLocks noChangeArrowheads="1"/>
              </p:cNvSpPr>
              <p:nvPr/>
            </p:nvSpPr>
            <p:spPr bwMode="auto">
              <a:xfrm>
                <a:off x="5117" y="1426"/>
                <a:ext cx="435" cy="8"/>
              </a:xfrm>
              <a:prstGeom prst="rect">
                <a:avLst/>
              </a:prstGeom>
              <a:solidFill>
                <a:srgbClr val="FF9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82" name="Rectangle 375">
                <a:extLst>
                  <a:ext uri="{FF2B5EF4-FFF2-40B4-BE49-F238E27FC236}">
                    <a16:creationId xmlns:a16="http://schemas.microsoft.com/office/drawing/2014/main" id="{C4304DBE-8BC5-4E37-8E84-376F14C7A4A2}"/>
                  </a:ext>
                </a:extLst>
              </p:cNvPr>
              <p:cNvSpPr>
                <a:spLocks noChangeArrowheads="1"/>
              </p:cNvSpPr>
              <p:nvPr/>
            </p:nvSpPr>
            <p:spPr bwMode="auto">
              <a:xfrm>
                <a:off x="5117" y="1434"/>
                <a:ext cx="435" cy="7"/>
              </a:xfrm>
              <a:prstGeom prst="rect">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83" name="Rectangle 376">
                <a:extLst>
                  <a:ext uri="{FF2B5EF4-FFF2-40B4-BE49-F238E27FC236}">
                    <a16:creationId xmlns:a16="http://schemas.microsoft.com/office/drawing/2014/main" id="{FE83CB7D-C20B-4E20-A42E-03B26B58B7E8}"/>
                  </a:ext>
                </a:extLst>
              </p:cNvPr>
              <p:cNvSpPr>
                <a:spLocks noChangeArrowheads="1"/>
              </p:cNvSpPr>
              <p:nvPr/>
            </p:nvSpPr>
            <p:spPr bwMode="auto">
              <a:xfrm>
                <a:off x="5117" y="1441"/>
                <a:ext cx="435" cy="4"/>
              </a:xfrm>
              <a:prstGeom prst="rect">
                <a:avLst/>
              </a:prstGeom>
              <a:solidFill>
                <a:srgbClr val="FF9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84" name="Rectangle 377">
                <a:extLst>
                  <a:ext uri="{FF2B5EF4-FFF2-40B4-BE49-F238E27FC236}">
                    <a16:creationId xmlns:a16="http://schemas.microsoft.com/office/drawing/2014/main" id="{A0ECF9A5-A7A7-4880-8B1B-F3758087A3CF}"/>
                  </a:ext>
                </a:extLst>
              </p:cNvPr>
              <p:cNvSpPr>
                <a:spLocks noChangeArrowheads="1"/>
              </p:cNvSpPr>
              <p:nvPr/>
            </p:nvSpPr>
            <p:spPr bwMode="auto">
              <a:xfrm>
                <a:off x="5117" y="1445"/>
                <a:ext cx="435" cy="7"/>
              </a:xfrm>
              <a:prstGeom prst="rect">
                <a:avLst/>
              </a:prstGeom>
              <a:solidFill>
                <a:srgbClr val="FF9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85" name="Rectangle 378">
                <a:extLst>
                  <a:ext uri="{FF2B5EF4-FFF2-40B4-BE49-F238E27FC236}">
                    <a16:creationId xmlns:a16="http://schemas.microsoft.com/office/drawing/2014/main" id="{5BF26A0C-4C31-4C3B-AB1C-1B07ABCE6F0D}"/>
                  </a:ext>
                </a:extLst>
              </p:cNvPr>
              <p:cNvSpPr>
                <a:spLocks noChangeArrowheads="1"/>
              </p:cNvSpPr>
              <p:nvPr/>
            </p:nvSpPr>
            <p:spPr bwMode="auto">
              <a:xfrm>
                <a:off x="5117" y="1452"/>
                <a:ext cx="435" cy="8"/>
              </a:xfrm>
              <a:prstGeom prst="rect">
                <a:avLst/>
              </a:prstGeom>
              <a:solidFill>
                <a:srgbClr val="FFA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86" name="Rectangle 379">
                <a:extLst>
                  <a:ext uri="{FF2B5EF4-FFF2-40B4-BE49-F238E27FC236}">
                    <a16:creationId xmlns:a16="http://schemas.microsoft.com/office/drawing/2014/main" id="{8B703CD1-8146-49AF-B5D6-A162FCAD08FD}"/>
                  </a:ext>
                </a:extLst>
              </p:cNvPr>
              <p:cNvSpPr>
                <a:spLocks noChangeArrowheads="1"/>
              </p:cNvSpPr>
              <p:nvPr/>
            </p:nvSpPr>
            <p:spPr bwMode="auto">
              <a:xfrm>
                <a:off x="5117" y="1460"/>
                <a:ext cx="435" cy="7"/>
              </a:xfrm>
              <a:prstGeom prst="rect">
                <a:avLst/>
              </a:prstGeom>
              <a:solidFill>
                <a:srgbClr val="FFA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87" name="Rectangle 380">
                <a:extLst>
                  <a:ext uri="{FF2B5EF4-FFF2-40B4-BE49-F238E27FC236}">
                    <a16:creationId xmlns:a16="http://schemas.microsoft.com/office/drawing/2014/main" id="{FE45E55C-6917-4B1E-A3AA-68E3A6AB8553}"/>
                  </a:ext>
                </a:extLst>
              </p:cNvPr>
              <p:cNvSpPr>
                <a:spLocks noChangeArrowheads="1"/>
              </p:cNvSpPr>
              <p:nvPr/>
            </p:nvSpPr>
            <p:spPr bwMode="auto">
              <a:xfrm>
                <a:off x="5117" y="1467"/>
                <a:ext cx="435" cy="8"/>
              </a:xfrm>
              <a:prstGeom prst="rect">
                <a:avLst/>
              </a:prstGeom>
              <a:solidFill>
                <a:srgbClr val="FFA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88" name="Rectangle 381">
                <a:extLst>
                  <a:ext uri="{FF2B5EF4-FFF2-40B4-BE49-F238E27FC236}">
                    <a16:creationId xmlns:a16="http://schemas.microsoft.com/office/drawing/2014/main" id="{8E382428-55D8-4D3D-878D-19FA08E9AF6A}"/>
                  </a:ext>
                </a:extLst>
              </p:cNvPr>
              <p:cNvSpPr>
                <a:spLocks noChangeArrowheads="1"/>
              </p:cNvSpPr>
              <p:nvPr/>
            </p:nvSpPr>
            <p:spPr bwMode="auto">
              <a:xfrm>
                <a:off x="5117" y="1475"/>
                <a:ext cx="435" cy="3"/>
              </a:xfrm>
              <a:prstGeom prst="rect">
                <a:avLst/>
              </a:prstGeom>
              <a:solidFill>
                <a:srgbClr val="FFA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89" name="Rectangle 382">
                <a:extLst>
                  <a:ext uri="{FF2B5EF4-FFF2-40B4-BE49-F238E27FC236}">
                    <a16:creationId xmlns:a16="http://schemas.microsoft.com/office/drawing/2014/main" id="{D0F2BEE4-338B-4F6B-B521-21D3B0E446BC}"/>
                  </a:ext>
                </a:extLst>
              </p:cNvPr>
              <p:cNvSpPr>
                <a:spLocks noChangeArrowheads="1"/>
              </p:cNvSpPr>
              <p:nvPr/>
            </p:nvSpPr>
            <p:spPr bwMode="auto">
              <a:xfrm>
                <a:off x="5117" y="1478"/>
                <a:ext cx="435" cy="8"/>
              </a:xfrm>
              <a:prstGeom prst="rect">
                <a:avLst/>
              </a:prstGeom>
              <a:solidFill>
                <a:srgbClr val="FFA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90" name="Rectangle 383">
                <a:extLst>
                  <a:ext uri="{FF2B5EF4-FFF2-40B4-BE49-F238E27FC236}">
                    <a16:creationId xmlns:a16="http://schemas.microsoft.com/office/drawing/2014/main" id="{6C103236-0301-4846-A617-FD7F16047BBC}"/>
                  </a:ext>
                </a:extLst>
              </p:cNvPr>
              <p:cNvSpPr>
                <a:spLocks noChangeArrowheads="1"/>
              </p:cNvSpPr>
              <p:nvPr/>
            </p:nvSpPr>
            <p:spPr bwMode="auto">
              <a:xfrm>
                <a:off x="5117" y="1486"/>
                <a:ext cx="435" cy="7"/>
              </a:xfrm>
              <a:prstGeom prst="rect">
                <a:avLst/>
              </a:prstGeom>
              <a:solidFill>
                <a:srgbClr val="FF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91" name="Rectangle 384">
                <a:extLst>
                  <a:ext uri="{FF2B5EF4-FFF2-40B4-BE49-F238E27FC236}">
                    <a16:creationId xmlns:a16="http://schemas.microsoft.com/office/drawing/2014/main" id="{3FD639E7-D3F2-46B2-BDF7-DA2C167F3CF9}"/>
                  </a:ext>
                </a:extLst>
              </p:cNvPr>
              <p:cNvSpPr>
                <a:spLocks noChangeArrowheads="1"/>
              </p:cNvSpPr>
              <p:nvPr/>
            </p:nvSpPr>
            <p:spPr bwMode="auto">
              <a:xfrm>
                <a:off x="5117" y="1493"/>
                <a:ext cx="435" cy="8"/>
              </a:xfrm>
              <a:prstGeom prst="rect">
                <a:avLst/>
              </a:prstGeom>
              <a:solidFill>
                <a:srgbClr val="FFB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92" name="Rectangle 385">
                <a:extLst>
                  <a:ext uri="{FF2B5EF4-FFF2-40B4-BE49-F238E27FC236}">
                    <a16:creationId xmlns:a16="http://schemas.microsoft.com/office/drawing/2014/main" id="{37F91AF4-AC9E-4773-9A07-560E687A3EFE}"/>
                  </a:ext>
                </a:extLst>
              </p:cNvPr>
              <p:cNvSpPr>
                <a:spLocks noChangeArrowheads="1"/>
              </p:cNvSpPr>
              <p:nvPr/>
            </p:nvSpPr>
            <p:spPr bwMode="auto">
              <a:xfrm>
                <a:off x="5117" y="1501"/>
                <a:ext cx="435" cy="7"/>
              </a:xfrm>
              <a:prstGeom prst="rect">
                <a:avLst/>
              </a:prstGeom>
              <a:solidFill>
                <a:srgbClr val="FFB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93" name="Rectangle 386">
                <a:extLst>
                  <a:ext uri="{FF2B5EF4-FFF2-40B4-BE49-F238E27FC236}">
                    <a16:creationId xmlns:a16="http://schemas.microsoft.com/office/drawing/2014/main" id="{CE581D85-9283-4E4C-943C-07A33EBA2E8E}"/>
                  </a:ext>
                </a:extLst>
              </p:cNvPr>
              <p:cNvSpPr>
                <a:spLocks noChangeArrowheads="1"/>
              </p:cNvSpPr>
              <p:nvPr/>
            </p:nvSpPr>
            <p:spPr bwMode="auto">
              <a:xfrm>
                <a:off x="5117" y="1508"/>
                <a:ext cx="435" cy="4"/>
              </a:xfrm>
              <a:prstGeom prst="rect">
                <a:avLst/>
              </a:prstGeom>
              <a:solidFill>
                <a:srgbClr val="FFB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94" name="Rectangle 387">
                <a:extLst>
                  <a:ext uri="{FF2B5EF4-FFF2-40B4-BE49-F238E27FC236}">
                    <a16:creationId xmlns:a16="http://schemas.microsoft.com/office/drawing/2014/main" id="{D0B0CF54-40A8-4ED1-B65F-F524D22D4DE1}"/>
                  </a:ext>
                </a:extLst>
              </p:cNvPr>
              <p:cNvSpPr>
                <a:spLocks noChangeArrowheads="1"/>
              </p:cNvSpPr>
              <p:nvPr/>
            </p:nvSpPr>
            <p:spPr bwMode="auto">
              <a:xfrm>
                <a:off x="5117" y="1512"/>
                <a:ext cx="435" cy="7"/>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95" name="Rectangle 388">
                <a:extLst>
                  <a:ext uri="{FF2B5EF4-FFF2-40B4-BE49-F238E27FC236}">
                    <a16:creationId xmlns:a16="http://schemas.microsoft.com/office/drawing/2014/main" id="{F271F41F-D5E9-4D19-A3C0-89C597B8DA6D}"/>
                  </a:ext>
                </a:extLst>
              </p:cNvPr>
              <p:cNvSpPr>
                <a:spLocks noChangeArrowheads="1"/>
              </p:cNvSpPr>
              <p:nvPr/>
            </p:nvSpPr>
            <p:spPr bwMode="auto">
              <a:xfrm>
                <a:off x="5117" y="1519"/>
                <a:ext cx="435" cy="8"/>
              </a:xfrm>
              <a:prstGeom prst="rect">
                <a:avLst/>
              </a:prstGeom>
              <a:solidFill>
                <a:srgbClr val="FFB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96" name="Rectangle 389">
                <a:extLst>
                  <a:ext uri="{FF2B5EF4-FFF2-40B4-BE49-F238E27FC236}">
                    <a16:creationId xmlns:a16="http://schemas.microsoft.com/office/drawing/2014/main" id="{C1463593-5398-498F-84DC-D9E86A076E27}"/>
                  </a:ext>
                </a:extLst>
              </p:cNvPr>
              <p:cNvSpPr>
                <a:spLocks noChangeArrowheads="1"/>
              </p:cNvSpPr>
              <p:nvPr/>
            </p:nvSpPr>
            <p:spPr bwMode="auto">
              <a:xfrm>
                <a:off x="5117" y="1527"/>
                <a:ext cx="435" cy="7"/>
              </a:xfrm>
              <a:prstGeom prst="rect">
                <a:avLst/>
              </a:prstGeom>
              <a:solidFill>
                <a:srgbClr val="FFB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97" name="Rectangle 390">
                <a:extLst>
                  <a:ext uri="{FF2B5EF4-FFF2-40B4-BE49-F238E27FC236}">
                    <a16:creationId xmlns:a16="http://schemas.microsoft.com/office/drawing/2014/main" id="{21081357-23CC-495B-A33B-E105558FF929}"/>
                  </a:ext>
                </a:extLst>
              </p:cNvPr>
              <p:cNvSpPr>
                <a:spLocks noChangeArrowheads="1"/>
              </p:cNvSpPr>
              <p:nvPr/>
            </p:nvSpPr>
            <p:spPr bwMode="auto">
              <a:xfrm>
                <a:off x="5117" y="1534"/>
                <a:ext cx="435" cy="8"/>
              </a:xfrm>
              <a:prstGeom prst="rect">
                <a:avLst/>
              </a:prstGeom>
              <a:solidFill>
                <a:srgbClr val="FFC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98" name="Rectangle 391">
                <a:extLst>
                  <a:ext uri="{FF2B5EF4-FFF2-40B4-BE49-F238E27FC236}">
                    <a16:creationId xmlns:a16="http://schemas.microsoft.com/office/drawing/2014/main" id="{3DDAABC3-043D-4371-B036-6F28FD65D25D}"/>
                  </a:ext>
                </a:extLst>
              </p:cNvPr>
              <p:cNvSpPr>
                <a:spLocks noChangeArrowheads="1"/>
              </p:cNvSpPr>
              <p:nvPr/>
            </p:nvSpPr>
            <p:spPr bwMode="auto">
              <a:xfrm>
                <a:off x="5117" y="1542"/>
                <a:ext cx="435" cy="3"/>
              </a:xfrm>
              <a:prstGeom prst="rect">
                <a:avLst/>
              </a:prstGeom>
              <a:solidFill>
                <a:srgbClr val="FFC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899" name="Rectangle 392">
                <a:extLst>
                  <a:ext uri="{FF2B5EF4-FFF2-40B4-BE49-F238E27FC236}">
                    <a16:creationId xmlns:a16="http://schemas.microsoft.com/office/drawing/2014/main" id="{90F6E5A9-22E1-4F24-B55C-78E8964B0124}"/>
                  </a:ext>
                </a:extLst>
              </p:cNvPr>
              <p:cNvSpPr>
                <a:spLocks noChangeArrowheads="1"/>
              </p:cNvSpPr>
              <p:nvPr/>
            </p:nvSpPr>
            <p:spPr bwMode="auto">
              <a:xfrm>
                <a:off x="5117" y="1545"/>
                <a:ext cx="435" cy="8"/>
              </a:xfrm>
              <a:prstGeom prst="rect">
                <a:avLst/>
              </a:prstGeom>
              <a:solidFill>
                <a:srgbClr val="FFC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900" name="Rectangle 393">
                <a:extLst>
                  <a:ext uri="{FF2B5EF4-FFF2-40B4-BE49-F238E27FC236}">
                    <a16:creationId xmlns:a16="http://schemas.microsoft.com/office/drawing/2014/main" id="{B4D14DAB-E405-4EB3-9CB7-360395657F4F}"/>
                  </a:ext>
                </a:extLst>
              </p:cNvPr>
              <p:cNvSpPr>
                <a:spLocks noChangeArrowheads="1"/>
              </p:cNvSpPr>
              <p:nvPr/>
            </p:nvSpPr>
            <p:spPr bwMode="auto">
              <a:xfrm>
                <a:off x="5117" y="1553"/>
                <a:ext cx="435" cy="7"/>
              </a:xfrm>
              <a:prstGeom prst="rect">
                <a:avLst/>
              </a:prstGeom>
              <a:solidFill>
                <a:srgbClr val="FFC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901" name="Rectangle 394">
                <a:extLst>
                  <a:ext uri="{FF2B5EF4-FFF2-40B4-BE49-F238E27FC236}">
                    <a16:creationId xmlns:a16="http://schemas.microsoft.com/office/drawing/2014/main" id="{3BD43E1C-0AE8-4818-892B-A59F287C1875}"/>
                  </a:ext>
                </a:extLst>
              </p:cNvPr>
              <p:cNvSpPr>
                <a:spLocks noChangeArrowheads="1"/>
              </p:cNvSpPr>
              <p:nvPr/>
            </p:nvSpPr>
            <p:spPr bwMode="auto">
              <a:xfrm>
                <a:off x="5117" y="1560"/>
                <a:ext cx="435" cy="8"/>
              </a:xfrm>
              <a:prstGeom prst="rect">
                <a:avLst/>
              </a:prstGeom>
              <a:solidFill>
                <a:srgbClr val="FFC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902" name="Rectangle 395">
                <a:extLst>
                  <a:ext uri="{FF2B5EF4-FFF2-40B4-BE49-F238E27FC236}">
                    <a16:creationId xmlns:a16="http://schemas.microsoft.com/office/drawing/2014/main" id="{E64DF366-8B5B-4961-A9F7-537B71AEE3E9}"/>
                  </a:ext>
                </a:extLst>
              </p:cNvPr>
              <p:cNvSpPr>
                <a:spLocks noChangeArrowheads="1"/>
              </p:cNvSpPr>
              <p:nvPr/>
            </p:nvSpPr>
            <p:spPr bwMode="auto">
              <a:xfrm>
                <a:off x="5117" y="1568"/>
                <a:ext cx="435" cy="7"/>
              </a:xfrm>
              <a:prstGeom prst="rect">
                <a:avLst/>
              </a:prstGeom>
              <a:solidFill>
                <a:srgbClr val="FFD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903" name="Rectangle 396">
                <a:extLst>
                  <a:ext uri="{FF2B5EF4-FFF2-40B4-BE49-F238E27FC236}">
                    <a16:creationId xmlns:a16="http://schemas.microsoft.com/office/drawing/2014/main" id="{685A8EE2-86A6-4421-9748-8E5EBB7A0A24}"/>
                  </a:ext>
                </a:extLst>
              </p:cNvPr>
              <p:cNvSpPr>
                <a:spLocks noChangeArrowheads="1"/>
              </p:cNvSpPr>
              <p:nvPr/>
            </p:nvSpPr>
            <p:spPr bwMode="auto">
              <a:xfrm>
                <a:off x="5117" y="1575"/>
                <a:ext cx="435" cy="4"/>
              </a:xfrm>
              <a:prstGeom prst="rect">
                <a:avLst/>
              </a:prstGeom>
              <a:solidFill>
                <a:srgbClr val="FFD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904" name="Rectangle 397">
                <a:extLst>
                  <a:ext uri="{FF2B5EF4-FFF2-40B4-BE49-F238E27FC236}">
                    <a16:creationId xmlns:a16="http://schemas.microsoft.com/office/drawing/2014/main" id="{6B021120-FC26-4279-B4C8-4854AC49DE90}"/>
                  </a:ext>
                </a:extLst>
              </p:cNvPr>
              <p:cNvSpPr>
                <a:spLocks noChangeArrowheads="1"/>
              </p:cNvSpPr>
              <p:nvPr/>
            </p:nvSpPr>
            <p:spPr bwMode="auto">
              <a:xfrm>
                <a:off x="5117" y="1579"/>
                <a:ext cx="435" cy="7"/>
              </a:xfrm>
              <a:prstGeom prst="rect">
                <a:avLst/>
              </a:prstGeom>
              <a:solidFill>
                <a:srgbClr val="FFD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905" name="Rectangle 398">
                <a:extLst>
                  <a:ext uri="{FF2B5EF4-FFF2-40B4-BE49-F238E27FC236}">
                    <a16:creationId xmlns:a16="http://schemas.microsoft.com/office/drawing/2014/main" id="{60636290-585A-4BEE-B03C-EE79FC489E59}"/>
                  </a:ext>
                </a:extLst>
              </p:cNvPr>
              <p:cNvSpPr>
                <a:spLocks noChangeArrowheads="1"/>
              </p:cNvSpPr>
              <p:nvPr/>
            </p:nvSpPr>
            <p:spPr bwMode="auto">
              <a:xfrm>
                <a:off x="5117" y="1586"/>
                <a:ext cx="435" cy="8"/>
              </a:xfrm>
              <a:prstGeom prst="rect">
                <a:avLst/>
              </a:prstGeom>
              <a:solidFill>
                <a:srgbClr val="FFD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906" name="Rectangle 399">
                <a:extLst>
                  <a:ext uri="{FF2B5EF4-FFF2-40B4-BE49-F238E27FC236}">
                    <a16:creationId xmlns:a16="http://schemas.microsoft.com/office/drawing/2014/main" id="{9C3DA602-0D01-409F-823A-F32D6F3D11D7}"/>
                  </a:ext>
                </a:extLst>
              </p:cNvPr>
              <p:cNvSpPr>
                <a:spLocks noChangeArrowheads="1"/>
              </p:cNvSpPr>
              <p:nvPr/>
            </p:nvSpPr>
            <p:spPr bwMode="auto">
              <a:xfrm>
                <a:off x="5117" y="1594"/>
                <a:ext cx="435" cy="7"/>
              </a:xfrm>
              <a:prstGeom prst="rect">
                <a:avLst/>
              </a:prstGeom>
              <a:solidFill>
                <a:srgbClr val="FFD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907" name="Rectangle 400">
                <a:extLst>
                  <a:ext uri="{FF2B5EF4-FFF2-40B4-BE49-F238E27FC236}">
                    <a16:creationId xmlns:a16="http://schemas.microsoft.com/office/drawing/2014/main" id="{66B0F7D4-E047-4EE4-92DE-D34663756053}"/>
                  </a:ext>
                </a:extLst>
              </p:cNvPr>
              <p:cNvSpPr>
                <a:spLocks noChangeArrowheads="1"/>
              </p:cNvSpPr>
              <p:nvPr/>
            </p:nvSpPr>
            <p:spPr bwMode="auto">
              <a:xfrm>
                <a:off x="5117" y="1601"/>
                <a:ext cx="435" cy="8"/>
              </a:xfrm>
              <a:prstGeom prst="rect">
                <a:avLst/>
              </a:prstGeom>
              <a:solidFill>
                <a:srgbClr val="FFD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908" name="Rectangle 401">
                <a:extLst>
                  <a:ext uri="{FF2B5EF4-FFF2-40B4-BE49-F238E27FC236}">
                    <a16:creationId xmlns:a16="http://schemas.microsoft.com/office/drawing/2014/main" id="{64581E9D-2BBA-4FCD-BE3C-7C7D92A214F2}"/>
                  </a:ext>
                </a:extLst>
              </p:cNvPr>
              <p:cNvSpPr>
                <a:spLocks noChangeArrowheads="1"/>
              </p:cNvSpPr>
              <p:nvPr/>
            </p:nvSpPr>
            <p:spPr bwMode="auto">
              <a:xfrm>
                <a:off x="5117" y="1609"/>
                <a:ext cx="435" cy="3"/>
              </a:xfrm>
              <a:prstGeom prst="rect">
                <a:avLst/>
              </a:prstGeom>
              <a:solidFill>
                <a:srgbClr val="FFE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909" name="Rectangle 402">
                <a:extLst>
                  <a:ext uri="{FF2B5EF4-FFF2-40B4-BE49-F238E27FC236}">
                    <a16:creationId xmlns:a16="http://schemas.microsoft.com/office/drawing/2014/main" id="{F5650C47-9DAB-4BDA-88AC-4C417B5F9D8A}"/>
                  </a:ext>
                </a:extLst>
              </p:cNvPr>
              <p:cNvSpPr>
                <a:spLocks noChangeArrowheads="1"/>
              </p:cNvSpPr>
              <p:nvPr/>
            </p:nvSpPr>
            <p:spPr bwMode="auto">
              <a:xfrm>
                <a:off x="5117" y="1612"/>
                <a:ext cx="435" cy="8"/>
              </a:xfrm>
              <a:prstGeom prst="rect">
                <a:avLst/>
              </a:prstGeom>
              <a:solidFill>
                <a:srgbClr val="FFE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910" name="Rectangle 403">
                <a:extLst>
                  <a:ext uri="{FF2B5EF4-FFF2-40B4-BE49-F238E27FC236}">
                    <a16:creationId xmlns:a16="http://schemas.microsoft.com/office/drawing/2014/main" id="{624B255A-06A6-44B6-BC18-BAB0243AB072}"/>
                  </a:ext>
                </a:extLst>
              </p:cNvPr>
              <p:cNvSpPr>
                <a:spLocks noChangeArrowheads="1"/>
              </p:cNvSpPr>
              <p:nvPr/>
            </p:nvSpPr>
            <p:spPr bwMode="auto">
              <a:xfrm>
                <a:off x="5117" y="1620"/>
                <a:ext cx="435" cy="7"/>
              </a:xfrm>
              <a:prstGeom prst="rect">
                <a:avLst/>
              </a:prstGeom>
              <a:solidFill>
                <a:srgbClr val="FFE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911" name="Rectangle 404">
                <a:extLst>
                  <a:ext uri="{FF2B5EF4-FFF2-40B4-BE49-F238E27FC236}">
                    <a16:creationId xmlns:a16="http://schemas.microsoft.com/office/drawing/2014/main" id="{AC8BD090-12FE-4D7B-B9EE-9CEC20D91D0B}"/>
                  </a:ext>
                </a:extLst>
              </p:cNvPr>
              <p:cNvSpPr>
                <a:spLocks noChangeArrowheads="1"/>
              </p:cNvSpPr>
              <p:nvPr/>
            </p:nvSpPr>
            <p:spPr bwMode="auto">
              <a:xfrm>
                <a:off x="5117" y="1627"/>
                <a:ext cx="435" cy="8"/>
              </a:xfrm>
              <a:prstGeom prst="rect">
                <a:avLst/>
              </a:prstGeom>
              <a:solidFill>
                <a:srgbClr val="FFE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912" name="Rectangle 405">
                <a:extLst>
                  <a:ext uri="{FF2B5EF4-FFF2-40B4-BE49-F238E27FC236}">
                    <a16:creationId xmlns:a16="http://schemas.microsoft.com/office/drawing/2014/main" id="{F484348A-5456-46FF-AB1D-2629529E4CAB}"/>
                  </a:ext>
                </a:extLst>
              </p:cNvPr>
              <p:cNvSpPr>
                <a:spLocks noChangeArrowheads="1"/>
              </p:cNvSpPr>
              <p:nvPr/>
            </p:nvSpPr>
            <p:spPr bwMode="auto">
              <a:xfrm>
                <a:off x="5117" y="1635"/>
                <a:ext cx="435" cy="7"/>
              </a:xfrm>
              <a:prstGeom prst="rect">
                <a:avLst/>
              </a:prstGeom>
              <a:solidFill>
                <a:srgbClr val="FFE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913" name="Rectangle 406">
                <a:extLst>
                  <a:ext uri="{FF2B5EF4-FFF2-40B4-BE49-F238E27FC236}">
                    <a16:creationId xmlns:a16="http://schemas.microsoft.com/office/drawing/2014/main" id="{9B0D33E9-32E9-4A84-A935-DAD0B1A6C049}"/>
                  </a:ext>
                </a:extLst>
              </p:cNvPr>
              <p:cNvSpPr>
                <a:spLocks noChangeArrowheads="1"/>
              </p:cNvSpPr>
              <p:nvPr/>
            </p:nvSpPr>
            <p:spPr bwMode="auto">
              <a:xfrm>
                <a:off x="5117" y="1642"/>
                <a:ext cx="435" cy="4"/>
              </a:xfrm>
              <a:prstGeom prst="rect">
                <a:avLst/>
              </a:prstGeom>
              <a:solidFill>
                <a:srgbClr val="FFE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914" name="Rectangle 407">
                <a:extLst>
                  <a:ext uri="{FF2B5EF4-FFF2-40B4-BE49-F238E27FC236}">
                    <a16:creationId xmlns:a16="http://schemas.microsoft.com/office/drawing/2014/main" id="{BCAC83D8-D152-4FEF-B15E-4363D2A0FEA8}"/>
                  </a:ext>
                </a:extLst>
              </p:cNvPr>
              <p:cNvSpPr>
                <a:spLocks noChangeArrowheads="1"/>
              </p:cNvSpPr>
              <p:nvPr/>
            </p:nvSpPr>
            <p:spPr bwMode="auto">
              <a:xfrm>
                <a:off x="5117" y="1646"/>
                <a:ext cx="435" cy="7"/>
              </a:xfrm>
              <a:prstGeom prst="rect">
                <a:avLst/>
              </a:prstGeom>
              <a:solidFill>
                <a:srgbClr val="FFF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915" name="Rectangle 408">
                <a:extLst>
                  <a:ext uri="{FF2B5EF4-FFF2-40B4-BE49-F238E27FC236}">
                    <a16:creationId xmlns:a16="http://schemas.microsoft.com/office/drawing/2014/main" id="{6DE2F80E-108C-4F83-BFAB-4C334BE806F2}"/>
                  </a:ext>
                </a:extLst>
              </p:cNvPr>
              <p:cNvSpPr>
                <a:spLocks noChangeArrowheads="1"/>
              </p:cNvSpPr>
              <p:nvPr/>
            </p:nvSpPr>
            <p:spPr bwMode="auto">
              <a:xfrm>
                <a:off x="5117" y="1653"/>
                <a:ext cx="435" cy="8"/>
              </a:xfrm>
              <a:prstGeom prst="rect">
                <a:avLst/>
              </a:prstGeom>
              <a:solidFill>
                <a:srgbClr val="FFF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916" name="Rectangle 409">
                <a:extLst>
                  <a:ext uri="{FF2B5EF4-FFF2-40B4-BE49-F238E27FC236}">
                    <a16:creationId xmlns:a16="http://schemas.microsoft.com/office/drawing/2014/main" id="{964FDD4A-B71C-4889-8A60-DD96500B00E6}"/>
                  </a:ext>
                </a:extLst>
              </p:cNvPr>
              <p:cNvSpPr>
                <a:spLocks noChangeArrowheads="1"/>
              </p:cNvSpPr>
              <p:nvPr/>
            </p:nvSpPr>
            <p:spPr bwMode="auto">
              <a:xfrm>
                <a:off x="5117" y="1661"/>
                <a:ext cx="435" cy="7"/>
              </a:xfrm>
              <a:prstGeom prst="rect">
                <a:avLst/>
              </a:prstGeom>
              <a:solidFill>
                <a:srgbClr val="FFF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917" name="Rectangle 410">
                <a:extLst>
                  <a:ext uri="{FF2B5EF4-FFF2-40B4-BE49-F238E27FC236}">
                    <a16:creationId xmlns:a16="http://schemas.microsoft.com/office/drawing/2014/main" id="{ED8D39FE-BC4A-4BDD-A2C0-86052B984683}"/>
                  </a:ext>
                </a:extLst>
              </p:cNvPr>
              <p:cNvSpPr>
                <a:spLocks noChangeArrowheads="1"/>
              </p:cNvSpPr>
              <p:nvPr/>
            </p:nvSpPr>
            <p:spPr bwMode="auto">
              <a:xfrm>
                <a:off x="5117" y="1668"/>
                <a:ext cx="435" cy="7"/>
              </a:xfrm>
              <a:prstGeom prst="rect">
                <a:avLst/>
              </a:prstGeom>
              <a:solidFill>
                <a:srgbClr val="FFF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918" name="Rectangle 411">
                <a:extLst>
                  <a:ext uri="{FF2B5EF4-FFF2-40B4-BE49-F238E27FC236}">
                    <a16:creationId xmlns:a16="http://schemas.microsoft.com/office/drawing/2014/main" id="{81D51E7C-7E51-4D88-ACF3-71E4B0ACD992}"/>
                  </a:ext>
                </a:extLst>
              </p:cNvPr>
              <p:cNvSpPr>
                <a:spLocks noChangeArrowheads="1"/>
              </p:cNvSpPr>
              <p:nvPr/>
            </p:nvSpPr>
            <p:spPr bwMode="auto">
              <a:xfrm>
                <a:off x="5117" y="1675"/>
                <a:ext cx="435" cy="4"/>
              </a:xfrm>
              <a:prstGeom prst="rect">
                <a:avLst/>
              </a:prstGeom>
              <a:solidFill>
                <a:srgbClr val="FFF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919" name="Rectangle 412">
                <a:extLst>
                  <a:ext uri="{FF2B5EF4-FFF2-40B4-BE49-F238E27FC236}">
                    <a16:creationId xmlns:a16="http://schemas.microsoft.com/office/drawing/2014/main" id="{FE02BB3B-FB9F-42A0-8B33-E10CD1F32C50}"/>
                  </a:ext>
                </a:extLst>
              </p:cNvPr>
              <p:cNvSpPr>
                <a:spLocks noChangeArrowheads="1"/>
              </p:cNvSpPr>
              <p:nvPr/>
            </p:nvSpPr>
            <p:spPr bwMode="auto">
              <a:xfrm>
                <a:off x="5117" y="1679"/>
                <a:ext cx="435" cy="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920" name="Rectangle 413">
                <a:extLst>
                  <a:ext uri="{FF2B5EF4-FFF2-40B4-BE49-F238E27FC236}">
                    <a16:creationId xmlns:a16="http://schemas.microsoft.com/office/drawing/2014/main" id="{1CD3C504-EC4D-4433-931A-04AED02C4F59}"/>
                  </a:ext>
                </a:extLst>
              </p:cNvPr>
              <p:cNvSpPr>
                <a:spLocks noChangeArrowheads="1"/>
              </p:cNvSpPr>
              <p:nvPr/>
            </p:nvSpPr>
            <p:spPr bwMode="auto">
              <a:xfrm>
                <a:off x="3287" y="575"/>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0921" name="Freeform 414">
                <a:extLst>
                  <a:ext uri="{FF2B5EF4-FFF2-40B4-BE49-F238E27FC236}">
                    <a16:creationId xmlns:a16="http://schemas.microsoft.com/office/drawing/2014/main" id="{F0BD6A4F-A41F-409B-8823-C8F5EA975595}"/>
                  </a:ext>
                </a:extLst>
              </p:cNvPr>
              <p:cNvSpPr>
                <a:spLocks/>
              </p:cNvSpPr>
              <p:nvPr/>
            </p:nvSpPr>
            <p:spPr bwMode="auto">
              <a:xfrm>
                <a:off x="982" y="1294"/>
                <a:ext cx="1645" cy="94"/>
              </a:xfrm>
              <a:custGeom>
                <a:avLst/>
                <a:gdLst>
                  <a:gd name="T0" fmla="*/ 1645 w 1645"/>
                  <a:gd name="T1" fmla="*/ 0 h 94"/>
                  <a:gd name="T2" fmla="*/ 1645 w 1645"/>
                  <a:gd name="T3" fmla="*/ 94 h 94"/>
                  <a:gd name="T4" fmla="*/ 0 w 1645"/>
                  <a:gd name="T5" fmla="*/ 94 h 94"/>
                  <a:gd name="T6" fmla="*/ 0 60000 65536"/>
                  <a:gd name="T7" fmla="*/ 0 60000 65536"/>
                  <a:gd name="T8" fmla="*/ 0 60000 65536"/>
                  <a:gd name="T9" fmla="*/ 0 w 1645"/>
                  <a:gd name="T10" fmla="*/ 0 h 94"/>
                  <a:gd name="T11" fmla="*/ 1645 w 1645"/>
                  <a:gd name="T12" fmla="*/ 94 h 94"/>
                </a:gdLst>
                <a:ahLst/>
                <a:cxnLst>
                  <a:cxn ang="T6">
                    <a:pos x="T0" y="T1"/>
                  </a:cxn>
                  <a:cxn ang="T7">
                    <a:pos x="T2" y="T3"/>
                  </a:cxn>
                  <a:cxn ang="T8">
                    <a:pos x="T4" y="T5"/>
                  </a:cxn>
                </a:cxnLst>
                <a:rect l="T9" t="T10" r="T11" b="T12"/>
                <a:pathLst>
                  <a:path w="1645" h="94">
                    <a:moveTo>
                      <a:pt x="1645" y="0"/>
                    </a:moveTo>
                    <a:lnTo>
                      <a:pt x="1645" y="94"/>
                    </a:lnTo>
                    <a:lnTo>
                      <a:pt x="0" y="94"/>
                    </a:lnTo>
                  </a:path>
                </a:pathLst>
              </a:custGeom>
              <a:noFill/>
              <a:ln w="47625" cap="flat">
                <a:solidFill>
                  <a:srgbClr val="4677B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20695" name="Freeform 415">
              <a:extLst>
                <a:ext uri="{FF2B5EF4-FFF2-40B4-BE49-F238E27FC236}">
                  <a16:creationId xmlns:a16="http://schemas.microsoft.com/office/drawing/2014/main" id="{41E6CEC0-F2BA-46E9-AA1F-44548B037424}"/>
                </a:ext>
              </a:extLst>
            </p:cNvPr>
            <p:cNvSpPr>
              <a:spLocks/>
            </p:cNvSpPr>
            <p:nvPr/>
          </p:nvSpPr>
          <p:spPr bwMode="auto">
            <a:xfrm>
              <a:off x="915" y="1350"/>
              <a:ext cx="77" cy="77"/>
            </a:xfrm>
            <a:custGeom>
              <a:avLst/>
              <a:gdLst>
                <a:gd name="T0" fmla="*/ 77 w 77"/>
                <a:gd name="T1" fmla="*/ 77 h 77"/>
                <a:gd name="T2" fmla="*/ 0 w 77"/>
                <a:gd name="T3" fmla="*/ 38 h 77"/>
                <a:gd name="T4" fmla="*/ 77 w 77"/>
                <a:gd name="T5" fmla="*/ 0 h 77"/>
                <a:gd name="T6" fmla="*/ 77 w 77"/>
                <a:gd name="T7" fmla="*/ 77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77" y="77"/>
                  </a:moveTo>
                  <a:lnTo>
                    <a:pt x="0" y="38"/>
                  </a:lnTo>
                  <a:lnTo>
                    <a:pt x="77" y="0"/>
                  </a:lnTo>
                  <a:lnTo>
                    <a:pt x="77" y="77"/>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96" name="Rectangle 416">
              <a:extLst>
                <a:ext uri="{FF2B5EF4-FFF2-40B4-BE49-F238E27FC236}">
                  <a16:creationId xmlns:a16="http://schemas.microsoft.com/office/drawing/2014/main" id="{F202B4BC-5A34-4345-9D4F-7CDB8848E34B}"/>
                </a:ext>
              </a:extLst>
            </p:cNvPr>
            <p:cNvSpPr>
              <a:spLocks noChangeArrowheads="1"/>
            </p:cNvSpPr>
            <p:nvPr/>
          </p:nvSpPr>
          <p:spPr bwMode="auto">
            <a:xfrm>
              <a:off x="2689" y="1326"/>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900" b="1">
                  <a:solidFill>
                    <a:srgbClr val="000000"/>
                  </a:solidFill>
                </a:rPr>
                <a:t>NO</a:t>
              </a:r>
              <a:endParaRPr lang="en-US" altLang="en-US" sz="2800"/>
            </a:p>
          </p:txBody>
        </p:sp>
        <p:sp>
          <p:nvSpPr>
            <p:cNvPr id="20697" name="Freeform 417">
              <a:extLst>
                <a:ext uri="{FF2B5EF4-FFF2-40B4-BE49-F238E27FC236}">
                  <a16:creationId xmlns:a16="http://schemas.microsoft.com/office/drawing/2014/main" id="{58E5C393-B99D-4A26-B85B-8921A00FD690}"/>
                </a:ext>
              </a:extLst>
            </p:cNvPr>
            <p:cNvSpPr>
              <a:spLocks noEditPoints="1"/>
            </p:cNvSpPr>
            <p:nvPr/>
          </p:nvSpPr>
          <p:spPr bwMode="auto">
            <a:xfrm>
              <a:off x="3243" y="527"/>
              <a:ext cx="1110" cy="159"/>
            </a:xfrm>
            <a:custGeom>
              <a:avLst/>
              <a:gdLst>
                <a:gd name="T0" fmla="*/ 12092 w 611"/>
                <a:gd name="T1" fmla="*/ 0 h 152"/>
                <a:gd name="T2" fmla="*/ 12092 w 611"/>
                <a:gd name="T3" fmla="*/ 74 h 152"/>
                <a:gd name="T4" fmla="*/ 11496 w 611"/>
                <a:gd name="T5" fmla="*/ 74 h 152"/>
                <a:gd name="T6" fmla="*/ 11496 w 611"/>
                <a:gd name="T7" fmla="*/ 0 h 152"/>
                <a:gd name="T8" fmla="*/ 12092 w 611"/>
                <a:gd name="T9" fmla="*/ 0 h 152"/>
                <a:gd name="T10" fmla="*/ 12092 w 611"/>
                <a:gd name="T11" fmla="*/ 111 h 152"/>
                <a:gd name="T12" fmla="*/ 12092 w 611"/>
                <a:gd name="T13" fmla="*/ 190 h 152"/>
                <a:gd name="T14" fmla="*/ 11578 w 611"/>
                <a:gd name="T15" fmla="*/ 190 h 152"/>
                <a:gd name="T16" fmla="*/ 11578 w 611"/>
                <a:gd name="T17" fmla="*/ 153 h 152"/>
                <a:gd name="T18" fmla="*/ 11792 w 611"/>
                <a:gd name="T19" fmla="*/ 153 h 152"/>
                <a:gd name="T20" fmla="*/ 11496 w 611"/>
                <a:gd name="T21" fmla="*/ 172 h 152"/>
                <a:gd name="T22" fmla="*/ 11496 w 611"/>
                <a:gd name="T23" fmla="*/ 111 h 152"/>
                <a:gd name="T24" fmla="*/ 12092 w 611"/>
                <a:gd name="T25" fmla="*/ 111 h 152"/>
                <a:gd name="T26" fmla="*/ 11004 w 611"/>
                <a:gd name="T27" fmla="*/ 190 h 152"/>
                <a:gd name="T28" fmla="*/ 9816 w 611"/>
                <a:gd name="T29" fmla="*/ 190 h 152"/>
                <a:gd name="T30" fmla="*/ 9816 w 611"/>
                <a:gd name="T31" fmla="*/ 153 h 152"/>
                <a:gd name="T32" fmla="*/ 11004 w 611"/>
                <a:gd name="T33" fmla="*/ 153 h 152"/>
                <a:gd name="T34" fmla="*/ 11004 w 611"/>
                <a:gd name="T35" fmla="*/ 190 h 152"/>
                <a:gd name="T36" fmla="*/ 9227 w 611"/>
                <a:gd name="T37" fmla="*/ 190 h 152"/>
                <a:gd name="T38" fmla="*/ 8053 w 611"/>
                <a:gd name="T39" fmla="*/ 190 h 152"/>
                <a:gd name="T40" fmla="*/ 8053 w 611"/>
                <a:gd name="T41" fmla="*/ 153 h 152"/>
                <a:gd name="T42" fmla="*/ 9227 w 611"/>
                <a:gd name="T43" fmla="*/ 153 h 152"/>
                <a:gd name="T44" fmla="*/ 9227 w 611"/>
                <a:gd name="T45" fmla="*/ 190 h 152"/>
                <a:gd name="T46" fmla="*/ 7459 w 611"/>
                <a:gd name="T47" fmla="*/ 190 h 152"/>
                <a:gd name="T48" fmla="*/ 6297 w 611"/>
                <a:gd name="T49" fmla="*/ 190 h 152"/>
                <a:gd name="T50" fmla="*/ 6297 w 611"/>
                <a:gd name="T51" fmla="*/ 153 h 152"/>
                <a:gd name="T52" fmla="*/ 7459 w 611"/>
                <a:gd name="T53" fmla="*/ 153 h 152"/>
                <a:gd name="T54" fmla="*/ 7459 w 611"/>
                <a:gd name="T55" fmla="*/ 190 h 152"/>
                <a:gd name="T56" fmla="*/ 5697 w 611"/>
                <a:gd name="T57" fmla="*/ 190 h 152"/>
                <a:gd name="T58" fmla="*/ 4509 w 611"/>
                <a:gd name="T59" fmla="*/ 190 h 152"/>
                <a:gd name="T60" fmla="*/ 4509 w 611"/>
                <a:gd name="T61" fmla="*/ 153 h 152"/>
                <a:gd name="T62" fmla="*/ 5697 w 611"/>
                <a:gd name="T63" fmla="*/ 153 h 152"/>
                <a:gd name="T64" fmla="*/ 5697 w 611"/>
                <a:gd name="T65" fmla="*/ 190 h 152"/>
                <a:gd name="T66" fmla="*/ 3944 w 611"/>
                <a:gd name="T67" fmla="*/ 190 h 152"/>
                <a:gd name="T68" fmla="*/ 2760 w 611"/>
                <a:gd name="T69" fmla="*/ 190 h 152"/>
                <a:gd name="T70" fmla="*/ 2760 w 611"/>
                <a:gd name="T71" fmla="*/ 153 h 152"/>
                <a:gd name="T72" fmla="*/ 3944 w 611"/>
                <a:gd name="T73" fmla="*/ 153 h 152"/>
                <a:gd name="T74" fmla="*/ 3944 w 611"/>
                <a:gd name="T75" fmla="*/ 190 h 152"/>
                <a:gd name="T76" fmla="*/ 2158 w 611"/>
                <a:gd name="T77" fmla="*/ 190 h 152"/>
                <a:gd name="T78" fmla="*/ 990 w 611"/>
                <a:gd name="T79" fmla="*/ 190 h 152"/>
                <a:gd name="T80" fmla="*/ 990 w 611"/>
                <a:gd name="T81" fmla="*/ 153 h 152"/>
                <a:gd name="T82" fmla="*/ 2158 w 611"/>
                <a:gd name="T83" fmla="*/ 153 h 152"/>
                <a:gd name="T84" fmla="*/ 2158 w 611"/>
                <a:gd name="T85" fmla="*/ 190 h 152"/>
                <a:gd name="T86" fmla="*/ 389 w 611"/>
                <a:gd name="T87" fmla="*/ 190 h 152"/>
                <a:gd name="T88" fmla="*/ 0 w 611"/>
                <a:gd name="T89" fmla="*/ 190 h 152"/>
                <a:gd name="T90" fmla="*/ 0 w 611"/>
                <a:gd name="T91" fmla="*/ 153 h 152"/>
                <a:gd name="T92" fmla="*/ 389 w 611"/>
                <a:gd name="T93" fmla="*/ 153 h 152"/>
                <a:gd name="T94" fmla="*/ 389 w 611"/>
                <a:gd name="T95" fmla="*/ 190 h 1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1"/>
                <a:gd name="T145" fmla="*/ 0 h 152"/>
                <a:gd name="T146" fmla="*/ 611 w 611"/>
                <a:gd name="T147" fmla="*/ 152 h 1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1" h="152">
                  <a:moveTo>
                    <a:pt x="611" y="0"/>
                  </a:moveTo>
                  <a:lnTo>
                    <a:pt x="611" y="59"/>
                  </a:lnTo>
                  <a:lnTo>
                    <a:pt x="581" y="59"/>
                  </a:lnTo>
                  <a:lnTo>
                    <a:pt x="581" y="0"/>
                  </a:lnTo>
                  <a:lnTo>
                    <a:pt x="611" y="0"/>
                  </a:lnTo>
                  <a:close/>
                  <a:moveTo>
                    <a:pt x="611" y="89"/>
                  </a:moveTo>
                  <a:lnTo>
                    <a:pt x="611" y="152"/>
                  </a:lnTo>
                  <a:lnTo>
                    <a:pt x="585" y="152"/>
                  </a:lnTo>
                  <a:lnTo>
                    <a:pt x="585" y="122"/>
                  </a:lnTo>
                  <a:lnTo>
                    <a:pt x="596" y="122"/>
                  </a:lnTo>
                  <a:lnTo>
                    <a:pt x="581" y="137"/>
                  </a:lnTo>
                  <a:lnTo>
                    <a:pt x="581" y="89"/>
                  </a:lnTo>
                  <a:lnTo>
                    <a:pt x="611" y="89"/>
                  </a:lnTo>
                  <a:close/>
                  <a:moveTo>
                    <a:pt x="556" y="152"/>
                  </a:moveTo>
                  <a:lnTo>
                    <a:pt x="496" y="152"/>
                  </a:lnTo>
                  <a:lnTo>
                    <a:pt x="496" y="122"/>
                  </a:lnTo>
                  <a:lnTo>
                    <a:pt x="556" y="122"/>
                  </a:lnTo>
                  <a:lnTo>
                    <a:pt x="556" y="152"/>
                  </a:lnTo>
                  <a:close/>
                  <a:moveTo>
                    <a:pt x="466" y="152"/>
                  </a:moveTo>
                  <a:lnTo>
                    <a:pt x="407" y="152"/>
                  </a:lnTo>
                  <a:lnTo>
                    <a:pt x="407" y="122"/>
                  </a:lnTo>
                  <a:lnTo>
                    <a:pt x="466" y="122"/>
                  </a:lnTo>
                  <a:lnTo>
                    <a:pt x="466" y="152"/>
                  </a:lnTo>
                  <a:close/>
                  <a:moveTo>
                    <a:pt x="377" y="152"/>
                  </a:moveTo>
                  <a:lnTo>
                    <a:pt x="318" y="152"/>
                  </a:lnTo>
                  <a:lnTo>
                    <a:pt x="318" y="122"/>
                  </a:lnTo>
                  <a:lnTo>
                    <a:pt x="377" y="122"/>
                  </a:lnTo>
                  <a:lnTo>
                    <a:pt x="377" y="152"/>
                  </a:lnTo>
                  <a:close/>
                  <a:moveTo>
                    <a:pt x="288" y="152"/>
                  </a:moveTo>
                  <a:lnTo>
                    <a:pt x="228" y="152"/>
                  </a:lnTo>
                  <a:lnTo>
                    <a:pt x="228" y="122"/>
                  </a:lnTo>
                  <a:lnTo>
                    <a:pt x="288" y="122"/>
                  </a:lnTo>
                  <a:lnTo>
                    <a:pt x="288" y="152"/>
                  </a:lnTo>
                  <a:close/>
                  <a:moveTo>
                    <a:pt x="199" y="152"/>
                  </a:moveTo>
                  <a:lnTo>
                    <a:pt x="139" y="152"/>
                  </a:lnTo>
                  <a:lnTo>
                    <a:pt x="139" y="122"/>
                  </a:lnTo>
                  <a:lnTo>
                    <a:pt x="199" y="122"/>
                  </a:lnTo>
                  <a:lnTo>
                    <a:pt x="199" y="152"/>
                  </a:lnTo>
                  <a:close/>
                  <a:moveTo>
                    <a:pt x="109" y="152"/>
                  </a:moveTo>
                  <a:lnTo>
                    <a:pt x="50" y="152"/>
                  </a:lnTo>
                  <a:lnTo>
                    <a:pt x="50" y="122"/>
                  </a:lnTo>
                  <a:lnTo>
                    <a:pt x="109" y="122"/>
                  </a:lnTo>
                  <a:lnTo>
                    <a:pt x="109" y="152"/>
                  </a:lnTo>
                  <a:close/>
                  <a:moveTo>
                    <a:pt x="20" y="152"/>
                  </a:moveTo>
                  <a:lnTo>
                    <a:pt x="0" y="152"/>
                  </a:lnTo>
                  <a:lnTo>
                    <a:pt x="0" y="122"/>
                  </a:lnTo>
                  <a:lnTo>
                    <a:pt x="20" y="122"/>
                  </a:lnTo>
                  <a:lnTo>
                    <a:pt x="20" y="152"/>
                  </a:lnTo>
                  <a:close/>
                </a:path>
              </a:pathLst>
            </a:custGeom>
            <a:solidFill>
              <a:srgbClr val="800000"/>
            </a:solidFill>
            <a:ln w="6350" cap="flat">
              <a:solidFill>
                <a:srgbClr val="800000"/>
              </a:solidFill>
              <a:prstDash val="solid"/>
              <a:bevel/>
              <a:headEnd/>
              <a:tailEnd/>
            </a:ln>
          </p:spPr>
          <p:txBody>
            <a:bodyPr/>
            <a:lstStyle/>
            <a:p>
              <a:endParaRPr lang="en-GB"/>
            </a:p>
          </p:txBody>
        </p:sp>
        <p:pic>
          <p:nvPicPr>
            <p:cNvPr id="20698" name="Picture 2" descr="sun-illustration1">
              <a:extLst>
                <a:ext uri="{FF2B5EF4-FFF2-40B4-BE49-F238E27FC236}">
                  <a16:creationId xmlns:a16="http://schemas.microsoft.com/office/drawing/2014/main" id="{A639238C-A98E-4B3A-BF7F-438CD4FEFA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 y="250"/>
              <a:ext cx="16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9" name="Picture 4" descr="fire_meaney2">
              <a:extLst>
                <a:ext uri="{FF2B5EF4-FFF2-40B4-BE49-F238E27FC236}">
                  <a16:creationId xmlns:a16="http://schemas.microsoft.com/office/drawing/2014/main" id="{2A07B3E2-0FA5-4308-AF12-FAF0015B7A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 y="210"/>
              <a:ext cx="146"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00" name="AutoShape 7">
              <a:extLst>
                <a:ext uri="{FF2B5EF4-FFF2-40B4-BE49-F238E27FC236}">
                  <a16:creationId xmlns:a16="http://schemas.microsoft.com/office/drawing/2014/main" id="{7A2235B0-E807-413F-832E-E4F7AECD1414}"/>
                </a:ext>
              </a:extLst>
            </p:cNvPr>
            <p:cNvSpPr>
              <a:spLocks noChangeArrowheads="1"/>
            </p:cNvSpPr>
            <p:nvPr/>
          </p:nvSpPr>
          <p:spPr bwMode="auto">
            <a:xfrm rot="16200000" flipH="1">
              <a:off x="112" y="304"/>
              <a:ext cx="532" cy="161"/>
            </a:xfrm>
            <a:prstGeom prst="parallelogram">
              <a:avLst>
                <a:gd name="adj" fmla="val 65919"/>
              </a:avLst>
            </a:prstGeom>
            <a:solidFill>
              <a:srgbClr val="FFFF00"/>
            </a:solidFill>
            <a:ln w="25400">
              <a:solidFill>
                <a:schemeClr val="tx1"/>
              </a:solidFill>
              <a:miter lim="800000"/>
              <a:headEnd/>
              <a:tailEnd/>
            </a:ln>
          </p:spPr>
          <p:txBody>
            <a:bodyPr vert="eaVert"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01" name="AutoShape 8">
              <a:extLst>
                <a:ext uri="{FF2B5EF4-FFF2-40B4-BE49-F238E27FC236}">
                  <a16:creationId xmlns:a16="http://schemas.microsoft.com/office/drawing/2014/main" id="{77421686-9326-4653-849A-A71B36C94607}"/>
                </a:ext>
              </a:extLst>
            </p:cNvPr>
            <p:cNvSpPr>
              <a:spLocks noChangeArrowheads="1"/>
            </p:cNvSpPr>
            <p:nvPr/>
          </p:nvSpPr>
          <p:spPr bwMode="auto">
            <a:xfrm rot="16200000" flipH="1">
              <a:off x="287" y="304"/>
              <a:ext cx="532" cy="161"/>
            </a:xfrm>
            <a:prstGeom prst="parallelogram">
              <a:avLst>
                <a:gd name="adj" fmla="val 65919"/>
              </a:avLst>
            </a:prstGeom>
            <a:solidFill>
              <a:srgbClr val="FFFF00"/>
            </a:solidFill>
            <a:ln w="25400">
              <a:solidFill>
                <a:schemeClr val="tx1"/>
              </a:solidFill>
              <a:miter lim="800000"/>
              <a:headEnd/>
              <a:tailEnd/>
            </a:ln>
          </p:spPr>
          <p:txBody>
            <a:bodyPr vert="eaVert"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02" name="AutoShape 9">
              <a:extLst>
                <a:ext uri="{FF2B5EF4-FFF2-40B4-BE49-F238E27FC236}">
                  <a16:creationId xmlns:a16="http://schemas.microsoft.com/office/drawing/2014/main" id="{80D33A30-0537-4CB6-BF27-0F88D0F865F2}"/>
                </a:ext>
              </a:extLst>
            </p:cNvPr>
            <p:cNvSpPr>
              <a:spLocks noChangeArrowheads="1"/>
            </p:cNvSpPr>
            <p:nvPr/>
          </p:nvSpPr>
          <p:spPr bwMode="auto">
            <a:xfrm rot="16200000" flipH="1">
              <a:off x="462" y="304"/>
              <a:ext cx="532" cy="161"/>
            </a:xfrm>
            <a:prstGeom prst="parallelogram">
              <a:avLst>
                <a:gd name="adj" fmla="val 65919"/>
              </a:avLst>
            </a:prstGeom>
            <a:solidFill>
              <a:srgbClr val="FFFF00"/>
            </a:solidFill>
            <a:ln w="25400">
              <a:solidFill>
                <a:schemeClr val="tx1"/>
              </a:solidFill>
              <a:miter lim="800000"/>
              <a:headEnd/>
              <a:tailEnd/>
            </a:ln>
          </p:spPr>
          <p:txBody>
            <a:bodyPr vert="eaVert"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03" name="AutoShape 10">
              <a:extLst>
                <a:ext uri="{FF2B5EF4-FFF2-40B4-BE49-F238E27FC236}">
                  <a16:creationId xmlns:a16="http://schemas.microsoft.com/office/drawing/2014/main" id="{6FC1E796-0A59-4E54-B0C6-2036C78CA027}"/>
                </a:ext>
              </a:extLst>
            </p:cNvPr>
            <p:cNvSpPr>
              <a:spLocks noChangeArrowheads="1"/>
            </p:cNvSpPr>
            <p:nvPr/>
          </p:nvSpPr>
          <p:spPr bwMode="auto">
            <a:xfrm rot="16200000" flipH="1">
              <a:off x="637" y="304"/>
              <a:ext cx="532" cy="162"/>
            </a:xfrm>
            <a:prstGeom prst="parallelogram">
              <a:avLst>
                <a:gd name="adj" fmla="val 65512"/>
              </a:avLst>
            </a:prstGeom>
            <a:solidFill>
              <a:srgbClr val="FFFF00"/>
            </a:solidFill>
            <a:ln w="25400">
              <a:solidFill>
                <a:schemeClr val="tx1"/>
              </a:solidFill>
              <a:miter lim="800000"/>
              <a:headEnd/>
              <a:tailEnd/>
            </a:ln>
          </p:spPr>
          <p:txBody>
            <a:bodyPr vert="eaVert"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04" name="Oval 11">
              <a:extLst>
                <a:ext uri="{FF2B5EF4-FFF2-40B4-BE49-F238E27FC236}">
                  <a16:creationId xmlns:a16="http://schemas.microsoft.com/office/drawing/2014/main" id="{EB75224C-11EF-4836-B299-DBC564439FB2}"/>
                </a:ext>
              </a:extLst>
            </p:cNvPr>
            <p:cNvSpPr>
              <a:spLocks noChangeArrowheads="1"/>
            </p:cNvSpPr>
            <p:nvPr/>
          </p:nvSpPr>
          <p:spPr bwMode="auto">
            <a:xfrm>
              <a:off x="322" y="451"/>
              <a:ext cx="53" cy="109"/>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05" name="Oval 12">
              <a:extLst>
                <a:ext uri="{FF2B5EF4-FFF2-40B4-BE49-F238E27FC236}">
                  <a16:creationId xmlns:a16="http://schemas.microsoft.com/office/drawing/2014/main" id="{E4747DB4-CE0F-46B3-B461-4F2FCEA95D28}"/>
                </a:ext>
              </a:extLst>
            </p:cNvPr>
            <p:cNvSpPr>
              <a:spLocks noChangeArrowheads="1"/>
            </p:cNvSpPr>
            <p:nvPr/>
          </p:nvSpPr>
          <p:spPr bwMode="auto">
            <a:xfrm>
              <a:off x="397" y="355"/>
              <a:ext cx="45" cy="78"/>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06" name="Oval 13">
              <a:extLst>
                <a:ext uri="{FF2B5EF4-FFF2-40B4-BE49-F238E27FC236}">
                  <a16:creationId xmlns:a16="http://schemas.microsoft.com/office/drawing/2014/main" id="{0B14873A-F01B-4D6E-98D7-DBA2ED9E9706}"/>
                </a:ext>
              </a:extLst>
            </p:cNvPr>
            <p:cNvSpPr>
              <a:spLocks noChangeArrowheads="1"/>
            </p:cNvSpPr>
            <p:nvPr/>
          </p:nvSpPr>
          <p:spPr bwMode="auto">
            <a:xfrm>
              <a:off x="557" y="185"/>
              <a:ext cx="63" cy="121"/>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07" name="Oval 14">
              <a:extLst>
                <a:ext uri="{FF2B5EF4-FFF2-40B4-BE49-F238E27FC236}">
                  <a16:creationId xmlns:a16="http://schemas.microsoft.com/office/drawing/2014/main" id="{3EA96532-2398-4FCD-8CF3-F3ED658BB122}"/>
                </a:ext>
              </a:extLst>
            </p:cNvPr>
            <p:cNvSpPr>
              <a:spLocks noChangeArrowheads="1"/>
            </p:cNvSpPr>
            <p:nvPr/>
          </p:nvSpPr>
          <p:spPr bwMode="auto">
            <a:xfrm>
              <a:off x="496" y="446"/>
              <a:ext cx="53" cy="109"/>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08" name="Oval 15">
              <a:extLst>
                <a:ext uri="{FF2B5EF4-FFF2-40B4-BE49-F238E27FC236}">
                  <a16:creationId xmlns:a16="http://schemas.microsoft.com/office/drawing/2014/main" id="{78674DA9-1A18-40BF-9DFB-3DE1C9768BB8}"/>
                </a:ext>
              </a:extLst>
            </p:cNvPr>
            <p:cNvSpPr>
              <a:spLocks noChangeArrowheads="1"/>
            </p:cNvSpPr>
            <p:nvPr/>
          </p:nvSpPr>
          <p:spPr bwMode="auto">
            <a:xfrm>
              <a:off x="574" y="385"/>
              <a:ext cx="46" cy="74"/>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09" name="Oval 16">
              <a:extLst>
                <a:ext uri="{FF2B5EF4-FFF2-40B4-BE49-F238E27FC236}">
                  <a16:creationId xmlns:a16="http://schemas.microsoft.com/office/drawing/2014/main" id="{A3B1B28A-C542-40F2-8DC7-815F08629326}"/>
                </a:ext>
              </a:extLst>
            </p:cNvPr>
            <p:cNvSpPr>
              <a:spLocks noChangeArrowheads="1"/>
            </p:cNvSpPr>
            <p:nvPr/>
          </p:nvSpPr>
          <p:spPr bwMode="auto">
            <a:xfrm>
              <a:off x="735" y="428"/>
              <a:ext cx="54" cy="109"/>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10" name="Oval 17">
              <a:extLst>
                <a:ext uri="{FF2B5EF4-FFF2-40B4-BE49-F238E27FC236}">
                  <a16:creationId xmlns:a16="http://schemas.microsoft.com/office/drawing/2014/main" id="{A37C4A4A-A7D3-4606-B87D-2ADCCFBF874C}"/>
                </a:ext>
              </a:extLst>
            </p:cNvPr>
            <p:cNvSpPr>
              <a:spLocks noChangeArrowheads="1"/>
            </p:cNvSpPr>
            <p:nvPr/>
          </p:nvSpPr>
          <p:spPr bwMode="auto">
            <a:xfrm>
              <a:off x="669" y="367"/>
              <a:ext cx="41" cy="57"/>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11" name="Oval 18">
              <a:extLst>
                <a:ext uri="{FF2B5EF4-FFF2-40B4-BE49-F238E27FC236}">
                  <a16:creationId xmlns:a16="http://schemas.microsoft.com/office/drawing/2014/main" id="{3FA73270-A843-4E4F-9E84-7B718EC6AC26}"/>
                </a:ext>
              </a:extLst>
            </p:cNvPr>
            <p:cNvSpPr>
              <a:spLocks noChangeArrowheads="1"/>
            </p:cNvSpPr>
            <p:nvPr/>
          </p:nvSpPr>
          <p:spPr bwMode="auto">
            <a:xfrm>
              <a:off x="847" y="223"/>
              <a:ext cx="37" cy="70"/>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12" name="Oval 19">
              <a:extLst>
                <a:ext uri="{FF2B5EF4-FFF2-40B4-BE49-F238E27FC236}">
                  <a16:creationId xmlns:a16="http://schemas.microsoft.com/office/drawing/2014/main" id="{4275AEB2-7DA1-40FB-B372-ACBA071D846E}"/>
                </a:ext>
              </a:extLst>
            </p:cNvPr>
            <p:cNvSpPr>
              <a:spLocks noChangeArrowheads="1"/>
            </p:cNvSpPr>
            <p:nvPr/>
          </p:nvSpPr>
          <p:spPr bwMode="auto">
            <a:xfrm>
              <a:off x="851" y="428"/>
              <a:ext cx="54" cy="109"/>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13" name="Oval 20">
              <a:extLst>
                <a:ext uri="{FF2B5EF4-FFF2-40B4-BE49-F238E27FC236}">
                  <a16:creationId xmlns:a16="http://schemas.microsoft.com/office/drawing/2014/main" id="{1295C2B9-7832-4512-B699-E711FA1D1C90}"/>
                </a:ext>
              </a:extLst>
            </p:cNvPr>
            <p:cNvSpPr>
              <a:spLocks noChangeArrowheads="1"/>
            </p:cNvSpPr>
            <p:nvPr/>
          </p:nvSpPr>
          <p:spPr bwMode="auto">
            <a:xfrm>
              <a:off x="913" y="246"/>
              <a:ext cx="62" cy="134"/>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14" name="Oval 21">
              <a:extLst>
                <a:ext uri="{FF2B5EF4-FFF2-40B4-BE49-F238E27FC236}">
                  <a16:creationId xmlns:a16="http://schemas.microsoft.com/office/drawing/2014/main" id="{6E8BD4D9-46A5-4891-ACAC-25C8EE43E711}"/>
                </a:ext>
              </a:extLst>
            </p:cNvPr>
            <p:cNvSpPr>
              <a:spLocks noChangeArrowheads="1"/>
            </p:cNvSpPr>
            <p:nvPr/>
          </p:nvSpPr>
          <p:spPr bwMode="auto">
            <a:xfrm>
              <a:off x="731" y="289"/>
              <a:ext cx="45" cy="78"/>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15" name="Oval 22">
              <a:extLst>
                <a:ext uri="{FF2B5EF4-FFF2-40B4-BE49-F238E27FC236}">
                  <a16:creationId xmlns:a16="http://schemas.microsoft.com/office/drawing/2014/main" id="{FF854051-FC88-4C92-B864-BECF6848FA63}"/>
                </a:ext>
              </a:extLst>
            </p:cNvPr>
            <p:cNvSpPr>
              <a:spLocks noChangeArrowheads="1"/>
            </p:cNvSpPr>
            <p:nvPr/>
          </p:nvSpPr>
          <p:spPr bwMode="auto">
            <a:xfrm>
              <a:off x="491" y="302"/>
              <a:ext cx="42" cy="74"/>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16" name="Oval 23">
              <a:extLst>
                <a:ext uri="{FF2B5EF4-FFF2-40B4-BE49-F238E27FC236}">
                  <a16:creationId xmlns:a16="http://schemas.microsoft.com/office/drawing/2014/main" id="{2B86EF99-7FA4-4F45-8690-32426E82650D}"/>
                </a:ext>
              </a:extLst>
            </p:cNvPr>
            <p:cNvSpPr>
              <a:spLocks noChangeArrowheads="1"/>
            </p:cNvSpPr>
            <p:nvPr/>
          </p:nvSpPr>
          <p:spPr bwMode="auto">
            <a:xfrm>
              <a:off x="318" y="281"/>
              <a:ext cx="49" cy="91"/>
            </a:xfrm>
            <a:prstGeom prst="ellipse">
              <a:avLst/>
            </a:prstGeom>
            <a:solidFill>
              <a:schemeClr val="bg1"/>
            </a:solidFill>
            <a:ln w="25400">
              <a:solidFill>
                <a:schemeClr val="tx1"/>
              </a:solidFill>
              <a:round/>
              <a:headEnd/>
              <a:tailEnd/>
            </a:ln>
          </p:spPr>
          <p:txBody>
            <a:bodyPr wrap="none" anchor="ct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p>
          </p:txBody>
        </p:sp>
        <p:sp>
          <p:nvSpPr>
            <p:cNvPr id="20717" name="Line 7">
              <a:extLst>
                <a:ext uri="{FF2B5EF4-FFF2-40B4-BE49-F238E27FC236}">
                  <a16:creationId xmlns:a16="http://schemas.microsoft.com/office/drawing/2014/main" id="{C2CCE624-07A3-4B7B-98C2-3398422BE6B2}"/>
                </a:ext>
              </a:extLst>
            </p:cNvPr>
            <p:cNvSpPr>
              <a:spLocks noChangeShapeType="1"/>
            </p:cNvSpPr>
            <p:nvPr/>
          </p:nvSpPr>
          <p:spPr bwMode="auto">
            <a:xfrm flipV="1">
              <a:off x="913" y="337"/>
              <a:ext cx="141" cy="0"/>
            </a:xfrm>
            <a:prstGeom prst="line">
              <a:avLst/>
            </a:prstGeom>
            <a:noFill/>
            <a:ln w="76200">
              <a:solidFill>
                <a:schemeClr val="accent2"/>
              </a:solidFill>
              <a:round/>
              <a:headEnd/>
              <a:tailEnd type="stealth" w="lg" len="lg"/>
            </a:ln>
            <a:extLst>
              <a:ext uri="{909E8E84-426E-40DD-AFC4-6F175D3DCCD1}">
                <a14:hiddenFill xmlns:a14="http://schemas.microsoft.com/office/drawing/2010/main">
                  <a:noFill/>
                </a14:hiddenFill>
              </a:ext>
            </a:extLst>
          </p:spPr>
          <p:txBody>
            <a:bodyPr>
              <a:spAutoFit/>
            </a:bodyPr>
            <a:lstStyle/>
            <a:p>
              <a:endParaRPr lang="en-GB"/>
            </a:p>
          </p:txBody>
        </p:sp>
        <p:sp>
          <p:nvSpPr>
            <p:cNvPr id="20718" name="Line 7">
              <a:extLst>
                <a:ext uri="{FF2B5EF4-FFF2-40B4-BE49-F238E27FC236}">
                  <a16:creationId xmlns:a16="http://schemas.microsoft.com/office/drawing/2014/main" id="{EB7CA8D2-DA96-4689-8A7D-62143A3911CD}"/>
                </a:ext>
              </a:extLst>
            </p:cNvPr>
            <p:cNvSpPr>
              <a:spLocks noChangeShapeType="1"/>
            </p:cNvSpPr>
            <p:nvPr/>
          </p:nvSpPr>
          <p:spPr bwMode="auto">
            <a:xfrm flipV="1">
              <a:off x="731" y="337"/>
              <a:ext cx="91" cy="0"/>
            </a:xfrm>
            <a:prstGeom prst="line">
              <a:avLst/>
            </a:prstGeom>
            <a:noFill/>
            <a:ln w="76200">
              <a:solidFill>
                <a:schemeClr val="accent2"/>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GB"/>
            </a:p>
          </p:txBody>
        </p:sp>
        <p:sp>
          <p:nvSpPr>
            <p:cNvPr id="20719" name="Line 7">
              <a:extLst>
                <a:ext uri="{FF2B5EF4-FFF2-40B4-BE49-F238E27FC236}">
                  <a16:creationId xmlns:a16="http://schemas.microsoft.com/office/drawing/2014/main" id="{D7A67261-4D8F-4405-83BE-774C686F3C0C}"/>
                </a:ext>
              </a:extLst>
            </p:cNvPr>
            <p:cNvSpPr>
              <a:spLocks noChangeShapeType="1"/>
            </p:cNvSpPr>
            <p:nvPr/>
          </p:nvSpPr>
          <p:spPr bwMode="auto">
            <a:xfrm flipV="1">
              <a:off x="491" y="337"/>
              <a:ext cx="158" cy="0"/>
            </a:xfrm>
            <a:prstGeom prst="line">
              <a:avLst/>
            </a:prstGeom>
            <a:noFill/>
            <a:ln w="76200">
              <a:solidFill>
                <a:schemeClr val="accent2"/>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GB"/>
            </a:p>
          </p:txBody>
        </p:sp>
        <p:sp>
          <p:nvSpPr>
            <p:cNvPr id="20720" name="Line 7">
              <a:extLst>
                <a:ext uri="{FF2B5EF4-FFF2-40B4-BE49-F238E27FC236}">
                  <a16:creationId xmlns:a16="http://schemas.microsoft.com/office/drawing/2014/main" id="{EE3ADAB8-5750-4C52-A608-B16E84D133EC}"/>
                </a:ext>
              </a:extLst>
            </p:cNvPr>
            <p:cNvSpPr>
              <a:spLocks noChangeShapeType="1"/>
            </p:cNvSpPr>
            <p:nvPr/>
          </p:nvSpPr>
          <p:spPr bwMode="auto">
            <a:xfrm flipV="1">
              <a:off x="318" y="337"/>
              <a:ext cx="153" cy="0"/>
            </a:xfrm>
            <a:prstGeom prst="line">
              <a:avLst/>
            </a:prstGeom>
            <a:noFill/>
            <a:ln w="76200">
              <a:solidFill>
                <a:schemeClr val="accent2"/>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GB"/>
            </a:p>
          </p:txBody>
        </p:sp>
        <p:sp>
          <p:nvSpPr>
            <p:cNvPr id="20721" name="Line 7">
              <a:extLst>
                <a:ext uri="{FF2B5EF4-FFF2-40B4-BE49-F238E27FC236}">
                  <a16:creationId xmlns:a16="http://schemas.microsoft.com/office/drawing/2014/main" id="{43B10FD1-E9CB-4C1F-9C32-44839D213645}"/>
                </a:ext>
              </a:extLst>
            </p:cNvPr>
            <p:cNvSpPr>
              <a:spLocks noChangeShapeType="1"/>
            </p:cNvSpPr>
            <p:nvPr/>
          </p:nvSpPr>
          <p:spPr bwMode="auto">
            <a:xfrm flipV="1">
              <a:off x="214" y="337"/>
              <a:ext cx="83" cy="0"/>
            </a:xfrm>
            <a:prstGeom prst="line">
              <a:avLst/>
            </a:prstGeom>
            <a:noFill/>
            <a:ln w="76200">
              <a:solidFill>
                <a:schemeClr val="accent2"/>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GB"/>
            </a:p>
          </p:txBody>
        </p:sp>
      </p:grpSp>
      <p:sp>
        <p:nvSpPr>
          <p:cNvPr id="4" name="Right Arrow 3">
            <a:extLst>
              <a:ext uri="{FF2B5EF4-FFF2-40B4-BE49-F238E27FC236}">
                <a16:creationId xmlns:a16="http://schemas.microsoft.com/office/drawing/2014/main" id="{BDD95CD3-27BA-4189-893E-987AD945A28A}"/>
              </a:ext>
            </a:extLst>
          </p:cNvPr>
          <p:cNvSpPr/>
          <p:nvPr/>
        </p:nvSpPr>
        <p:spPr>
          <a:xfrm rot="5400000">
            <a:off x="7996077" y="1459912"/>
            <a:ext cx="977900" cy="48418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800"/>
          </a:p>
        </p:txBody>
      </p:sp>
      <p:sp>
        <p:nvSpPr>
          <p:cNvPr id="20484" name="TextBox 2">
            <a:extLst>
              <a:ext uri="{FF2B5EF4-FFF2-40B4-BE49-F238E27FC236}">
                <a16:creationId xmlns:a16="http://schemas.microsoft.com/office/drawing/2014/main" id="{32D8B7EB-AFEF-4BD4-A685-BC26F1760C1F}"/>
              </a:ext>
            </a:extLst>
          </p:cNvPr>
          <p:cNvSpPr txBox="1">
            <a:spLocks noChangeArrowheads="1"/>
          </p:cNvSpPr>
          <p:nvPr/>
        </p:nvSpPr>
        <p:spPr bwMode="auto">
          <a:xfrm>
            <a:off x="7198025" y="121117"/>
            <a:ext cx="2643205" cy="163121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4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dirty="0">
                <a:solidFill>
                  <a:schemeClr val="bg1"/>
                </a:solidFill>
              </a:rPr>
              <a:t>Despite all audited efforts, this individual still did what they should not have done</a:t>
            </a:r>
            <a:endParaRPr lang="en-US" altLang="en-US" b="1" dirty="0">
              <a:solidFill>
                <a:schemeClr val="bg1"/>
              </a:solidFill>
            </a:endParaRPr>
          </a:p>
        </p:txBody>
      </p:sp>
      <p:pic>
        <p:nvPicPr>
          <p:cNvPr id="444" name="Content Placeholder 4">
            <a:extLst>
              <a:ext uri="{FF2B5EF4-FFF2-40B4-BE49-F238E27FC236}">
                <a16:creationId xmlns:a16="http://schemas.microsoft.com/office/drawing/2014/main" id="{F0DEBF73-32BE-43FE-9776-489AE4708140}"/>
              </a:ext>
            </a:extLst>
          </p:cNvPr>
          <p:cNvPicPr>
            <a:picLocks noChangeAspect="1"/>
          </p:cNvPicPr>
          <p:nvPr/>
        </p:nvPicPr>
        <p:blipFill>
          <a:blip r:embed="rId5"/>
          <a:stretch>
            <a:fillRect/>
          </a:stretch>
        </p:blipFill>
        <p:spPr>
          <a:xfrm>
            <a:off x="9841230" y="5570704"/>
            <a:ext cx="1775513" cy="892792"/>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596</TotalTime>
  <Words>1716</Words>
  <Application>Microsoft Office PowerPoint</Application>
  <PresentationFormat>Widescreen</PresentationFormat>
  <Paragraphs>881</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Impact</vt:lpstr>
      <vt:lpstr>Wingdings</vt:lpstr>
      <vt:lpstr>Main Event</vt:lpstr>
      <vt:lpstr>Categorising Human Failures </vt:lpstr>
      <vt:lpstr>What is a “Fair and Just Culture”</vt:lpstr>
      <vt:lpstr>PowerPoint Presentation</vt:lpstr>
      <vt:lpstr>Holes in this last barrier are caused by human failures</vt:lpstr>
      <vt:lpstr>Addressing unsafe behaviour</vt:lpstr>
      <vt:lpstr>  Fair and Just Decision Tree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disciplinary process</dc:title>
  <dc:creator>Ethan Pearson</dc:creator>
  <cp:lastModifiedBy>Andrew Walker</cp:lastModifiedBy>
  <cp:revision>47</cp:revision>
  <dcterms:created xsi:type="dcterms:W3CDTF">2020-04-06T08:39:37Z</dcterms:created>
  <dcterms:modified xsi:type="dcterms:W3CDTF">2021-08-03T09:31:24Z</dcterms:modified>
</cp:coreProperties>
</file>