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383" r:id="rId3"/>
    <p:sldId id="358" r:id="rId4"/>
    <p:sldId id="370" r:id="rId5"/>
    <p:sldId id="413" r:id="rId6"/>
    <p:sldId id="367" r:id="rId7"/>
    <p:sldId id="384" r:id="rId8"/>
    <p:sldId id="385" r:id="rId9"/>
    <p:sldId id="386" r:id="rId10"/>
    <p:sldId id="387" r:id="rId11"/>
    <p:sldId id="397" r:id="rId12"/>
    <p:sldId id="398" r:id="rId13"/>
    <p:sldId id="368" r:id="rId14"/>
    <p:sldId id="369" r:id="rId15"/>
    <p:sldId id="366" r:id="rId16"/>
    <p:sldId id="361" r:id="rId17"/>
    <p:sldId id="362" r:id="rId18"/>
    <p:sldId id="363" r:id="rId19"/>
    <p:sldId id="364" r:id="rId20"/>
    <p:sldId id="365" r:id="rId21"/>
    <p:sldId id="391" r:id="rId22"/>
    <p:sldId id="392" r:id="rId23"/>
    <p:sldId id="393" r:id="rId24"/>
    <p:sldId id="417" r:id="rId25"/>
    <p:sldId id="41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5321"/>
  </p:normalViewPr>
  <p:slideViewPr>
    <p:cSldViewPr snapToGrid="0" snapToObjects="1">
      <p:cViewPr varScale="1">
        <p:scale>
          <a:sx n="95" d="100"/>
          <a:sy n="95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lker" userId="b4a0bcce7ba9e92a" providerId="LiveId" clId="{87DC6592-B5E6-4339-8088-77B098DE6EBE}"/>
    <pc:docChg chg="undo custSel delSld modSld">
      <pc:chgData name="Andrew Walker" userId="b4a0bcce7ba9e92a" providerId="LiveId" clId="{87DC6592-B5E6-4339-8088-77B098DE6EBE}" dt="2021-02-01T11:16:26.759" v="30" actId="47"/>
      <pc:docMkLst>
        <pc:docMk/>
      </pc:docMkLst>
      <pc:sldChg chg="del">
        <pc:chgData name="Andrew Walker" userId="b4a0bcce7ba9e92a" providerId="LiveId" clId="{87DC6592-B5E6-4339-8088-77B098DE6EBE}" dt="2021-02-01T11:16:26.759" v="30" actId="47"/>
        <pc:sldMkLst>
          <pc:docMk/>
          <pc:sldMk cId="0" sldId="257"/>
        </pc:sldMkLst>
      </pc:sldChg>
      <pc:sldChg chg="addSp delSp modSp mod">
        <pc:chgData name="Andrew Walker" userId="b4a0bcce7ba9e92a" providerId="LiveId" clId="{87DC6592-B5E6-4339-8088-77B098DE6EBE}" dt="2021-02-01T11:15:41.188" v="5"/>
        <pc:sldMkLst>
          <pc:docMk/>
          <pc:sldMk cId="0" sldId="358"/>
        </pc:sldMkLst>
        <pc:spChg chg="mod">
          <ac:chgData name="Andrew Walker" userId="b4a0bcce7ba9e92a" providerId="LiveId" clId="{87DC6592-B5E6-4339-8088-77B098DE6EBE}" dt="2021-02-01T11:15:31.800" v="3" actId="1076"/>
          <ac:spMkLst>
            <pc:docMk/>
            <pc:sldMk cId="0" sldId="358"/>
            <ac:spMk id="10244" creationId="{48BB4F4F-A079-4A94-B8AB-E9811CE17C89}"/>
          </ac:spMkLst>
        </pc:spChg>
        <pc:picChg chg="add del mod">
          <ac:chgData name="Andrew Walker" userId="b4a0bcce7ba9e92a" providerId="LiveId" clId="{87DC6592-B5E6-4339-8088-77B098DE6EBE}" dt="2021-02-01T11:15:33.253" v="4"/>
          <ac:picMkLst>
            <pc:docMk/>
            <pc:sldMk cId="0" sldId="358"/>
            <ac:picMk id="9" creationId="{6AAA798C-2770-4305-8E92-54B3E88D0FB7}"/>
          </ac:picMkLst>
        </pc:picChg>
        <pc:picChg chg="add mod">
          <ac:chgData name="Andrew Walker" userId="b4a0bcce7ba9e92a" providerId="LiveId" clId="{87DC6592-B5E6-4339-8088-77B098DE6EBE}" dt="2021-02-01T11:15:41.188" v="5"/>
          <ac:picMkLst>
            <pc:docMk/>
            <pc:sldMk cId="0" sldId="358"/>
            <ac:picMk id="10" creationId="{0C64D69C-1EDD-4B74-9BBA-CE398811A42B}"/>
          </ac:picMkLst>
        </pc:picChg>
      </pc:sldChg>
      <pc:sldChg chg="addSp delSp modSp">
        <pc:chgData name="Andrew Walker" userId="b4a0bcce7ba9e92a" providerId="LiveId" clId="{87DC6592-B5E6-4339-8088-77B098DE6EBE}" dt="2021-02-01T11:15:58.479" v="20"/>
        <pc:sldMkLst>
          <pc:docMk/>
          <pc:sldMk cId="0" sldId="361"/>
        </pc:sldMkLst>
        <pc:picChg chg="add mod">
          <ac:chgData name="Andrew Walker" userId="b4a0bcce7ba9e92a" providerId="LiveId" clId="{87DC6592-B5E6-4339-8088-77B098DE6EBE}" dt="2021-02-01T11:15:54.983" v="18"/>
          <ac:picMkLst>
            <pc:docMk/>
            <pc:sldMk cId="0" sldId="361"/>
            <ac:picMk id="8" creationId="{BF6262C5-8015-4D12-9E06-33F8791CA21F}"/>
          </ac:picMkLst>
        </pc:picChg>
        <pc:picChg chg="add del mod">
          <ac:chgData name="Andrew Walker" userId="b4a0bcce7ba9e92a" providerId="LiveId" clId="{87DC6592-B5E6-4339-8088-77B098DE6EBE}" dt="2021-02-01T11:15:58.479" v="20"/>
          <ac:picMkLst>
            <pc:docMk/>
            <pc:sldMk cId="0" sldId="361"/>
            <ac:picMk id="9" creationId="{D013869B-D174-4B3E-82F2-E3387E6A0F29}"/>
          </ac:picMkLst>
        </pc:picChg>
      </pc:sldChg>
      <pc:sldChg chg="addSp modSp">
        <pc:chgData name="Andrew Walker" userId="b4a0bcce7ba9e92a" providerId="LiveId" clId="{87DC6592-B5E6-4339-8088-77B098DE6EBE}" dt="2021-02-01T11:16:00.683" v="21"/>
        <pc:sldMkLst>
          <pc:docMk/>
          <pc:sldMk cId="0" sldId="362"/>
        </pc:sldMkLst>
        <pc:picChg chg="add mod">
          <ac:chgData name="Andrew Walker" userId="b4a0bcce7ba9e92a" providerId="LiveId" clId="{87DC6592-B5E6-4339-8088-77B098DE6EBE}" dt="2021-02-01T11:16:00.683" v="21"/>
          <ac:picMkLst>
            <pc:docMk/>
            <pc:sldMk cId="0" sldId="362"/>
            <ac:picMk id="8" creationId="{77E77B00-80FB-44AC-A025-416D2E40C500}"/>
          </ac:picMkLst>
        </pc:picChg>
      </pc:sldChg>
      <pc:sldChg chg="addSp modSp">
        <pc:chgData name="Andrew Walker" userId="b4a0bcce7ba9e92a" providerId="LiveId" clId="{87DC6592-B5E6-4339-8088-77B098DE6EBE}" dt="2021-02-01T11:16:02.289" v="22"/>
        <pc:sldMkLst>
          <pc:docMk/>
          <pc:sldMk cId="0" sldId="363"/>
        </pc:sldMkLst>
        <pc:picChg chg="add mod">
          <ac:chgData name="Andrew Walker" userId="b4a0bcce7ba9e92a" providerId="LiveId" clId="{87DC6592-B5E6-4339-8088-77B098DE6EBE}" dt="2021-02-01T11:16:02.289" v="22"/>
          <ac:picMkLst>
            <pc:docMk/>
            <pc:sldMk cId="0" sldId="363"/>
            <ac:picMk id="8" creationId="{CD080017-49D8-48C0-BEA3-8E33349F9DBC}"/>
          </ac:picMkLst>
        </pc:picChg>
      </pc:sldChg>
      <pc:sldChg chg="addSp modSp">
        <pc:chgData name="Andrew Walker" userId="b4a0bcce7ba9e92a" providerId="LiveId" clId="{87DC6592-B5E6-4339-8088-77B098DE6EBE}" dt="2021-02-01T11:16:03.482" v="23"/>
        <pc:sldMkLst>
          <pc:docMk/>
          <pc:sldMk cId="0" sldId="364"/>
        </pc:sldMkLst>
        <pc:picChg chg="add mod">
          <ac:chgData name="Andrew Walker" userId="b4a0bcce7ba9e92a" providerId="LiveId" clId="{87DC6592-B5E6-4339-8088-77B098DE6EBE}" dt="2021-02-01T11:16:03.482" v="23"/>
          <ac:picMkLst>
            <pc:docMk/>
            <pc:sldMk cId="0" sldId="364"/>
            <ac:picMk id="8" creationId="{013BD8B1-24E4-4833-94F5-B1269FF6DD6C}"/>
          </ac:picMkLst>
        </pc:picChg>
      </pc:sldChg>
      <pc:sldChg chg="addSp modSp">
        <pc:chgData name="Andrew Walker" userId="b4a0bcce7ba9e92a" providerId="LiveId" clId="{87DC6592-B5E6-4339-8088-77B098DE6EBE}" dt="2021-02-01T11:16:04.629" v="24"/>
        <pc:sldMkLst>
          <pc:docMk/>
          <pc:sldMk cId="0" sldId="365"/>
        </pc:sldMkLst>
        <pc:picChg chg="add mod">
          <ac:chgData name="Andrew Walker" userId="b4a0bcce7ba9e92a" providerId="LiveId" clId="{87DC6592-B5E6-4339-8088-77B098DE6EBE}" dt="2021-02-01T11:16:04.629" v="24"/>
          <ac:picMkLst>
            <pc:docMk/>
            <pc:sldMk cId="0" sldId="365"/>
            <ac:picMk id="8" creationId="{D8E5C5D6-52B3-4195-9C91-D5E7753DFAA4}"/>
          </ac:picMkLst>
        </pc:picChg>
      </pc:sldChg>
      <pc:sldChg chg="addSp modSp">
        <pc:chgData name="Andrew Walker" userId="b4a0bcce7ba9e92a" providerId="LiveId" clId="{87DC6592-B5E6-4339-8088-77B098DE6EBE}" dt="2021-02-01T11:15:54.026" v="17"/>
        <pc:sldMkLst>
          <pc:docMk/>
          <pc:sldMk cId="0" sldId="366"/>
        </pc:sldMkLst>
        <pc:picChg chg="add mod">
          <ac:chgData name="Andrew Walker" userId="b4a0bcce7ba9e92a" providerId="LiveId" clId="{87DC6592-B5E6-4339-8088-77B098DE6EBE}" dt="2021-02-01T11:15:54.026" v="17"/>
          <ac:picMkLst>
            <pc:docMk/>
            <pc:sldMk cId="0" sldId="366"/>
            <ac:picMk id="7" creationId="{EA5AA6B5-EBD7-4482-8C58-91D9EC908250}"/>
          </ac:picMkLst>
        </pc:picChg>
      </pc:sldChg>
      <pc:sldChg chg="addSp modSp">
        <pc:chgData name="Andrew Walker" userId="b4a0bcce7ba9e92a" providerId="LiveId" clId="{87DC6592-B5E6-4339-8088-77B098DE6EBE}" dt="2021-02-01T11:15:45.406" v="8"/>
        <pc:sldMkLst>
          <pc:docMk/>
          <pc:sldMk cId="0" sldId="367"/>
        </pc:sldMkLst>
        <pc:picChg chg="add mod">
          <ac:chgData name="Andrew Walker" userId="b4a0bcce7ba9e92a" providerId="LiveId" clId="{87DC6592-B5E6-4339-8088-77B098DE6EBE}" dt="2021-02-01T11:15:45.406" v="8"/>
          <ac:picMkLst>
            <pc:docMk/>
            <pc:sldMk cId="0" sldId="367"/>
            <ac:picMk id="9" creationId="{69691B2F-468C-479F-A5DC-06A4DBA33C84}"/>
          </ac:picMkLst>
        </pc:picChg>
      </pc:sldChg>
      <pc:sldChg chg="addSp modSp">
        <pc:chgData name="Andrew Walker" userId="b4a0bcce7ba9e92a" providerId="LiveId" clId="{87DC6592-B5E6-4339-8088-77B098DE6EBE}" dt="2021-02-01T11:15:52.239" v="15"/>
        <pc:sldMkLst>
          <pc:docMk/>
          <pc:sldMk cId="0" sldId="368"/>
        </pc:sldMkLst>
        <pc:picChg chg="add mod">
          <ac:chgData name="Andrew Walker" userId="b4a0bcce7ba9e92a" providerId="LiveId" clId="{87DC6592-B5E6-4339-8088-77B098DE6EBE}" dt="2021-02-01T11:15:52.239" v="15"/>
          <ac:picMkLst>
            <pc:docMk/>
            <pc:sldMk cId="0" sldId="368"/>
            <ac:picMk id="7" creationId="{70D1E2A0-E5C3-4BC7-B978-123AF2C3B2B9}"/>
          </ac:picMkLst>
        </pc:picChg>
      </pc:sldChg>
      <pc:sldChg chg="addSp modSp">
        <pc:chgData name="Andrew Walker" userId="b4a0bcce7ba9e92a" providerId="LiveId" clId="{87DC6592-B5E6-4339-8088-77B098DE6EBE}" dt="2021-02-01T11:15:53.119" v="16"/>
        <pc:sldMkLst>
          <pc:docMk/>
          <pc:sldMk cId="0" sldId="369"/>
        </pc:sldMkLst>
        <pc:picChg chg="add mod">
          <ac:chgData name="Andrew Walker" userId="b4a0bcce7ba9e92a" providerId="LiveId" clId="{87DC6592-B5E6-4339-8088-77B098DE6EBE}" dt="2021-02-01T11:15:53.119" v="16"/>
          <ac:picMkLst>
            <pc:docMk/>
            <pc:sldMk cId="0" sldId="369"/>
            <ac:picMk id="9" creationId="{61116D8C-3703-4573-B0A0-883DA6456631}"/>
          </ac:picMkLst>
        </pc:picChg>
      </pc:sldChg>
      <pc:sldChg chg="addSp modSp">
        <pc:chgData name="Andrew Walker" userId="b4a0bcce7ba9e92a" providerId="LiveId" clId="{87DC6592-B5E6-4339-8088-77B098DE6EBE}" dt="2021-02-01T11:15:42.938" v="6"/>
        <pc:sldMkLst>
          <pc:docMk/>
          <pc:sldMk cId="0" sldId="370"/>
        </pc:sldMkLst>
        <pc:picChg chg="add mod">
          <ac:chgData name="Andrew Walker" userId="b4a0bcce7ba9e92a" providerId="LiveId" clId="{87DC6592-B5E6-4339-8088-77B098DE6EBE}" dt="2021-02-01T11:15:42.938" v="6"/>
          <ac:picMkLst>
            <pc:docMk/>
            <pc:sldMk cId="0" sldId="370"/>
            <ac:picMk id="7" creationId="{CD1755C2-D65A-4678-8C70-A2DB697DDB85}"/>
          </ac:picMkLst>
        </pc:picChg>
      </pc:sldChg>
      <pc:sldChg chg="addSp modSp">
        <pc:chgData name="Andrew Walker" userId="b4a0bcce7ba9e92a" providerId="LiveId" clId="{87DC6592-B5E6-4339-8088-77B098DE6EBE}" dt="2021-02-01T11:15:19.383" v="0"/>
        <pc:sldMkLst>
          <pc:docMk/>
          <pc:sldMk cId="0" sldId="383"/>
        </pc:sldMkLst>
        <pc:picChg chg="add mod">
          <ac:chgData name="Andrew Walker" userId="b4a0bcce7ba9e92a" providerId="LiveId" clId="{87DC6592-B5E6-4339-8088-77B098DE6EBE}" dt="2021-02-01T11:15:19.383" v="0"/>
          <ac:picMkLst>
            <pc:docMk/>
            <pc:sldMk cId="0" sldId="383"/>
            <ac:picMk id="7" creationId="{7C12DA0C-CF34-4C39-9BF9-76CBB112E644}"/>
          </ac:picMkLst>
        </pc:picChg>
      </pc:sldChg>
      <pc:sldChg chg="addSp modSp">
        <pc:chgData name="Andrew Walker" userId="b4a0bcce7ba9e92a" providerId="LiveId" clId="{87DC6592-B5E6-4339-8088-77B098DE6EBE}" dt="2021-02-01T11:15:46.507" v="9"/>
        <pc:sldMkLst>
          <pc:docMk/>
          <pc:sldMk cId="0" sldId="384"/>
        </pc:sldMkLst>
        <pc:picChg chg="add mod">
          <ac:chgData name="Andrew Walker" userId="b4a0bcce7ba9e92a" providerId="LiveId" clId="{87DC6592-B5E6-4339-8088-77B098DE6EBE}" dt="2021-02-01T11:15:46.507" v="9"/>
          <ac:picMkLst>
            <pc:docMk/>
            <pc:sldMk cId="0" sldId="384"/>
            <ac:picMk id="7" creationId="{0C8714A9-627E-4F06-8A41-EB99539AABA7}"/>
          </ac:picMkLst>
        </pc:picChg>
      </pc:sldChg>
      <pc:sldChg chg="addSp modSp">
        <pc:chgData name="Andrew Walker" userId="b4a0bcce7ba9e92a" providerId="LiveId" clId="{87DC6592-B5E6-4339-8088-77B098DE6EBE}" dt="2021-02-01T11:15:47.536" v="10"/>
        <pc:sldMkLst>
          <pc:docMk/>
          <pc:sldMk cId="0" sldId="385"/>
        </pc:sldMkLst>
        <pc:picChg chg="add mod">
          <ac:chgData name="Andrew Walker" userId="b4a0bcce7ba9e92a" providerId="LiveId" clId="{87DC6592-B5E6-4339-8088-77B098DE6EBE}" dt="2021-02-01T11:15:47.536" v="10"/>
          <ac:picMkLst>
            <pc:docMk/>
            <pc:sldMk cId="0" sldId="385"/>
            <ac:picMk id="7" creationId="{B5B016AA-5819-4576-8C29-EB3DB47670D2}"/>
          </ac:picMkLst>
        </pc:picChg>
      </pc:sldChg>
      <pc:sldChg chg="addSp modSp">
        <pc:chgData name="Andrew Walker" userId="b4a0bcce7ba9e92a" providerId="LiveId" clId="{87DC6592-B5E6-4339-8088-77B098DE6EBE}" dt="2021-02-01T11:15:48.521" v="11"/>
        <pc:sldMkLst>
          <pc:docMk/>
          <pc:sldMk cId="0" sldId="386"/>
        </pc:sldMkLst>
        <pc:picChg chg="add mod">
          <ac:chgData name="Andrew Walker" userId="b4a0bcce7ba9e92a" providerId="LiveId" clId="{87DC6592-B5E6-4339-8088-77B098DE6EBE}" dt="2021-02-01T11:15:48.521" v="11"/>
          <ac:picMkLst>
            <pc:docMk/>
            <pc:sldMk cId="0" sldId="386"/>
            <ac:picMk id="7" creationId="{87B2B9CC-B474-47C4-89D9-60A2E131F7FA}"/>
          </ac:picMkLst>
        </pc:picChg>
      </pc:sldChg>
      <pc:sldChg chg="addSp modSp">
        <pc:chgData name="Andrew Walker" userId="b4a0bcce7ba9e92a" providerId="LiveId" clId="{87DC6592-B5E6-4339-8088-77B098DE6EBE}" dt="2021-02-01T11:15:49.437" v="12"/>
        <pc:sldMkLst>
          <pc:docMk/>
          <pc:sldMk cId="0" sldId="387"/>
        </pc:sldMkLst>
        <pc:picChg chg="add mod">
          <ac:chgData name="Andrew Walker" userId="b4a0bcce7ba9e92a" providerId="LiveId" clId="{87DC6592-B5E6-4339-8088-77B098DE6EBE}" dt="2021-02-01T11:15:49.437" v="12"/>
          <ac:picMkLst>
            <pc:docMk/>
            <pc:sldMk cId="0" sldId="387"/>
            <ac:picMk id="7" creationId="{DF7D4D64-2449-4F00-A5B5-197EDB032743}"/>
          </ac:picMkLst>
        </pc:picChg>
      </pc:sldChg>
      <pc:sldChg chg="addSp modSp">
        <pc:chgData name="Andrew Walker" userId="b4a0bcce7ba9e92a" providerId="LiveId" clId="{87DC6592-B5E6-4339-8088-77B098DE6EBE}" dt="2021-02-01T11:16:06.542" v="25"/>
        <pc:sldMkLst>
          <pc:docMk/>
          <pc:sldMk cId="0" sldId="391"/>
        </pc:sldMkLst>
        <pc:picChg chg="add mod">
          <ac:chgData name="Andrew Walker" userId="b4a0bcce7ba9e92a" providerId="LiveId" clId="{87DC6592-B5E6-4339-8088-77B098DE6EBE}" dt="2021-02-01T11:16:06.542" v="25"/>
          <ac:picMkLst>
            <pc:docMk/>
            <pc:sldMk cId="0" sldId="391"/>
            <ac:picMk id="10" creationId="{54154A84-4F6F-40B6-8EB3-85AFC83F0F05}"/>
          </ac:picMkLst>
        </pc:picChg>
      </pc:sldChg>
      <pc:sldChg chg="addSp modSp">
        <pc:chgData name="Andrew Walker" userId="b4a0bcce7ba9e92a" providerId="LiveId" clId="{87DC6592-B5E6-4339-8088-77B098DE6EBE}" dt="2021-02-01T11:16:08.827" v="26"/>
        <pc:sldMkLst>
          <pc:docMk/>
          <pc:sldMk cId="0" sldId="392"/>
        </pc:sldMkLst>
        <pc:picChg chg="add mod">
          <ac:chgData name="Andrew Walker" userId="b4a0bcce7ba9e92a" providerId="LiveId" clId="{87DC6592-B5E6-4339-8088-77B098DE6EBE}" dt="2021-02-01T11:16:08.827" v="26"/>
          <ac:picMkLst>
            <pc:docMk/>
            <pc:sldMk cId="0" sldId="392"/>
            <ac:picMk id="10" creationId="{5CFB61A0-8C8A-4ADD-A5E3-AF7AB13D6753}"/>
          </ac:picMkLst>
        </pc:picChg>
      </pc:sldChg>
      <pc:sldChg chg="addSp modSp">
        <pc:chgData name="Andrew Walker" userId="b4a0bcce7ba9e92a" providerId="LiveId" clId="{87DC6592-B5E6-4339-8088-77B098DE6EBE}" dt="2021-02-01T11:16:16.509" v="27"/>
        <pc:sldMkLst>
          <pc:docMk/>
          <pc:sldMk cId="0" sldId="393"/>
        </pc:sldMkLst>
        <pc:picChg chg="add mod">
          <ac:chgData name="Andrew Walker" userId="b4a0bcce7ba9e92a" providerId="LiveId" clId="{87DC6592-B5E6-4339-8088-77B098DE6EBE}" dt="2021-02-01T11:16:16.509" v="27"/>
          <ac:picMkLst>
            <pc:docMk/>
            <pc:sldMk cId="0" sldId="393"/>
            <ac:picMk id="10" creationId="{B6C1E4EF-8290-45A5-9C4D-3B5BDB30471A}"/>
          </ac:picMkLst>
        </pc:picChg>
      </pc:sldChg>
      <pc:sldChg chg="addSp modSp">
        <pc:chgData name="Andrew Walker" userId="b4a0bcce7ba9e92a" providerId="LiveId" clId="{87DC6592-B5E6-4339-8088-77B098DE6EBE}" dt="2021-02-01T11:15:50.397" v="13"/>
        <pc:sldMkLst>
          <pc:docMk/>
          <pc:sldMk cId="0" sldId="397"/>
        </pc:sldMkLst>
        <pc:picChg chg="add mod">
          <ac:chgData name="Andrew Walker" userId="b4a0bcce7ba9e92a" providerId="LiveId" clId="{87DC6592-B5E6-4339-8088-77B098DE6EBE}" dt="2021-02-01T11:15:50.397" v="13"/>
          <ac:picMkLst>
            <pc:docMk/>
            <pc:sldMk cId="0" sldId="397"/>
            <ac:picMk id="7" creationId="{DBDC4E70-872E-4ED2-B89D-685A9B9D490E}"/>
          </ac:picMkLst>
        </pc:picChg>
      </pc:sldChg>
      <pc:sldChg chg="addSp modSp">
        <pc:chgData name="Andrew Walker" userId="b4a0bcce7ba9e92a" providerId="LiveId" clId="{87DC6592-B5E6-4339-8088-77B098DE6EBE}" dt="2021-02-01T11:15:51.309" v="14"/>
        <pc:sldMkLst>
          <pc:docMk/>
          <pc:sldMk cId="0" sldId="398"/>
        </pc:sldMkLst>
        <pc:picChg chg="add mod">
          <ac:chgData name="Andrew Walker" userId="b4a0bcce7ba9e92a" providerId="LiveId" clId="{87DC6592-B5E6-4339-8088-77B098DE6EBE}" dt="2021-02-01T11:15:51.309" v="14"/>
          <ac:picMkLst>
            <pc:docMk/>
            <pc:sldMk cId="0" sldId="398"/>
            <ac:picMk id="9" creationId="{78A5533E-CFDE-4047-929A-455757DACFAD}"/>
          </ac:picMkLst>
        </pc:picChg>
      </pc:sldChg>
      <pc:sldChg chg="addSp modSp">
        <pc:chgData name="Andrew Walker" userId="b4a0bcce7ba9e92a" providerId="LiveId" clId="{87DC6592-B5E6-4339-8088-77B098DE6EBE}" dt="2021-02-01T11:15:44.306" v="7"/>
        <pc:sldMkLst>
          <pc:docMk/>
          <pc:sldMk cId="0" sldId="413"/>
        </pc:sldMkLst>
        <pc:picChg chg="add mod">
          <ac:chgData name="Andrew Walker" userId="b4a0bcce7ba9e92a" providerId="LiveId" clId="{87DC6592-B5E6-4339-8088-77B098DE6EBE}" dt="2021-02-01T11:15:44.306" v="7"/>
          <ac:picMkLst>
            <pc:docMk/>
            <pc:sldMk cId="0" sldId="413"/>
            <ac:picMk id="7" creationId="{2C4DCE43-4210-4B2F-8996-9DB67C4E1846}"/>
          </ac:picMkLst>
        </pc:picChg>
      </pc:sldChg>
      <pc:sldChg chg="addSp modSp">
        <pc:chgData name="Andrew Walker" userId="b4a0bcce7ba9e92a" providerId="LiveId" clId="{87DC6592-B5E6-4339-8088-77B098DE6EBE}" dt="2021-02-01T11:16:19.510" v="29"/>
        <pc:sldMkLst>
          <pc:docMk/>
          <pc:sldMk cId="0" sldId="415"/>
        </pc:sldMkLst>
        <pc:picChg chg="add mod">
          <ac:chgData name="Andrew Walker" userId="b4a0bcce7ba9e92a" providerId="LiveId" clId="{87DC6592-B5E6-4339-8088-77B098DE6EBE}" dt="2021-02-01T11:16:19.510" v="29"/>
          <ac:picMkLst>
            <pc:docMk/>
            <pc:sldMk cId="0" sldId="415"/>
            <ac:picMk id="7" creationId="{F537E071-F9BC-45D9-97A9-F1D9E8B65B8C}"/>
          </ac:picMkLst>
        </pc:picChg>
      </pc:sldChg>
      <pc:sldChg chg="addSp modSp">
        <pc:chgData name="Andrew Walker" userId="b4a0bcce7ba9e92a" providerId="LiveId" clId="{87DC6592-B5E6-4339-8088-77B098DE6EBE}" dt="2021-02-01T11:16:18.180" v="28"/>
        <pc:sldMkLst>
          <pc:docMk/>
          <pc:sldMk cId="0" sldId="417"/>
        </pc:sldMkLst>
        <pc:picChg chg="add mod">
          <ac:chgData name="Andrew Walker" userId="b4a0bcce7ba9e92a" providerId="LiveId" clId="{87DC6592-B5E6-4339-8088-77B098DE6EBE}" dt="2021-02-01T11:16:18.180" v="28"/>
          <ac:picMkLst>
            <pc:docMk/>
            <pc:sldMk cId="0" sldId="417"/>
            <ac:picMk id="7" creationId="{EA23D1EB-6C7F-46DF-9B1E-8EA8B2954C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732CE-F262-471A-9701-1226224A8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8A328-C950-4460-9C2A-6AD355EE7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338D8-2D6D-46FF-9EB5-1FE2C6621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E1E87-57B3-41E1-9AFB-BBC68F2A4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19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17" y="298450"/>
            <a:ext cx="10157883" cy="350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8801" y="1308100"/>
            <a:ext cx="5439833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1308100"/>
            <a:ext cx="5441951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5130B4-17FD-42E9-9A63-9E13B3BC3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28C9B8D-0E73-4E66-BF23-B4F237F54C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FB44E-AF7D-4E19-9DA2-AB60D65CD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5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17" y="298450"/>
            <a:ext cx="10157883" cy="350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8801" y="1308100"/>
            <a:ext cx="5439833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201834" y="1308100"/>
            <a:ext cx="5441951" cy="48831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E3F900-0BCD-4312-9C50-3EE445289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51C4516-FE32-4EF3-A040-1CA7F3F693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C7BD5-613E-43F2-9A70-F62F62EA1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6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Coshh</a:t>
            </a:r>
            <a:r>
              <a:rPr lang="en-GB" dirty="0"/>
              <a:t> awareness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E64DBDEA-F415-46B9-90C5-28D8001F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B5BF6060-5E35-4BC0-8E5A-61A0D7809A8F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en-US" sz="8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CB85C7B-98C6-40D2-986E-61D7AF61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1" y="602196"/>
            <a:ext cx="7742238" cy="2423391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dirty="0"/>
              <a:t>Injection;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817563" lvl="1" indent="-360363"/>
            <a:r>
              <a:rPr lang="en-GB" altLang="en-US" sz="2400" dirty="0"/>
              <a:t>Air bubbles</a:t>
            </a:r>
          </a:p>
          <a:p>
            <a:pPr marL="817563" lvl="1" indent="-360363"/>
            <a:r>
              <a:rPr lang="en-GB" altLang="en-US" sz="2400" dirty="0"/>
              <a:t>Syringes – abused</a:t>
            </a:r>
          </a:p>
          <a:p>
            <a:pPr marL="817563" lvl="1" indent="-360363"/>
            <a:r>
              <a:rPr lang="en-GB" altLang="en-US" sz="2400" dirty="0"/>
              <a:t>HIV, hepatitis</a:t>
            </a:r>
            <a:endParaRPr lang="en-US" altLang="en-US" sz="24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F7D4D64-2449-4F00-A5B5-197EDB03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F88CBFDD-5178-4D1A-B38E-A4C558253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90A9825C-62BC-4053-B6B7-848A8B191C28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en-US" sz="80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FB2BC88-EEF3-43C7-812D-6F3076FBA2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41825" y="602197"/>
            <a:ext cx="9264073" cy="263028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Needle stick injuries;</a:t>
            </a:r>
          </a:p>
          <a:p>
            <a:pPr marL="360363" indent="-360363"/>
            <a:endParaRPr lang="en-GB" altLang="en-US" sz="2400" dirty="0"/>
          </a:p>
          <a:p>
            <a:pPr marL="817563" lvl="1" indent="-360363"/>
            <a:r>
              <a:rPr lang="en-GB" altLang="en-US" sz="2400" dirty="0"/>
              <a:t>Don’t put your hands anywhere you can’t see</a:t>
            </a:r>
          </a:p>
          <a:p>
            <a:pPr marL="817563" lvl="1" indent="-360363"/>
            <a:r>
              <a:rPr lang="en-GB" altLang="en-US" sz="2400" dirty="0"/>
              <a:t>If you come across needles report to your supervisor</a:t>
            </a:r>
          </a:p>
          <a:p>
            <a:pPr marL="817563" lvl="1" indent="-360363"/>
            <a:r>
              <a:rPr lang="en-GB" altLang="en-US" sz="2400" dirty="0"/>
              <a:t>Do not handle the needle unless you are appropriately trained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BDC4E70-872E-4ED2-B89D-685A9B9D4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D5469F5B-BE35-4EC8-B444-3EAFE3898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8D2BBBCE-0828-4FB8-91F2-A2C884E80661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en-US" sz="80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4A89D7A-974F-4B10-9842-E423B668D9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3795" y="602196"/>
            <a:ext cx="10104106" cy="3710669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Needle stick injuries;</a:t>
            </a:r>
          </a:p>
          <a:p>
            <a:pPr marL="817563" lvl="1" indent="-360363"/>
            <a:r>
              <a:rPr lang="en-GB" altLang="en-US" sz="2400" dirty="0"/>
              <a:t>Wash well under cold running water without soap and cover with a dry dressing</a:t>
            </a:r>
          </a:p>
          <a:p>
            <a:pPr marL="817563" lvl="1" indent="-360363"/>
            <a:r>
              <a:rPr lang="en-GB" altLang="en-US" sz="2400" dirty="0"/>
              <a:t>Do not suck the wound</a:t>
            </a:r>
          </a:p>
          <a:p>
            <a:pPr marL="817563" lvl="1" indent="-360363"/>
            <a:r>
              <a:rPr lang="en-GB" altLang="en-US" sz="2400" dirty="0"/>
              <a:t>‘Bleed’ the wound if able</a:t>
            </a:r>
          </a:p>
          <a:p>
            <a:pPr marL="817563" lvl="1" indent="-360363"/>
            <a:r>
              <a:rPr lang="en-GB" altLang="en-US" sz="2400" dirty="0"/>
              <a:t>Accompany to nearest A &amp; E, taking needle in puncture proof container if possible.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8A5533E-CFDE-4047-929A-455757DAC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24065487-C474-4789-8DD6-CF534736A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B2AAC1B0-4A1E-4128-AA47-155B1493F8D4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en-US" sz="80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BF8D9D6-A381-471B-8C5B-655EB5A9E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00" y="602196"/>
            <a:ext cx="6096000" cy="386426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altLang="en-US" sz="2400" dirty="0"/>
              <a:t>Natural defences</a:t>
            </a:r>
          </a:p>
          <a:p>
            <a:pPr marL="817563" lvl="1" indent="-360363">
              <a:lnSpc>
                <a:spcPct val="130000"/>
              </a:lnSpc>
            </a:pPr>
            <a:r>
              <a:rPr lang="en-GB" altLang="en-US" sz="2400" dirty="0"/>
              <a:t>Skin</a:t>
            </a:r>
          </a:p>
          <a:p>
            <a:pPr marL="817563" lvl="1" indent="-360363">
              <a:lnSpc>
                <a:spcPct val="130000"/>
              </a:lnSpc>
            </a:pPr>
            <a:r>
              <a:rPr lang="en-GB" altLang="en-US" sz="2400" dirty="0"/>
              <a:t>Vomit</a:t>
            </a:r>
          </a:p>
          <a:p>
            <a:pPr marL="817563" lvl="1" indent="-360363">
              <a:lnSpc>
                <a:spcPct val="130000"/>
              </a:lnSpc>
            </a:pPr>
            <a:r>
              <a:rPr lang="en-GB" altLang="en-US" sz="2400" dirty="0"/>
              <a:t>Stomach acid</a:t>
            </a:r>
          </a:p>
          <a:p>
            <a:pPr marL="817563" lvl="1" indent="-360363">
              <a:lnSpc>
                <a:spcPct val="130000"/>
              </a:lnSpc>
            </a:pPr>
            <a:r>
              <a:rPr lang="en-GB" altLang="en-US" sz="2400" dirty="0"/>
              <a:t>Liver / kidneys</a:t>
            </a:r>
          </a:p>
          <a:p>
            <a:pPr marL="817563" lvl="1" indent="-360363">
              <a:lnSpc>
                <a:spcPct val="130000"/>
              </a:lnSpc>
            </a:pPr>
            <a:r>
              <a:rPr lang="en-GB" altLang="en-US" sz="2400" dirty="0"/>
              <a:t>Sneeze / cough</a:t>
            </a:r>
          </a:p>
          <a:p>
            <a:pPr marL="817563" lvl="1" indent="-360363">
              <a:lnSpc>
                <a:spcPct val="130000"/>
              </a:lnSpc>
            </a:pPr>
            <a:r>
              <a:rPr lang="en-GB" altLang="en-US" sz="2400" dirty="0" err="1"/>
              <a:t>Cillary</a:t>
            </a:r>
            <a:r>
              <a:rPr lang="en-GB" altLang="en-US" sz="2400" dirty="0"/>
              <a:t> hairs</a:t>
            </a:r>
            <a:endParaRPr lang="en-US" altLang="en-US" sz="24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0D1E2A0-E5C3-4BC7-B978-123AF2C3B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21A4A96E-A4CE-45AE-8E11-8487EFC89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E56A714A-9AD8-4A59-837E-7FAA3C70DB28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en-US" sz="8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85B1109-C129-4B65-9A1A-951E5D1A11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43893" y="587370"/>
            <a:ext cx="8666017" cy="3471284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sz="2400" dirty="0"/>
              <a:t>Potential health risks</a:t>
            </a:r>
          </a:p>
          <a:p>
            <a:pPr marL="817563" lvl="1" indent="-360363"/>
            <a:r>
              <a:rPr lang="en-GB" altLang="en-US" sz="2400" dirty="0"/>
              <a:t>Diseases of the skin</a:t>
            </a:r>
          </a:p>
          <a:p>
            <a:pPr marL="817563" lvl="1" indent="-360363"/>
            <a:r>
              <a:rPr lang="en-GB" altLang="en-US" sz="2400" dirty="0"/>
              <a:t>Diseases of the respiratory system</a:t>
            </a:r>
          </a:p>
          <a:p>
            <a:pPr marL="817563" lvl="1" indent="-360363"/>
            <a:r>
              <a:rPr lang="en-GB" altLang="en-US" sz="2400" dirty="0"/>
              <a:t>Cancer and birth defects</a:t>
            </a:r>
          </a:p>
          <a:p>
            <a:pPr marL="817563" lvl="1" indent="-360363"/>
            <a:r>
              <a:rPr lang="en-GB" altLang="en-US" sz="2400" dirty="0"/>
              <a:t>Asphyxiation</a:t>
            </a:r>
          </a:p>
          <a:p>
            <a:pPr marL="817563" lvl="1" indent="-360363"/>
            <a:r>
              <a:rPr lang="en-GB" altLang="en-US" sz="2400" dirty="0"/>
              <a:t>Central nervous system disorders</a:t>
            </a:r>
          </a:p>
          <a:p>
            <a:pPr marL="817563" lvl="1" indent="-360363"/>
            <a:r>
              <a:rPr lang="en-GB" altLang="en-US" sz="2400" dirty="0"/>
              <a:t>Specific organ damage</a:t>
            </a:r>
            <a:endParaRPr lang="en-US" altLang="en-US" sz="240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1116D8C-3703-4573-B0A0-883DA645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E3D0F578-C226-4781-9C94-77FEF7FBC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AB16E24A-FDEB-46C3-BBD3-CE61CD62034A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en-US" sz="8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F8211CD-2528-471F-A2BA-BED7A6434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9429" y="602196"/>
            <a:ext cx="9192491" cy="48831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altLang="en-US" sz="2400" dirty="0"/>
              <a:t>Effects on health may be either acute or chronic</a:t>
            </a:r>
          </a:p>
          <a:p>
            <a:pPr marL="817563" lvl="1" indent="-360363">
              <a:lnSpc>
                <a:spcPct val="130000"/>
              </a:lnSpc>
            </a:pPr>
            <a:r>
              <a:rPr lang="en-GB" altLang="en-US" sz="2400" dirty="0"/>
              <a:t>Acute;</a:t>
            </a:r>
          </a:p>
          <a:p>
            <a:pPr marL="1274763" lvl="2" indent="-360363">
              <a:lnSpc>
                <a:spcPct val="130000"/>
              </a:lnSpc>
            </a:pPr>
            <a:r>
              <a:rPr lang="en-GB" altLang="en-US" sz="2400" dirty="0"/>
              <a:t>Short duration, appear rapidly</a:t>
            </a:r>
          </a:p>
          <a:p>
            <a:pPr marL="1274763" lvl="2" indent="-360363">
              <a:lnSpc>
                <a:spcPct val="130000"/>
              </a:lnSpc>
            </a:pPr>
            <a:r>
              <a:rPr lang="en-GB" altLang="en-US" sz="2400" dirty="0"/>
              <a:t>After short term exposure</a:t>
            </a:r>
          </a:p>
          <a:p>
            <a:pPr marL="1274763" lvl="2" indent="-360363">
              <a:lnSpc>
                <a:spcPct val="130000"/>
              </a:lnSpc>
            </a:pPr>
            <a:r>
              <a:rPr lang="en-GB" altLang="en-US" sz="2400" dirty="0"/>
              <a:t>Nausea, fainting, asthma attacks</a:t>
            </a:r>
          </a:p>
          <a:p>
            <a:pPr marL="817563" lvl="1" indent="-360363">
              <a:lnSpc>
                <a:spcPct val="130000"/>
              </a:lnSpc>
            </a:pPr>
            <a:r>
              <a:rPr lang="en-GB" altLang="en-US" sz="2400" dirty="0"/>
              <a:t>Chronic;</a:t>
            </a:r>
          </a:p>
          <a:p>
            <a:pPr marL="1274763" lvl="2" indent="-360363">
              <a:lnSpc>
                <a:spcPct val="130000"/>
              </a:lnSpc>
            </a:pPr>
            <a:r>
              <a:rPr lang="en-GB" altLang="en-US" sz="2400" dirty="0"/>
              <a:t>Develop over a log period of time (no symptoms?)</a:t>
            </a:r>
          </a:p>
          <a:p>
            <a:pPr marL="1274763" lvl="2" indent="-360363">
              <a:lnSpc>
                <a:spcPct val="130000"/>
              </a:lnSpc>
            </a:pPr>
            <a:r>
              <a:rPr lang="en-GB" altLang="en-US" sz="2400" dirty="0"/>
              <a:t>Prolonged or repeated exposures</a:t>
            </a:r>
          </a:p>
          <a:p>
            <a:pPr marL="1274763" lvl="2" indent="-360363">
              <a:lnSpc>
                <a:spcPct val="130000"/>
              </a:lnSpc>
            </a:pPr>
            <a:r>
              <a:rPr lang="en-GB" altLang="en-US" sz="2400" dirty="0"/>
              <a:t>Cancers, mental illness</a:t>
            </a:r>
            <a:endParaRPr lang="en-US" altLang="en-US" sz="24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A5AA6B5-EBD7-4482-8C58-91D9EC908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0F280283-78B2-41E3-8003-B4ABD7E75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0C00DD59-6248-418A-9B30-8102822B4411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en-US" sz="80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BBCF0DE-F161-43CC-8626-D240DB8B69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4883" y="689264"/>
            <a:ext cx="5769262" cy="350574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Irritant;</a:t>
            </a:r>
          </a:p>
          <a:p>
            <a:pPr marL="817563" lvl="1" indent="-360363"/>
            <a:r>
              <a:rPr lang="en-GB" altLang="en-US" sz="2400" dirty="0"/>
              <a:t>Can cause dermatotic or bronchial inflammation</a:t>
            </a:r>
          </a:p>
          <a:p>
            <a:pPr marL="817563" lvl="1" indent="-360363"/>
            <a:r>
              <a:rPr lang="en-GB" altLang="en-US" sz="2400" dirty="0"/>
              <a:t>After repeated contact</a:t>
            </a:r>
          </a:p>
          <a:p>
            <a:pPr marL="817563" lvl="1" indent="-360363"/>
            <a:r>
              <a:rPr lang="en-GB" altLang="en-US" sz="2400" dirty="0"/>
              <a:t>Concentration more likely damage than exposure time</a:t>
            </a:r>
          </a:p>
          <a:p>
            <a:pPr marL="817563" lvl="1" indent="-360363"/>
            <a:r>
              <a:rPr lang="en-GB" altLang="en-US" sz="2400" dirty="0"/>
              <a:t>Bleaches, glues, solvents</a:t>
            </a:r>
            <a:endParaRPr lang="en-US" altLang="en-US" sz="2400" dirty="0"/>
          </a:p>
        </p:txBody>
      </p:sp>
      <p:pic>
        <p:nvPicPr>
          <p:cNvPr id="26629" name="Picture 4" descr="Irritant">
            <a:extLst>
              <a:ext uri="{FF2B5EF4-FFF2-40B4-BE49-F238E27FC236}">
                <a16:creationId xmlns:a16="http://schemas.microsoft.com/office/drawing/2014/main" id="{306A6352-DBF3-46F9-AFC6-86071EDD92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7117" y="765281"/>
            <a:ext cx="3810000" cy="381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F6262C5-8015-4D12-9E06-33F8791C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DFF3AFDE-47EE-4E55-B4C1-8CBD5453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C69F46E2-958D-4FC3-B477-8E7F46972DB5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en-US" sz="80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6A88E66-A2BC-4C08-8212-8F53A2450F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2182" y="769361"/>
            <a:ext cx="5717309" cy="3433672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Harmful;</a:t>
            </a:r>
          </a:p>
          <a:p>
            <a:pPr marL="817563" lvl="1" indent="-360363"/>
            <a:r>
              <a:rPr lang="en-GB" altLang="en-US" sz="2400" dirty="0"/>
              <a:t>Most common</a:t>
            </a:r>
          </a:p>
          <a:p>
            <a:pPr marL="817563" lvl="1" indent="-360363"/>
            <a:r>
              <a:rPr lang="en-GB" altLang="en-US" sz="2400" dirty="0"/>
              <a:t>May pose risk if swallowed, inhaled or penetrates the skin</a:t>
            </a:r>
          </a:p>
          <a:p>
            <a:pPr marL="817563" lvl="1" indent="-360363"/>
            <a:r>
              <a:rPr lang="en-GB" altLang="en-US" sz="2400" dirty="0"/>
              <a:t>Bitumen-based paints, trichloroethylene &amp; other chemical cleansers</a:t>
            </a:r>
            <a:endParaRPr lang="en-US" altLang="en-US" sz="2400" dirty="0"/>
          </a:p>
        </p:txBody>
      </p:sp>
      <p:pic>
        <p:nvPicPr>
          <p:cNvPr id="27653" name="Picture 4" descr="Irritant">
            <a:extLst>
              <a:ext uri="{FF2B5EF4-FFF2-40B4-BE49-F238E27FC236}">
                <a16:creationId xmlns:a16="http://schemas.microsoft.com/office/drawing/2014/main" id="{73CF8C3F-C439-4ACC-A7AB-E334B3DBA4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818" y="649288"/>
            <a:ext cx="3810000" cy="381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7E77B00-80FB-44AC-A025-416D2E40C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F357029F-ED8B-4747-86CF-E5BD8E07F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CC9DD9DA-0DE9-450C-93D7-B71219146E4C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en-US" sz="80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56E718D-E4B9-43D6-AAA1-1CC667DFC9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89891" y="763155"/>
            <a:ext cx="5689600" cy="32639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Toxic or very toxic;</a:t>
            </a:r>
          </a:p>
          <a:p>
            <a:pPr marL="360363" indent="-360363"/>
            <a:endParaRPr lang="en-GB" altLang="en-US" sz="2400" dirty="0"/>
          </a:p>
          <a:p>
            <a:pPr marL="817563" lvl="1" indent="-360363"/>
            <a:r>
              <a:rPr lang="en-GB" altLang="en-US" sz="2400" dirty="0"/>
              <a:t>Impede function of organs (kidneys, liver, heart etc)</a:t>
            </a:r>
          </a:p>
          <a:p>
            <a:pPr marL="817563" lvl="1" indent="-360363"/>
            <a:r>
              <a:rPr lang="en-GB" altLang="en-US" sz="2400" dirty="0"/>
              <a:t>Poisonous</a:t>
            </a:r>
          </a:p>
          <a:p>
            <a:pPr marL="817563" lvl="1" indent="-360363"/>
            <a:r>
              <a:rPr lang="en-GB" altLang="en-US" sz="2400" dirty="0"/>
              <a:t>Mercury, pesticides</a:t>
            </a:r>
            <a:endParaRPr lang="en-US" altLang="en-US" sz="2400" dirty="0"/>
          </a:p>
        </p:txBody>
      </p:sp>
      <p:pic>
        <p:nvPicPr>
          <p:cNvPr id="28677" name="Picture 4" descr="Toxic">
            <a:extLst>
              <a:ext uri="{FF2B5EF4-FFF2-40B4-BE49-F238E27FC236}">
                <a16:creationId xmlns:a16="http://schemas.microsoft.com/office/drawing/2014/main" id="{E6456565-AD54-4D6C-B487-CC7B68C108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2109" y="570346"/>
            <a:ext cx="3810000" cy="379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D080017-49D8-48C0-BEA3-8E33349F9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4FBB183F-0A3A-4CCF-A326-C2F3DE13E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CA2971BA-408E-4368-86CE-57B8C9A67DDA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en-US" sz="800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5B09D0B-3DAC-4313-BBE3-5582CCD3E3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01845" y="744682"/>
            <a:ext cx="5733063" cy="381793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Corrosive;</a:t>
            </a:r>
          </a:p>
          <a:p>
            <a:pPr marL="817563" lvl="1" indent="-360363"/>
            <a:endParaRPr lang="en-GB" altLang="en-US" sz="2400" dirty="0"/>
          </a:p>
          <a:p>
            <a:pPr marL="817563" lvl="1" indent="-360363"/>
            <a:r>
              <a:rPr lang="en-GB" altLang="en-US" sz="2400" dirty="0"/>
              <a:t>Attacks living tissue</a:t>
            </a:r>
          </a:p>
          <a:p>
            <a:pPr marL="817563" lvl="1" indent="-360363"/>
            <a:r>
              <a:rPr lang="en-GB" altLang="en-US" sz="2400" dirty="0"/>
              <a:t>Normally by burning</a:t>
            </a:r>
          </a:p>
          <a:p>
            <a:pPr marL="817563" lvl="1" indent="-360363"/>
            <a:r>
              <a:rPr lang="en-GB" altLang="en-US" sz="2400" dirty="0"/>
              <a:t>Usually strong acid or alkali</a:t>
            </a:r>
          </a:p>
          <a:p>
            <a:pPr marL="817563" lvl="1" indent="-360363"/>
            <a:r>
              <a:rPr lang="en-GB" altLang="en-US" sz="2400" dirty="0"/>
              <a:t>Oven cleaners, dishwasher crystals</a:t>
            </a:r>
            <a:endParaRPr lang="en-US" altLang="en-US" sz="2400" dirty="0"/>
          </a:p>
        </p:txBody>
      </p:sp>
      <p:pic>
        <p:nvPicPr>
          <p:cNvPr id="29701" name="Picture 4" descr="Corrosive">
            <a:extLst>
              <a:ext uri="{FF2B5EF4-FFF2-40B4-BE49-F238E27FC236}">
                <a16:creationId xmlns:a16="http://schemas.microsoft.com/office/drawing/2014/main" id="{104E8ED2-7A48-40B1-8B54-EB3D3AABCF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0154" y="563419"/>
            <a:ext cx="3810000" cy="381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13BD8B1-24E4-4833-94F5-B1269FF6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A38EBD84-568B-4846-B8A0-060AF8F77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73A1A65-BF16-499F-BACE-F327836C93A8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8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F2E5D4C-92C1-4CB7-A70D-30A1764E9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988" y="544589"/>
            <a:ext cx="8965350" cy="4708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Classified</a:t>
            </a:r>
          </a:p>
          <a:p>
            <a:pPr marL="817563" lvl="2" indent="-360363">
              <a:spcBef>
                <a:spcPts val="1000"/>
              </a:spcBef>
            </a:pPr>
            <a:r>
              <a:rPr lang="en-GB" altLang="en-US" sz="2400" dirty="0"/>
              <a:t>Irritant, harmful, corrosive, toxic, carcinogenic</a:t>
            </a:r>
          </a:p>
          <a:p>
            <a:pPr marL="0" indent="0">
              <a:buNone/>
            </a:pPr>
            <a:r>
              <a:rPr lang="en-GB" altLang="en-US" sz="2400" dirty="0" err="1"/>
              <a:t>Wel</a:t>
            </a:r>
            <a:endParaRPr lang="en-GB" altLang="en-US" sz="2400" dirty="0"/>
          </a:p>
          <a:p>
            <a:pPr marL="817563" lvl="2" indent="-360363">
              <a:spcBef>
                <a:spcPts val="1000"/>
              </a:spcBef>
            </a:pPr>
            <a:r>
              <a:rPr lang="en-GB" altLang="en-US" sz="2400" dirty="0"/>
              <a:t>Workplace exposure limit (8 hours, 15mins)</a:t>
            </a:r>
          </a:p>
          <a:p>
            <a:pPr marL="0" indent="0">
              <a:buNone/>
            </a:pPr>
            <a:r>
              <a:rPr lang="en-GB" altLang="en-US" sz="2400" dirty="0"/>
              <a:t>Biological agents</a:t>
            </a:r>
          </a:p>
          <a:p>
            <a:pPr marL="817563" lvl="2" indent="-360363">
              <a:spcBef>
                <a:spcPts val="1000"/>
              </a:spcBef>
            </a:pPr>
            <a:r>
              <a:rPr lang="en-GB" altLang="en-US" sz="2400" dirty="0"/>
              <a:t>Fungi, moulds, bacteria, viruses</a:t>
            </a:r>
          </a:p>
          <a:p>
            <a:pPr marL="0" indent="0">
              <a:buNone/>
            </a:pPr>
            <a:r>
              <a:rPr lang="en-GB" altLang="en-US" sz="2400" dirty="0"/>
              <a:t>Substantial dust</a:t>
            </a:r>
          </a:p>
          <a:p>
            <a:pPr marL="817563" lvl="2" indent="-360363">
              <a:spcBef>
                <a:spcPts val="1000"/>
              </a:spcBef>
            </a:pPr>
            <a:r>
              <a:rPr lang="en-GB" altLang="en-US" sz="2400" dirty="0"/>
              <a:t>Fine = more risk, respirable dust, concrete</a:t>
            </a:r>
            <a:endParaRPr lang="en-US" altLang="en-US" sz="24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C12DA0C-CF34-4C39-9BF9-76CBB112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6D03DB16-C9C2-410B-A851-D9F8B5596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51D7A410-9807-4C56-BE5C-E6D8BD71853B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en-US" sz="80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7E7210C-8128-443C-A9B3-3F9114142A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9030" y="602196"/>
            <a:ext cx="5728855" cy="2933639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dirty="0"/>
              <a:t>Carcinogenic;</a:t>
            </a:r>
          </a:p>
          <a:p>
            <a:pPr marL="360363" indent="-360363"/>
            <a:endParaRPr lang="en-GB" altLang="en-US" sz="2400" dirty="0"/>
          </a:p>
          <a:p>
            <a:pPr marL="817563" lvl="1" indent="-360363"/>
            <a:r>
              <a:rPr lang="en-GB" altLang="en-US" sz="2400" dirty="0"/>
              <a:t>Promote cancers</a:t>
            </a:r>
          </a:p>
          <a:p>
            <a:pPr marL="817563" lvl="1" indent="-360363"/>
            <a:r>
              <a:rPr lang="en-GB" altLang="en-US" sz="2400" dirty="0"/>
              <a:t>Abnormal development of body cells</a:t>
            </a:r>
          </a:p>
          <a:p>
            <a:pPr marL="817563" lvl="1" indent="-360363"/>
            <a:r>
              <a:rPr lang="en-GB" altLang="en-US" sz="2400" dirty="0"/>
              <a:t>Asbestos, creosote</a:t>
            </a:r>
            <a:endParaRPr lang="en-US" altLang="en-US" sz="2400" dirty="0"/>
          </a:p>
        </p:txBody>
      </p:sp>
      <p:pic>
        <p:nvPicPr>
          <p:cNvPr id="30725" name="Picture 4" descr="Toxic">
            <a:extLst>
              <a:ext uri="{FF2B5EF4-FFF2-40B4-BE49-F238E27FC236}">
                <a16:creationId xmlns:a16="http://schemas.microsoft.com/office/drawing/2014/main" id="{65821993-6CA0-412B-A06D-3D4B85C624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4307" y="792505"/>
            <a:ext cx="3810000" cy="379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8E5C5D6-52B3-4195-9C91-D5E7753D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A1C9FC-ACE2-4AF2-90EB-61D096DFE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4A17B1A-C863-44D3-9853-FADAEE147929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en-US" sz="80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5CCF2D5-7E8B-4626-ADD0-3D14C8AC1E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4882" y="795482"/>
            <a:ext cx="5949950" cy="423371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Safe practice – harmful substance</a:t>
            </a:r>
          </a:p>
          <a:p>
            <a:pPr marL="817563" lvl="1" indent="-360363"/>
            <a:r>
              <a:rPr lang="en-GB" altLang="en-US" sz="2400" dirty="0"/>
              <a:t>Contact with eyes?</a:t>
            </a:r>
          </a:p>
          <a:p>
            <a:pPr marL="817563" lvl="2" indent="-360363">
              <a:spcBef>
                <a:spcPts val="1000"/>
              </a:spcBef>
            </a:pPr>
            <a:r>
              <a:rPr lang="en-GB" altLang="en-US" sz="2400" dirty="0"/>
              <a:t>Rinse immediately with plenty of water, seek medical advice</a:t>
            </a:r>
          </a:p>
          <a:p>
            <a:pPr marL="817563" lvl="1" indent="-360363"/>
            <a:r>
              <a:rPr lang="en-GB" altLang="en-US" sz="2400" dirty="0"/>
              <a:t>Wash thoroughly before eating, drinking or smoking</a:t>
            </a:r>
          </a:p>
          <a:p>
            <a:pPr marL="817563" lvl="1" indent="-360363"/>
            <a:r>
              <a:rPr lang="en-GB" altLang="en-US" sz="2400" dirty="0"/>
              <a:t>Do not breath vapour / spray / dust</a:t>
            </a:r>
          </a:p>
          <a:p>
            <a:pPr marL="817563" lvl="1" indent="-360363"/>
            <a:r>
              <a:rPr lang="en-GB" altLang="en-US" sz="2400" dirty="0"/>
              <a:t>Avoid all contact</a:t>
            </a:r>
            <a:endParaRPr lang="en-US" altLang="en-US" sz="2400" dirty="0"/>
          </a:p>
        </p:txBody>
      </p:sp>
      <p:pic>
        <p:nvPicPr>
          <p:cNvPr id="9" name="Picture 4" descr="Irritant">
            <a:extLst>
              <a:ext uri="{FF2B5EF4-FFF2-40B4-BE49-F238E27FC236}">
                <a16:creationId xmlns:a16="http://schemas.microsoft.com/office/drawing/2014/main" id="{5DD07FC8-27C7-43F9-BB3C-3BE78DF3F8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818" y="865857"/>
            <a:ext cx="3810000" cy="381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4154A84-4F6F-40B6-8EB3-85AFC83F0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E3FF69EF-1806-46A7-B3A0-16868A3CA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BDC322D6-0479-41D2-BBBA-4D4EAF3CB3B9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altLang="en-US" sz="800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FF7CBF3-E4F0-436B-9DF5-9045CBE51C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27657" y="602196"/>
            <a:ext cx="6330869" cy="48831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altLang="en-US" sz="2400" dirty="0"/>
              <a:t>Safe practice – corrosive substance</a:t>
            </a:r>
          </a:p>
          <a:p>
            <a:pPr marL="817563" lvl="2" indent="-360363">
              <a:lnSpc>
                <a:spcPct val="100000"/>
              </a:lnSpc>
              <a:spcBef>
                <a:spcPts val="1000"/>
              </a:spcBef>
            </a:pPr>
            <a:r>
              <a:rPr lang="en-GB" altLang="en-US" sz="2200" dirty="0"/>
              <a:t>Wear suitable gloves and eye / face protection</a:t>
            </a:r>
          </a:p>
          <a:p>
            <a:pPr marL="817563" lvl="2" indent="-360363">
              <a:lnSpc>
                <a:spcPct val="100000"/>
              </a:lnSpc>
              <a:spcBef>
                <a:spcPts val="1000"/>
              </a:spcBef>
            </a:pPr>
            <a:r>
              <a:rPr lang="en-GB" altLang="en-US" sz="2200" dirty="0"/>
              <a:t>Immediately remove contaminated clothing</a:t>
            </a:r>
          </a:p>
          <a:p>
            <a:pPr marL="817563" lvl="1" indent="-360363">
              <a:lnSpc>
                <a:spcPct val="100000"/>
              </a:lnSpc>
            </a:pPr>
            <a:r>
              <a:rPr lang="en-GB" altLang="en-US" sz="2200" dirty="0"/>
              <a:t>Contact with eyes?</a:t>
            </a:r>
          </a:p>
          <a:p>
            <a:pPr marL="817563" lvl="3" indent="-360363">
              <a:lnSpc>
                <a:spcPct val="100000"/>
              </a:lnSpc>
              <a:spcBef>
                <a:spcPts val="1000"/>
              </a:spcBef>
              <a:spcAft>
                <a:spcPct val="60000"/>
              </a:spcAft>
            </a:pPr>
            <a:r>
              <a:rPr lang="en-GB" altLang="en-US" sz="2200" dirty="0"/>
              <a:t>Rinse immediately (for 15 minutes) with plenty of water, seek medical </a:t>
            </a:r>
            <a:r>
              <a:rPr lang="en-GB" altLang="en-US" sz="2200" dirty="0" err="1"/>
              <a:t>adviceContact</a:t>
            </a:r>
            <a:r>
              <a:rPr lang="en-GB" altLang="en-US" sz="2200" dirty="0"/>
              <a:t> with skin?</a:t>
            </a:r>
          </a:p>
          <a:p>
            <a:pPr marL="817563" lvl="3" indent="-360363">
              <a:lnSpc>
                <a:spcPct val="100000"/>
              </a:lnSpc>
              <a:spcBef>
                <a:spcPts val="1000"/>
              </a:spcBef>
              <a:spcAft>
                <a:spcPct val="60000"/>
              </a:spcAft>
            </a:pPr>
            <a:r>
              <a:rPr lang="en-GB" altLang="en-US" sz="2200" dirty="0"/>
              <a:t>Wash immediately with plenty of water</a:t>
            </a:r>
          </a:p>
          <a:p>
            <a:pPr marL="817563" lvl="3" indent="-360363">
              <a:lnSpc>
                <a:spcPct val="100000"/>
              </a:lnSpc>
              <a:spcBef>
                <a:spcPts val="1000"/>
              </a:spcBef>
              <a:spcAft>
                <a:spcPct val="60000"/>
              </a:spcAft>
            </a:pPr>
            <a:r>
              <a:rPr lang="en-GB" altLang="en-US" sz="2200" dirty="0"/>
              <a:t>Avoid all contact</a:t>
            </a:r>
            <a:endParaRPr lang="en-US" altLang="en-US" sz="2200" dirty="0"/>
          </a:p>
        </p:txBody>
      </p:sp>
      <p:pic>
        <p:nvPicPr>
          <p:cNvPr id="9" name="Picture 4" descr="Corrosive">
            <a:extLst>
              <a:ext uri="{FF2B5EF4-FFF2-40B4-BE49-F238E27FC236}">
                <a16:creationId xmlns:a16="http://schemas.microsoft.com/office/drawing/2014/main" id="{CCF7B99C-3BCB-4C3A-8033-BE4BE2B0A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0154" y="964472"/>
            <a:ext cx="3810000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CFB61A0-8C8A-4ADD-A5E3-AF7AB13D6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3FD01ECC-E00C-4C25-9788-888F00222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6ABBC7B6-91C4-43EB-A19B-979FADE8B058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altLang="en-US" sz="800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DBD4B74-453F-46CE-8924-46A767A451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3768" y="715819"/>
            <a:ext cx="6271885" cy="48831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sz="2400" dirty="0"/>
              <a:t>Safe practice – toxic / very toxic substance</a:t>
            </a:r>
          </a:p>
          <a:p>
            <a:pPr marL="817563" lvl="2" indent="-360363">
              <a:spcBef>
                <a:spcPts val="1000"/>
              </a:spcBef>
            </a:pPr>
            <a:r>
              <a:rPr lang="en-GB" altLang="en-US" sz="2200" dirty="0"/>
              <a:t>Wear suitable PPE (clothing, gloves, eye / face protection)</a:t>
            </a:r>
          </a:p>
          <a:p>
            <a:pPr marL="817563" lvl="1" indent="-360363"/>
            <a:r>
              <a:rPr lang="en-GB" altLang="en-US" sz="2200" dirty="0"/>
              <a:t>Contact with eyes?</a:t>
            </a:r>
          </a:p>
          <a:p>
            <a:pPr marL="817563" lvl="3" indent="-360363">
              <a:spcBef>
                <a:spcPts val="1000"/>
              </a:spcBef>
              <a:spcAft>
                <a:spcPct val="60000"/>
              </a:spcAft>
            </a:pPr>
            <a:r>
              <a:rPr lang="en-GB" altLang="en-US" sz="2200" dirty="0"/>
              <a:t>Rinse immediately with plenty of water, seek medical advice</a:t>
            </a:r>
          </a:p>
          <a:p>
            <a:pPr marL="817563" lvl="1" indent="-360363"/>
            <a:r>
              <a:rPr lang="en-GB" altLang="en-US" sz="2200" dirty="0"/>
              <a:t>Contact with skin?</a:t>
            </a:r>
          </a:p>
          <a:p>
            <a:pPr marL="817563" lvl="3" indent="-360363">
              <a:spcBef>
                <a:spcPts val="1000"/>
              </a:spcBef>
              <a:spcAft>
                <a:spcPct val="60000"/>
              </a:spcAft>
            </a:pPr>
            <a:r>
              <a:rPr lang="en-GB" altLang="en-US" sz="2200" dirty="0"/>
              <a:t>Wash immediately with plenty of water</a:t>
            </a:r>
          </a:p>
          <a:p>
            <a:pPr marL="817563" lvl="1" indent="-360363"/>
            <a:r>
              <a:rPr lang="en-GB" altLang="en-US" sz="2200" dirty="0"/>
              <a:t>In case of accident, or if you feel unwell, seek medical advice immediately</a:t>
            </a:r>
          </a:p>
          <a:p>
            <a:pPr marL="817563" lvl="1" indent="-360363"/>
            <a:r>
              <a:rPr lang="en-GB" altLang="en-US" sz="2200" dirty="0"/>
              <a:t>Avoid all contact</a:t>
            </a:r>
            <a:endParaRPr lang="en-US" altLang="en-US" sz="2200" dirty="0"/>
          </a:p>
        </p:txBody>
      </p:sp>
      <p:pic>
        <p:nvPicPr>
          <p:cNvPr id="7" name="Picture 4" descr="Toxic">
            <a:extLst>
              <a:ext uri="{FF2B5EF4-FFF2-40B4-BE49-F238E27FC236}">
                <a16:creationId xmlns:a16="http://schemas.microsoft.com/office/drawing/2014/main" id="{57D771A8-C23C-49C0-8E73-B737A8A338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2128" y="1089284"/>
            <a:ext cx="3810000" cy="379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6C1E4EF-8290-45A5-9C4D-3B5BDB304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">
            <a:extLst>
              <a:ext uri="{FF2B5EF4-FFF2-40B4-BE49-F238E27FC236}">
                <a16:creationId xmlns:a16="http://schemas.microsoft.com/office/drawing/2014/main" id="{3F1F2D9F-4D00-46AF-9513-1E1897AFBC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5797154E-0FBA-452B-BF3F-219438B512A2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altLang="en-US" sz="80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EFB8763-2747-47B3-AE2A-A0F77DEBE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1" y="536439"/>
            <a:ext cx="6332620" cy="43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8925" indent="-288925">
              <a:spcAft>
                <a:spcPct val="6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0988"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265113">
              <a:spcAft>
                <a:spcPct val="30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─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0763" indent="-180975">
              <a:spcAft>
                <a:spcPct val="300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7150" indent="-249238">
              <a:spcAft>
                <a:spcPct val="6500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84350" indent="-249238" eaLnBrk="0" fontAlgn="base" hangingPunct="0">
              <a:spcBef>
                <a:spcPct val="0"/>
              </a:spcBef>
              <a:spcAft>
                <a:spcPct val="6500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41550" indent="-249238" eaLnBrk="0" fontAlgn="base" hangingPunct="0">
              <a:spcBef>
                <a:spcPct val="0"/>
              </a:spcBef>
              <a:spcAft>
                <a:spcPct val="6500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98750" indent="-249238" eaLnBrk="0" fontAlgn="base" hangingPunct="0">
              <a:spcBef>
                <a:spcPct val="0"/>
              </a:spcBef>
              <a:spcAft>
                <a:spcPct val="6500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55950" indent="-249238" eaLnBrk="0" fontAlgn="base" hangingPunct="0">
              <a:spcBef>
                <a:spcPct val="0"/>
              </a:spcBef>
              <a:spcAft>
                <a:spcPct val="6500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914400">
              <a:lnSpc>
                <a:spcPct val="120000"/>
              </a:lnSpc>
              <a:spcBef>
                <a:spcPts val="1000"/>
              </a:spcBef>
              <a:buSzPct val="160000"/>
              <a:buNone/>
            </a:pPr>
            <a:r>
              <a:rPr lang="en-GB" altLang="en-US" sz="2400" cap="all" dirty="0">
                <a:latin typeface="+mn-lt"/>
                <a:cs typeface="+mn-cs"/>
              </a:rPr>
              <a:t>Storage</a:t>
            </a:r>
          </a:p>
          <a:p>
            <a:pPr marL="642938" lvl="1" indent="-360363" defTabSz="914400">
              <a:lnSpc>
                <a:spcPct val="120000"/>
              </a:lnSpc>
              <a:spcBef>
                <a:spcPts val="1000"/>
              </a:spcBef>
              <a:buSzPct val="160000"/>
              <a:buFont typeface="Arial" panose="020B0604020202020204" pitchFamily="34" charset="0"/>
              <a:buChar char="•"/>
            </a:pPr>
            <a:r>
              <a:rPr lang="en-US" altLang="en-US" sz="2200" cap="all" dirty="0">
                <a:latin typeface="+mn-lt"/>
                <a:cs typeface="+mn-cs"/>
              </a:rPr>
              <a:t>Some materials must not be stored together. </a:t>
            </a:r>
          </a:p>
          <a:p>
            <a:pPr marL="627063" lvl="2" indent="-360363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altLang="en-US" sz="2200" cap="all" dirty="0">
                <a:latin typeface="+mn-lt"/>
                <a:cs typeface="+mn-cs"/>
              </a:rPr>
              <a:t>The safety data sheet will list materials which have to be segregated.</a:t>
            </a:r>
          </a:p>
          <a:p>
            <a:pPr marL="627063" lvl="2" indent="-360363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altLang="en-US" sz="2200" cap="all" dirty="0">
                <a:latin typeface="+mn-lt"/>
                <a:cs typeface="+mn-cs"/>
              </a:rPr>
              <a:t>HSE’s “storing packaged dangerous substances: segregation table” gives further guidance</a:t>
            </a: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85EEDCDE-110D-4BD2-8960-90A436E04C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2" y="901275"/>
            <a:ext cx="3828472" cy="362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A23D1EB-6C7F-46DF-9B1E-8EA8B2954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F4B667BA-6ED2-4965-91A0-70D193B2F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2CA7422-8F24-4ACF-A777-2CFD1CE0094E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altLang="en-US" sz="800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56A5298-038E-4250-BEE7-5B92C9666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2332" y="488301"/>
            <a:ext cx="10115031" cy="5051791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dirty="0"/>
              <a:t>Conclusion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817563" lvl="2" indent="-360363">
              <a:spcBef>
                <a:spcPts val="1000"/>
              </a:spcBef>
            </a:pPr>
            <a:r>
              <a:rPr lang="en-US" altLang="en-US" sz="2400" dirty="0"/>
              <a:t>Ensure you are happy with all of the information related to a substance</a:t>
            </a:r>
          </a:p>
          <a:p>
            <a:pPr marL="817563" lvl="2" indent="-360363">
              <a:spcBef>
                <a:spcPts val="1000"/>
              </a:spcBef>
            </a:pPr>
            <a:r>
              <a:rPr lang="en-US" altLang="en-US" sz="2400" dirty="0"/>
              <a:t>Ensure you are happy that the ‘8 steps’ have been followed</a:t>
            </a:r>
          </a:p>
          <a:p>
            <a:pPr marL="817563" lvl="3" indent="-360363">
              <a:spcBef>
                <a:spcPts val="1000"/>
              </a:spcBef>
            </a:pPr>
            <a:r>
              <a:rPr lang="en-US" altLang="en-US" sz="2400" dirty="0"/>
              <a:t>And controls are in place!</a:t>
            </a:r>
          </a:p>
          <a:p>
            <a:pPr marL="817563" lvl="3" indent="-360363">
              <a:spcBef>
                <a:spcPts val="1000"/>
              </a:spcBef>
            </a:pPr>
            <a:r>
              <a:rPr lang="en-US" altLang="en-US" sz="2400" dirty="0"/>
              <a:t>And controls are relevant!</a:t>
            </a:r>
          </a:p>
          <a:p>
            <a:pPr marL="817563" lvl="2" indent="-360363">
              <a:spcBef>
                <a:spcPts val="1000"/>
              </a:spcBef>
            </a:pPr>
            <a:r>
              <a:rPr lang="en-US" altLang="en-US" sz="2400" dirty="0"/>
              <a:t>Do not assume a substance is safe</a:t>
            </a:r>
          </a:p>
          <a:p>
            <a:pPr marL="817563" lvl="2" indent="-360363">
              <a:spcBef>
                <a:spcPts val="1000"/>
              </a:spcBef>
            </a:pPr>
            <a:r>
              <a:rPr lang="en-US" altLang="en-US" sz="2400" dirty="0"/>
              <a:t>Ensure you know where to access the relevant information</a:t>
            </a:r>
            <a:r>
              <a:rPr lang="en-US" altLang="en-US" sz="2400" cap="none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537E071-F9BC-45D9-97A9-F1D9E8B6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A5739BE3-3F0D-4386-AF5C-741308D54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884C01D-F730-4188-9D00-1EFB934F03E5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 sz="8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8BB4F4F-A079-4A94-B8AB-E9811CE17C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49825" y="602196"/>
            <a:ext cx="10012217" cy="3904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COSHH requirements do not apply to;</a:t>
            </a:r>
          </a:p>
          <a:p>
            <a:pPr marL="817563" lvl="1" indent="-360363"/>
            <a:r>
              <a:rPr lang="en-GB" altLang="en-US" sz="2400" dirty="0"/>
              <a:t>Asbestos</a:t>
            </a:r>
          </a:p>
          <a:p>
            <a:pPr marL="817563" lvl="1" indent="-360363"/>
            <a:r>
              <a:rPr lang="en-GB" altLang="en-US" sz="2400" dirty="0"/>
              <a:t>Lead</a:t>
            </a:r>
          </a:p>
          <a:p>
            <a:pPr marL="817563" lvl="1" indent="-360363"/>
            <a:r>
              <a:rPr lang="en-GB" altLang="en-US" sz="2400" dirty="0"/>
              <a:t>Radiation</a:t>
            </a:r>
          </a:p>
          <a:p>
            <a:pPr marL="817563" lvl="1" indent="-360363"/>
            <a:r>
              <a:rPr lang="en-GB" altLang="en-US" sz="2400" dirty="0"/>
              <a:t>Explosives</a:t>
            </a:r>
          </a:p>
          <a:p>
            <a:pPr marL="817563" lvl="1" indent="-360363"/>
            <a:r>
              <a:rPr lang="en-GB" altLang="en-US" sz="2400" dirty="0"/>
              <a:t>Medication</a:t>
            </a:r>
          </a:p>
          <a:p>
            <a:pPr marL="0" indent="0">
              <a:buNone/>
            </a:pPr>
            <a:r>
              <a:rPr lang="en-US" altLang="en-US" sz="2400" dirty="0"/>
              <a:t>Not because they are safe, but because they have their own regulations.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C64D69C-1EDD-4B74-9BBA-CE398811A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1022C922-592B-4419-97B2-F9E51DF54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7EDB128-9D04-4136-8625-7EFC60FCDC1A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 sz="8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9BF68F7-CEAD-4C57-9218-B6098EAE7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7078" y="602196"/>
            <a:ext cx="9998365" cy="4883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dirty="0"/>
              <a:t>Employer requirements under the COSHH regulations.</a:t>
            </a:r>
          </a:p>
          <a:p>
            <a:pPr marL="0" indent="0">
              <a:buNone/>
            </a:pPr>
            <a:r>
              <a:rPr lang="en-GB" altLang="en-US" sz="2400" dirty="0"/>
              <a:t>The eight steps</a:t>
            </a:r>
          </a:p>
          <a:p>
            <a:pPr marL="817563" lvl="1" indent="-360363"/>
            <a:r>
              <a:rPr lang="en-US" altLang="en-US" sz="2400" dirty="0"/>
              <a:t>Assess risks</a:t>
            </a:r>
          </a:p>
          <a:p>
            <a:pPr marL="817563" lvl="1" indent="-360363"/>
            <a:r>
              <a:rPr lang="en-US" altLang="en-US" sz="2400" dirty="0"/>
              <a:t>Decide on precautions</a:t>
            </a:r>
          </a:p>
          <a:p>
            <a:pPr marL="817563" lvl="1" indent="-360363"/>
            <a:r>
              <a:rPr lang="en-US" altLang="en-US" sz="2400" dirty="0"/>
              <a:t>Prevent or control exposure</a:t>
            </a:r>
          </a:p>
          <a:p>
            <a:pPr marL="817563" lvl="1" indent="-360363"/>
            <a:r>
              <a:rPr lang="en-US" altLang="en-US" sz="2400" dirty="0"/>
              <a:t>Ensure control measures used &amp; maintained</a:t>
            </a:r>
          </a:p>
          <a:p>
            <a:pPr marL="817563" lvl="1" indent="-360363"/>
            <a:r>
              <a:rPr lang="en-US" altLang="en-US" sz="2400" dirty="0"/>
              <a:t>Monitor exposure</a:t>
            </a:r>
          </a:p>
          <a:p>
            <a:pPr marL="817563" lvl="1" indent="-360363"/>
            <a:r>
              <a:rPr lang="en-US" altLang="en-US" sz="2400" dirty="0"/>
              <a:t>Carry out health surveillance</a:t>
            </a:r>
          </a:p>
          <a:p>
            <a:pPr marL="817563" lvl="1" indent="-360363"/>
            <a:r>
              <a:rPr lang="en-US" altLang="en-US" sz="2400" dirty="0"/>
              <a:t>Prepare for accidents and emergencies</a:t>
            </a:r>
          </a:p>
          <a:p>
            <a:pPr marL="817563" lvl="1" indent="-360363"/>
            <a:r>
              <a:rPr lang="en-US" altLang="en-US" sz="2400" dirty="0"/>
              <a:t>Ensure employees are informed, trained and supervised.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D1755C2-D65A-4678-8C70-A2DB697D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60412C93-38A1-4549-872D-31F5953B5C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ED56640-2185-4656-994D-C836DD6751D5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 sz="80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E557074-4632-4246-94A0-C699F0797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1" y="602196"/>
            <a:ext cx="10161213" cy="4791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dirty="0"/>
              <a:t>Before we can do this, we must appreciate how various substances affect those at work</a:t>
            </a:r>
          </a:p>
          <a:p>
            <a:pPr marL="817563" lvl="2" indent="-360363">
              <a:spcBef>
                <a:spcPts val="1000"/>
              </a:spcBef>
            </a:pPr>
            <a:r>
              <a:rPr lang="en-US" altLang="en-US" sz="2400" dirty="0"/>
              <a:t>Ways the substances can enter our systems</a:t>
            </a:r>
          </a:p>
          <a:p>
            <a:pPr marL="817563" lvl="2" indent="-360363">
              <a:spcBef>
                <a:spcPts val="1000"/>
              </a:spcBef>
            </a:pPr>
            <a:r>
              <a:rPr lang="en-US" altLang="en-US" sz="2400" dirty="0"/>
              <a:t>How our bodies protect us</a:t>
            </a:r>
          </a:p>
          <a:p>
            <a:pPr marL="817563" lvl="2" indent="-360363">
              <a:spcBef>
                <a:spcPts val="1000"/>
              </a:spcBef>
            </a:pPr>
            <a:r>
              <a:rPr lang="en-US" altLang="en-US" sz="2400" dirty="0"/>
              <a:t>What the potential effects are</a:t>
            </a:r>
          </a:p>
          <a:p>
            <a:pPr marL="817563" lvl="2" indent="-360363">
              <a:spcBef>
                <a:spcPts val="1000"/>
              </a:spcBef>
            </a:pPr>
            <a:r>
              <a:rPr lang="en-US" altLang="en-US" sz="2400" dirty="0"/>
              <a:t>What the different classifications mean</a:t>
            </a:r>
          </a:p>
          <a:p>
            <a:pPr marL="817563" lvl="2" indent="-360363">
              <a:spcBef>
                <a:spcPts val="1000"/>
              </a:spcBef>
            </a:pPr>
            <a:r>
              <a:rPr lang="en-US" altLang="en-US" sz="2400" dirty="0"/>
              <a:t>How each different classified substance causes harm</a:t>
            </a:r>
          </a:p>
          <a:p>
            <a:pPr marL="817563" lvl="2" indent="-360363">
              <a:spcBef>
                <a:spcPts val="1000"/>
              </a:spcBef>
            </a:pPr>
            <a:r>
              <a:rPr lang="en-US" altLang="en-US" sz="2400" dirty="0"/>
              <a:t>Safe practice upon exposure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C4DCE43-4210-4B2F-8996-9DB67C4E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32B09FF0-F9B7-4AD1-9741-47EF85DE7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E8DA2426-C9CF-4E1A-9380-C125B3F99E1A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en-US" sz="8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61AFB86-2778-4039-93C1-17FBE238A6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6917" y="600900"/>
            <a:ext cx="7346185" cy="3273886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Routes of Entry to the body?</a:t>
            </a:r>
          </a:p>
          <a:p>
            <a:pPr marL="360363" indent="-360363"/>
            <a:endParaRPr lang="en-GB" altLang="en-US" sz="2400" dirty="0"/>
          </a:p>
          <a:p>
            <a:pPr marL="817563" lvl="1" indent="-360363"/>
            <a:r>
              <a:rPr lang="en-GB" altLang="en-US" sz="2400" dirty="0"/>
              <a:t>Inhalation</a:t>
            </a:r>
          </a:p>
          <a:p>
            <a:pPr marL="817563" lvl="1" indent="-360363"/>
            <a:r>
              <a:rPr lang="en-GB" altLang="en-US" sz="2400" dirty="0"/>
              <a:t>Absorption</a:t>
            </a:r>
          </a:p>
          <a:p>
            <a:pPr marL="817563" lvl="1" indent="-360363"/>
            <a:r>
              <a:rPr lang="en-GB" altLang="en-US" sz="2400" dirty="0"/>
              <a:t>Injection / Puncture Wounds</a:t>
            </a:r>
          </a:p>
          <a:p>
            <a:pPr marL="817563" lvl="1" indent="-360363"/>
            <a:r>
              <a:rPr lang="en-GB" altLang="en-US" sz="2400" dirty="0"/>
              <a:t>Ingestion</a:t>
            </a:r>
            <a:endParaRPr lang="en-US" altLang="en-US" sz="240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9691B2F-468C-479F-A5DC-06A4DBA33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C751E4B5-BC62-48A3-9CA3-7DA3FD9E8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6CBF0C5B-F54B-4BC0-B451-F3CA322A894B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 sz="8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5A26230-120E-40D6-9BBE-C0A75575C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1" y="602196"/>
            <a:ext cx="10111510" cy="3638711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dirty="0"/>
              <a:t>Inhalation;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817563" lvl="1" indent="-360363"/>
            <a:r>
              <a:rPr lang="en-GB" altLang="en-US" sz="2400" dirty="0"/>
              <a:t>Breathing in with normal air intake</a:t>
            </a:r>
          </a:p>
          <a:p>
            <a:pPr marL="817563" lvl="1" indent="-360363"/>
            <a:r>
              <a:rPr lang="en-GB" altLang="en-US" sz="2400" dirty="0"/>
              <a:t>Main route of entry</a:t>
            </a:r>
          </a:p>
          <a:p>
            <a:pPr marL="817563" lvl="1" indent="-360363"/>
            <a:r>
              <a:rPr lang="en-GB" altLang="en-US" sz="2400" dirty="0"/>
              <a:t>Chemical (solvents, welding fumes) or biological (bacteria or fungi)</a:t>
            </a:r>
          </a:p>
          <a:p>
            <a:pPr marL="817563" lvl="1" indent="-360363"/>
            <a:r>
              <a:rPr lang="en-GB" altLang="en-US" sz="2400" dirty="0"/>
              <a:t>Sweeping, spraying</a:t>
            </a:r>
          </a:p>
          <a:p>
            <a:pPr marL="817563" lvl="1" indent="-360363"/>
            <a:r>
              <a:rPr lang="en-GB" altLang="en-US" sz="2400" dirty="0"/>
              <a:t>Enter lungs, pass to bloodstream – access all areas!</a:t>
            </a:r>
            <a:endParaRPr lang="en-US" altLang="en-US" sz="24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C8714A9-627E-4F06-8A41-EB99539AA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7868D084-A080-48B0-8BE6-B505D6E7D4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E670391B-253D-4580-8FF7-32775A8875BD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en-US" sz="8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0DBD010-8ADA-4A15-AB74-EFF9CA97E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1" y="602196"/>
            <a:ext cx="8721437" cy="31293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/>
              <a:t>Absorption;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817563" lvl="1" indent="-360363"/>
            <a:r>
              <a:rPr lang="en-GB" altLang="en-US" sz="2400" dirty="0"/>
              <a:t>Contact with skin</a:t>
            </a:r>
          </a:p>
          <a:p>
            <a:pPr marL="817563" lvl="1" indent="-360363"/>
            <a:r>
              <a:rPr lang="en-GB" altLang="en-US" sz="2400" dirty="0"/>
              <a:t>Enters through pores or a wound</a:t>
            </a:r>
          </a:p>
          <a:p>
            <a:pPr marL="817563" lvl="1" indent="-360363"/>
            <a:r>
              <a:rPr lang="en-GB" altLang="en-US" sz="2400" dirty="0"/>
              <a:t>Tetanus, (rusty nails) benzene (petroleum)</a:t>
            </a:r>
          </a:p>
          <a:p>
            <a:pPr marL="817563" lvl="1" indent="-360363"/>
            <a:r>
              <a:rPr lang="en-GB" altLang="en-US" sz="2400" dirty="0"/>
              <a:t>Direct access to bloodstream</a:t>
            </a:r>
            <a:endParaRPr lang="en-US" altLang="en-US" sz="24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5B016AA-5819-4576-8C29-EB3DB4767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F1ED3E72-2B1D-475D-966F-B7C705F22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715ABB1E-0AF7-4BFF-885C-5D79E1FB3A2A}" type="slidenum">
              <a:rPr lang="en-US" altLang="en-US" sz="800"/>
              <a:pPr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en-US" sz="80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26DD99A-9C6C-4026-9C74-E61A9997D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5454" y="602196"/>
            <a:ext cx="7666038" cy="30480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dirty="0"/>
              <a:t>Ingestion;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817563" lvl="1" indent="-360363"/>
            <a:r>
              <a:rPr lang="en-GB" altLang="en-US" sz="2400" dirty="0"/>
              <a:t>Through the mouth</a:t>
            </a:r>
          </a:p>
          <a:p>
            <a:pPr marL="817563" lvl="1" indent="-360363"/>
            <a:r>
              <a:rPr lang="en-GB" altLang="en-US" sz="2400" dirty="0"/>
              <a:t>Through to digestive system</a:t>
            </a:r>
          </a:p>
          <a:p>
            <a:pPr marL="817563" lvl="1" indent="-360363"/>
            <a:r>
              <a:rPr lang="en-GB" altLang="en-US" sz="2400" dirty="0"/>
              <a:t>Airborne dust</a:t>
            </a:r>
          </a:p>
          <a:p>
            <a:pPr marL="817563" lvl="1" indent="-360363"/>
            <a:r>
              <a:rPr lang="en-GB" altLang="en-US" sz="2400" dirty="0"/>
              <a:t>Poor hygiene!</a:t>
            </a:r>
            <a:endParaRPr lang="en-US" altLang="en-US" sz="24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7B2B9CC-B474-47C4-89D9-60A2E131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632</TotalTime>
  <Words>788</Words>
  <Application>Microsoft Office PowerPoint</Application>
  <PresentationFormat>Widescreen</PresentationFormat>
  <Paragraphs>178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Impact</vt:lpstr>
      <vt:lpstr>Main Event</vt:lpstr>
      <vt:lpstr>Coshh awareness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50</cp:revision>
  <dcterms:created xsi:type="dcterms:W3CDTF">2020-04-06T08:39:37Z</dcterms:created>
  <dcterms:modified xsi:type="dcterms:W3CDTF">2021-08-03T06:35:32Z</dcterms:modified>
</cp:coreProperties>
</file>