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3" r:id="rId4"/>
    <p:sldId id="270" r:id="rId5"/>
    <p:sldId id="278" r:id="rId6"/>
    <p:sldId id="271" r:id="rId7"/>
    <p:sldId id="264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2692" autoAdjust="0"/>
  </p:normalViewPr>
  <p:slideViewPr>
    <p:cSldViewPr snapToGrid="0" snapToObjects="1">
      <p:cViewPr varScale="1">
        <p:scale>
          <a:sx n="93" d="100"/>
          <a:sy n="93" d="100"/>
        </p:scale>
        <p:origin x="-115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B3DA4-1D37-457D-B9C9-3A58E0F9809C}" type="datetimeFigureOut">
              <a:rPr lang="en-GB" smtClean="0"/>
              <a:t>04/06/2021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C5DC-D947-41B4-A55A-A04FB1FD3D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74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98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Healthy stress can be seen as positive, keeping people focused or working better with deadlines. </a:t>
            </a:r>
          </a:p>
          <a:p>
            <a:r>
              <a:rPr lang="en-GB" baseline="0" dirty="0"/>
              <a:t>Excessive stress can quickly turn harmonious work places and places of worship into toxic environments.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2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3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3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10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94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C5DC-D947-41B4-A55A-A04FB1FD3D6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83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 cap="none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369" y="4737550"/>
            <a:ext cx="9606480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707" cy="115196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400" cap="none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/>
              <a:t>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NEURODIVERSITY IN THE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9029699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1261" y="5757334"/>
            <a:ext cx="3431421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xmlns="" id="{CB7D5281-596E-8840-8C4C-F5A8A47BAD5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31000" y="5600215"/>
            <a:ext cx="1775513" cy="8927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Arial Black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Arial Blac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Arial Blac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 Blac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 Blac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BF67A-356A-B94C-A3E2-F08BD22F3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10810" y="273377"/>
            <a:ext cx="10522285" cy="287531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Autism in Education Case Study two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96AA59-09C3-034B-B2E6-25FEBD77A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876" y="5459494"/>
            <a:ext cx="8064786" cy="55033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Reasonable </a:t>
            </a:r>
            <a:r>
              <a:rPr lang="en-US" dirty="0">
                <a:solidFill>
                  <a:schemeClr val="bg1"/>
                </a:solidFill>
              </a:rPr>
              <a:t>adjustments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D37A42-5C83-C24B-8301-A1B85CBF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8333">
            <a:off x="8211431" y="4403336"/>
            <a:ext cx="3066994" cy="15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3028"/>
      </p:ext>
    </p:extLst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9341337" cy="115196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Basic information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837766"/>
            <a:ext cx="10394707" cy="374416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 Jones is a Lab assistant in a Secondary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School;</a:t>
            </a:r>
            <a:endParaRPr lang="en-GB" altLang="en-US" sz="3600" dirty="0"/>
          </a:p>
          <a:p>
            <a:pPr eaLnBrk="1" hangingPunct="1">
              <a:lnSpc>
                <a:spcPct val="100000"/>
              </a:lnSpc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23 and was diagnosed professionally as being on the Autism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Spectrum;</a:t>
            </a:r>
            <a:endParaRPr lang="en-GB" altLang="en-US" sz="3600" dirty="0"/>
          </a:p>
          <a:p>
            <a:pPr eaLnBrk="1" hangingPunct="1">
              <a:lnSpc>
                <a:spcPct val="100000"/>
              </a:lnSpc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started work in her current job last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September.</a:t>
            </a:r>
            <a:endParaRPr lang="en-GB" altLang="en-US" sz="360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3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Reasonable  adjustments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9341337" cy="115196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Further information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487606"/>
            <a:ext cx="10394707" cy="405338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elements of Sarah’s job that cause her distress, however, she does not complain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about: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fluorescent strip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lighting in the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labs;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noise levels when Students are unsupervised in the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labs;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smell of the chemicals;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indent="0">
              <a:lnSpc>
                <a:spcPct val="100000"/>
              </a:lnSpc>
              <a:buNone/>
            </a:pPr>
            <a:endParaRPr lang="en-GB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31825" indent="-457200">
              <a:lnSpc>
                <a:spcPct val="100000"/>
              </a:lnSpc>
            </a:pPr>
            <a:endParaRPr lang="en-GB" sz="28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Reasonable </a:t>
            </a:r>
            <a:r>
              <a:rPr lang="en-US" dirty="0">
                <a:solidFill>
                  <a:schemeClr val="bg1"/>
                </a:solidFill>
              </a:rPr>
              <a:t>adjustments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9341337" cy="115196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Further information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678676"/>
            <a:ext cx="10394707" cy="3506284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 has asked if she can be excused from some preparations due to the smell of these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chemicals;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 also likes to wear her own lab coat which is made from cotton. Her Head of Department has said that she must wear the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coat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have provided. 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Reasonable </a:t>
            </a:r>
            <a:r>
              <a:rPr lang="en-US" dirty="0">
                <a:solidFill>
                  <a:schemeClr val="bg1"/>
                </a:solidFill>
              </a:rPr>
              <a:t>adjustments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9341337" cy="115196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Further information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528549"/>
            <a:ext cx="10394707" cy="408068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 has started wearing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noise-cancelling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headphones at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work;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 also finds using </a:t>
            </a:r>
            <a:r>
              <a:rPr lang="en-GB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stimming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toys very calming,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has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 told not to bring them to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work;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has been told to remove personal items.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Reasonable  adjustments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495E1-D51E-49C0-9714-89AF9CF4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Part TWO</a:t>
            </a:r>
          </a:p>
        </p:txBody>
      </p:sp>
    </p:spTree>
    <p:extLst>
      <p:ext uri="{BB962C8B-B14F-4D97-AF65-F5344CB8AC3E}">
        <p14:creationId xmlns:p14="http://schemas.microsoft.com/office/powerpoint/2010/main" val="29333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3" y="685800"/>
            <a:ext cx="11548153" cy="115196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2"/>
                </a:solidFill>
              </a:rPr>
              <a:t>Task 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837765"/>
            <a:ext cx="10394707" cy="370322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Reps split into two groups: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reasonable adjustments would be acceptable and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why. 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Describe what issues need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changed, and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are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negotiable and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why.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Reasonable  adjustments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74D-F049-8B42-9790-E0C8C93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3" y="685800"/>
            <a:ext cx="11548153" cy="1151965"/>
          </a:xfrm>
        </p:spPr>
        <p:txBody>
          <a:bodyPr>
            <a:normAutofit/>
          </a:bodyPr>
          <a:lstStyle/>
          <a:p>
            <a:r>
              <a:rPr lang="en-GB" altLang="en-US" sz="5400" b="1" dirty="0">
                <a:solidFill>
                  <a:schemeClr val="tx2"/>
                </a:solidFill>
              </a:rPr>
              <a:t>Task </a:t>
            </a:r>
            <a:r>
              <a:rPr lang="en-GB" altLang="en-US" sz="5400" b="1" dirty="0" smtClean="0">
                <a:solidFill>
                  <a:schemeClr val="tx2"/>
                </a:solidFill>
              </a:rPr>
              <a:t>2: </a:t>
            </a:r>
            <a:r>
              <a:rPr lang="en-GB" altLang="en-US" sz="5400" b="1" dirty="0" err="1" smtClean="0">
                <a:solidFill>
                  <a:schemeClr val="tx2"/>
                </a:solidFill>
              </a:rPr>
              <a:t>Roleplay</a:t>
            </a:r>
            <a:r>
              <a:rPr lang="en-GB" altLang="en-US" sz="5400" b="1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831" y="1837765"/>
            <a:ext cx="10394707" cy="3703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groups, first groups reps, second group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management.</a:t>
            </a:r>
          </a:p>
          <a:p>
            <a:pPr marL="0" indent="0">
              <a:buNone/>
            </a:pP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reasonable adjustments </a:t>
            </a:r>
            <a:r>
              <a:rPr lang="en-GB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Sarah’s situation?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7903395" cy="4984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Reasonable  adjustments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1284</TotalTime>
  <Words>302</Words>
  <Application>Microsoft Office PowerPoint</Application>
  <PresentationFormat>Custom</PresentationFormat>
  <Paragraphs>55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Main Event</vt:lpstr>
      <vt:lpstr>Autism in Education Case Study two</vt:lpstr>
      <vt:lpstr>Basic information</vt:lpstr>
      <vt:lpstr>Further information</vt:lpstr>
      <vt:lpstr>Further information</vt:lpstr>
      <vt:lpstr>Further information</vt:lpstr>
      <vt:lpstr>Part TWO</vt:lpstr>
      <vt:lpstr>Task 1</vt:lpstr>
      <vt:lpstr>Task 2: Roleplay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Adrian</cp:lastModifiedBy>
  <cp:revision>109</cp:revision>
  <dcterms:created xsi:type="dcterms:W3CDTF">2020-04-06T08:39:37Z</dcterms:created>
  <dcterms:modified xsi:type="dcterms:W3CDTF">2021-06-04T19:32:07Z</dcterms:modified>
</cp:coreProperties>
</file>