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3" r:id="rId4"/>
    <p:sldId id="277" r:id="rId5"/>
    <p:sldId id="278" r:id="rId6"/>
    <p:sldId id="279" r:id="rId7"/>
    <p:sldId id="264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2692" autoAdjust="0"/>
  </p:normalViewPr>
  <p:slideViewPr>
    <p:cSldViewPr snapToGrid="0" snapToObjects="1">
      <p:cViewPr varScale="1">
        <p:scale>
          <a:sx n="93" d="100"/>
          <a:sy n="93" d="100"/>
        </p:scale>
        <p:origin x="-115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B3DA4-1D37-457D-B9C9-3A58E0F9809C}" type="datetimeFigureOut">
              <a:rPr lang="en-GB" smtClean="0"/>
              <a:t>04/06/2021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C5DC-D947-41B4-A55A-A04FB1FD3D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74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98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82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3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3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31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31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294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83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 cap="none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369" y="4737550"/>
            <a:ext cx="9606480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11" y="369916"/>
            <a:ext cx="10394707" cy="115196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400" cap="none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/>
              <a:t>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9029699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1261" y="5757334"/>
            <a:ext cx="3431421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xmlns="" id="{CB7D5281-596E-8840-8C4C-F5A8A47BAD5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31000" y="5600215"/>
            <a:ext cx="1775513" cy="8927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accent1"/>
          </a:solidFill>
          <a:effectLst/>
          <a:latin typeface="Arial Black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Arial Black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Arial Blac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Arial Blac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Arial Blac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Arial Blac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7BF67A-356A-B94C-A3E2-F08BD22F3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10810" y="273377"/>
            <a:ext cx="10522285" cy="287531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Autism in Education Case </a:t>
            </a:r>
            <a:r>
              <a:rPr lang="en-US" sz="6000" dirty="0" smtClean="0">
                <a:solidFill>
                  <a:schemeClr val="tx1"/>
                </a:solidFill>
              </a:rPr>
              <a:t>Study ONE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96AA59-09C3-034B-B2E6-25FEBD77A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876" y="5459494"/>
            <a:ext cx="8064786" cy="55033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Unwritten rules in the workplace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D37A42-5C83-C24B-8301-A1B85CBF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8333">
            <a:off x="8211431" y="4403336"/>
            <a:ext cx="3066994" cy="15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03028"/>
      </p:ext>
    </p:extLst>
  </p:cSld>
  <p:clrMapOvr>
    <a:masterClrMapping/>
  </p:clrMapOvr>
  <p:transition spd="med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6274D-F049-8B42-9790-E0C8C93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9341337" cy="115196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Basic information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831" y="1837766"/>
            <a:ext cx="10855854" cy="374416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Sarah Jones is a Lab assistant in a Secondary </a:t>
            </a:r>
            <a:r>
              <a:rPr lang="en-GB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School;</a:t>
            </a:r>
            <a:endParaRPr lang="en-GB" altLang="en-US" sz="2800" dirty="0"/>
          </a:p>
          <a:p>
            <a:pPr eaLnBrk="1" hangingPunct="1">
              <a:lnSpc>
                <a:spcPct val="100000"/>
              </a:lnSpc>
            </a:pPr>
            <a:r>
              <a:rPr lang="en-GB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started work in her current job last </a:t>
            </a:r>
            <a:r>
              <a:rPr lang="en-GB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September;</a:t>
            </a:r>
          </a:p>
          <a:p>
            <a:pPr>
              <a:lnSpc>
                <a:spcPct val="100000"/>
              </a:lnSpc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Sarah is 23 and was diagnosed with Autism Spectrum Condition</a:t>
            </a:r>
            <a:r>
              <a:rPr lang="en-GB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B" altLang="en-US" sz="2800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3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7903395" cy="49847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Unwritten rules in the workplace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6274D-F049-8B42-9790-E0C8C93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9341337" cy="115196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Sarah and Secret </a:t>
            </a:r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Santa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831" y="1487606"/>
            <a:ext cx="10876403" cy="405338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Sarah bought a present for the person whose name she picked at random;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present set off an alarm at the school;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present was not appreciated.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1825" indent="-457200">
              <a:lnSpc>
                <a:spcPct val="100000"/>
              </a:lnSpc>
            </a:pP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7903395" cy="49847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Unwritten rules in the workplace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6274D-F049-8B42-9790-E0C8C93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9341337" cy="115196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Sarah </a:t>
            </a:r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the coffee and tea fund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831" y="1487606"/>
            <a:ext cx="10394707" cy="4053385"/>
          </a:xfrm>
        </p:spPr>
        <p:txBody>
          <a:bodyPr>
            <a:normAutofit/>
          </a:bodyPr>
          <a:lstStyle/>
          <a:p>
            <a:pPr marL="631825" indent="-457200">
              <a:lnSpc>
                <a:spcPct val="100000"/>
              </a:lnSpc>
            </a:pPr>
            <a:r>
              <a:rPr lang="en-GB" sz="2800" dirty="0" smtClean="0"/>
              <a:t>Sarah has not been contributing to the coffee and tea fund;</a:t>
            </a:r>
          </a:p>
          <a:p>
            <a:pPr marL="631825" indent="-457200">
              <a:lnSpc>
                <a:spcPct val="100000"/>
              </a:lnSpc>
            </a:pPr>
            <a:r>
              <a:rPr lang="en-GB" sz="2800" dirty="0" smtClean="0"/>
              <a:t>Sarah is sent an email about the secret </a:t>
            </a:r>
            <a:r>
              <a:rPr lang="en-GB" sz="2800" dirty="0" err="1" smtClean="0"/>
              <a:t>santa</a:t>
            </a:r>
            <a:r>
              <a:rPr lang="en-GB" sz="2800" dirty="0" smtClean="0"/>
              <a:t>, she replies saying ‘you are welcome’;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7903395" cy="49847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Unwritten rules in the workplace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6274D-F049-8B42-9790-E0C8C93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9341337" cy="115196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Sarah </a:t>
            </a:r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the laboratory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831" y="1487606"/>
            <a:ext cx="10394707" cy="4053385"/>
          </a:xfrm>
        </p:spPr>
        <p:txBody>
          <a:bodyPr>
            <a:normAutofit/>
          </a:bodyPr>
          <a:lstStyle/>
          <a:p>
            <a:pPr marL="631825" indent="-457200">
              <a:lnSpc>
                <a:spcPct val="100000"/>
              </a:lnSpc>
            </a:pPr>
            <a:r>
              <a:rPr lang="en-GB" sz="2800" dirty="0" smtClean="0"/>
              <a:t>Sarah rearranges the chemicals;</a:t>
            </a:r>
          </a:p>
          <a:p>
            <a:pPr marL="631825" indent="-457200">
              <a:lnSpc>
                <a:spcPct val="100000"/>
              </a:lnSpc>
            </a:pPr>
            <a:r>
              <a:rPr lang="en-GB" sz="2800" dirty="0" smtClean="0"/>
              <a:t>She will only prepare some chemicals not others;</a:t>
            </a:r>
          </a:p>
          <a:p>
            <a:pPr marL="631825" indent="-457200">
              <a:lnSpc>
                <a:spcPct val="100000"/>
              </a:lnSpc>
            </a:pPr>
            <a:r>
              <a:rPr lang="en-GB" sz="2800" dirty="0" smtClean="0"/>
              <a:t>She spilled some coffee on herself and was told to go home and change.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7903395" cy="49847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Unwritten rules in the workplace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6274D-F049-8B42-9790-E0C8C93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9341337" cy="115196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Sarah and the disciplinary meeting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831" y="1487606"/>
            <a:ext cx="10394707" cy="4053385"/>
          </a:xfrm>
        </p:spPr>
        <p:txBody>
          <a:bodyPr>
            <a:normAutofit/>
          </a:bodyPr>
          <a:lstStyle/>
          <a:p>
            <a:pPr marL="631825" indent="-457200">
              <a:lnSpc>
                <a:spcPct val="100000"/>
              </a:lnSpc>
            </a:pPr>
            <a:r>
              <a:rPr lang="en-GB" sz="2800" dirty="0" smtClean="0"/>
              <a:t>Sarah is called to a disciplinary meeting;</a:t>
            </a:r>
          </a:p>
          <a:p>
            <a:pPr marL="631825" indent="-457200">
              <a:lnSpc>
                <a:spcPct val="100000"/>
              </a:lnSpc>
            </a:pPr>
            <a:r>
              <a:rPr lang="en-GB" sz="2800" dirty="0" smtClean="0"/>
              <a:t>She is accused of theft, unauthorised absence, and an inability to follow instructions;</a:t>
            </a:r>
          </a:p>
          <a:p>
            <a:pPr marL="631825" indent="-457200">
              <a:lnSpc>
                <a:spcPct val="100000"/>
              </a:lnSpc>
            </a:pPr>
            <a:r>
              <a:rPr lang="en-GB" sz="2800" dirty="0" smtClean="0"/>
              <a:t>Sarah has no idea what is going on;</a:t>
            </a:r>
          </a:p>
          <a:p>
            <a:pPr marL="631825" indent="-457200">
              <a:lnSpc>
                <a:spcPct val="100000"/>
              </a:lnSpc>
            </a:pPr>
            <a:r>
              <a:rPr lang="en-GB" sz="2800" dirty="0" smtClean="0"/>
              <a:t>You are appointed as her representative.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7903395" cy="49847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Unwritten rules in the workplace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6274D-F049-8B42-9790-E0C8C93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85" y="685800"/>
            <a:ext cx="11198831" cy="1151965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chemeClr val="tx2"/>
                </a:solidFill>
              </a:rPr>
              <a:t>Before the meeting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831" y="1837765"/>
            <a:ext cx="10394707" cy="370322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Advise Sarah on her situation;</a:t>
            </a:r>
          </a:p>
          <a:p>
            <a:r>
              <a:rPr lang="en-GB" sz="3200" dirty="0" smtClean="0"/>
              <a:t>Who could you ask for help?</a:t>
            </a:r>
            <a:endParaRPr lang="en-GB" sz="32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7903395" cy="49847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Unwritten rules in the workplace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6274D-F049-8B42-9790-E0C8C93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31" y="685800"/>
            <a:ext cx="11081885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During the meeting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831" y="1837765"/>
            <a:ext cx="10394707" cy="370322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arguments would you use to support her?</a:t>
            </a:r>
          </a:p>
          <a:p>
            <a:r>
              <a:rPr lang="en-GB" sz="3200" dirty="0" smtClean="0"/>
              <a:t>What should be the outcome and why?</a:t>
            </a:r>
            <a:endParaRPr lang="en-GB" sz="32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7903395" cy="49847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Unwritten rules in the workplace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1302</TotalTime>
  <Words>273</Words>
  <Application>Microsoft Office PowerPoint</Application>
  <PresentationFormat>Custom</PresentationFormat>
  <Paragraphs>57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Main Event</vt:lpstr>
      <vt:lpstr>Autism in Education Case Study ONE</vt:lpstr>
      <vt:lpstr>Basic information</vt:lpstr>
      <vt:lpstr>Sarah and Secret Santa</vt:lpstr>
      <vt:lpstr>Sarah and the coffee and tea fund</vt:lpstr>
      <vt:lpstr>Sarah in the laboratory</vt:lpstr>
      <vt:lpstr>Sarah and the disciplinary meeting</vt:lpstr>
      <vt:lpstr>Before the meeting</vt:lpstr>
      <vt:lpstr>During the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Adrian</cp:lastModifiedBy>
  <cp:revision>112</cp:revision>
  <dcterms:created xsi:type="dcterms:W3CDTF">2020-04-06T08:39:37Z</dcterms:created>
  <dcterms:modified xsi:type="dcterms:W3CDTF">2021-06-04T19:50:38Z</dcterms:modified>
</cp:coreProperties>
</file>