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0090D6-AB7C-4893-A26F-74F20A98A0C4}" v="1936" dt="2022-05-29T19:18:47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Horsfield" userId="94d76f078e9c8736" providerId="LiveId" clId="{050090D6-AB7C-4893-A26F-74F20A98A0C4}"/>
    <pc:docChg chg="undo custSel addSld delSld modSld addMainMaster delMainMaster">
      <pc:chgData name="Richard Horsfield" userId="94d76f078e9c8736" providerId="LiveId" clId="{050090D6-AB7C-4893-A26F-74F20A98A0C4}" dt="2022-05-29T19:18:47.073" v="2882" actId="20577"/>
      <pc:docMkLst>
        <pc:docMk/>
      </pc:docMkLst>
      <pc:sldChg chg="addSp modSp mod setBg modClrScheme addAnim chgLayout">
        <pc:chgData name="Richard Horsfield" userId="94d76f078e9c8736" providerId="LiveId" clId="{050090D6-AB7C-4893-A26F-74F20A98A0C4}" dt="2022-05-29T19:18:47.073" v="2882" actId="20577"/>
        <pc:sldMkLst>
          <pc:docMk/>
          <pc:sldMk cId="31660927" sldId="256"/>
        </pc:sldMkLst>
        <pc:spChg chg="mod">
          <ac:chgData name="Richard Horsfield" userId="94d76f078e9c8736" providerId="LiveId" clId="{050090D6-AB7C-4893-A26F-74F20A98A0C4}" dt="2022-05-29T19:18:47.073" v="2882" actId="20577"/>
          <ac:spMkLst>
            <pc:docMk/>
            <pc:sldMk cId="31660927" sldId="256"/>
            <ac:spMk id="2" creationId="{911F23EC-3E3C-45F0-C67C-4B89521BB9F1}"/>
          </ac:spMkLst>
        </pc:spChg>
        <pc:spChg chg="mod">
          <ac:chgData name="Richard Horsfield" userId="94d76f078e9c8736" providerId="LiveId" clId="{050090D6-AB7C-4893-A26F-74F20A98A0C4}" dt="2022-05-29T19:17:46.345" v="2867" actId="14100"/>
          <ac:spMkLst>
            <pc:docMk/>
            <pc:sldMk cId="31660927" sldId="256"/>
            <ac:spMk id="3" creationId="{68F2176C-28C2-2C8B-F163-4F6E11A2042F}"/>
          </ac:spMkLst>
        </pc:spChg>
        <pc:spChg chg="add">
          <ac:chgData name="Richard Horsfield" userId="94d76f078e9c8736" providerId="LiveId" clId="{050090D6-AB7C-4893-A26F-74F20A98A0C4}" dt="2022-05-27T19:13:22.124" v="34" actId="26606"/>
          <ac:spMkLst>
            <pc:docMk/>
            <pc:sldMk cId="31660927" sldId="256"/>
            <ac:spMk id="9" creationId="{6CA2C65D-0168-1245-86C8-62A8A6F7B813}"/>
          </ac:spMkLst>
        </pc:spChg>
        <pc:spChg chg="add">
          <ac:chgData name="Richard Horsfield" userId="94d76f078e9c8736" providerId="LiveId" clId="{050090D6-AB7C-4893-A26F-74F20A98A0C4}" dt="2022-05-27T19:13:22.124" v="34" actId="26606"/>
          <ac:spMkLst>
            <pc:docMk/>
            <pc:sldMk cId="31660927" sldId="256"/>
            <ac:spMk id="11" creationId="{12E8ED90-6D42-AE40-963A-3924EE2073F0}"/>
          </ac:spMkLst>
        </pc:spChg>
        <pc:spChg chg="add">
          <ac:chgData name="Richard Horsfield" userId="94d76f078e9c8736" providerId="LiveId" clId="{050090D6-AB7C-4893-A26F-74F20A98A0C4}" dt="2022-05-27T19:13:22.124" v="34" actId="26606"/>
          <ac:spMkLst>
            <pc:docMk/>
            <pc:sldMk cId="31660927" sldId="256"/>
            <ac:spMk id="13" creationId="{755E9273-3717-C94C-9BFF-75E87E47C46A}"/>
          </ac:spMkLst>
        </pc:spChg>
        <pc:picChg chg="add">
          <ac:chgData name="Richard Horsfield" userId="94d76f078e9c8736" providerId="LiveId" clId="{050090D6-AB7C-4893-A26F-74F20A98A0C4}" dt="2022-05-27T19:13:22.124" v="34" actId="26606"/>
          <ac:picMkLst>
            <pc:docMk/>
            <pc:sldMk cId="31660927" sldId="256"/>
            <ac:picMk id="4" creationId="{AE4A94FE-A353-9AF9-6B8C-6A15C5E0E335}"/>
          </ac:picMkLst>
        </pc:picChg>
      </pc:sldChg>
      <pc:sldChg chg="addSp delSp modSp new mod setBg">
        <pc:chgData name="Richard Horsfield" userId="94d76f078e9c8736" providerId="LiveId" clId="{050090D6-AB7C-4893-A26F-74F20A98A0C4}" dt="2022-05-29T19:00:49.218" v="2866"/>
        <pc:sldMkLst>
          <pc:docMk/>
          <pc:sldMk cId="1937216943" sldId="257"/>
        </pc:sldMkLst>
        <pc:spChg chg="mod">
          <ac:chgData name="Richard Horsfield" userId="94d76f078e9c8736" providerId="LiveId" clId="{050090D6-AB7C-4893-A26F-74F20A98A0C4}" dt="2022-05-27T19:48:48.277" v="543" actId="26606"/>
          <ac:spMkLst>
            <pc:docMk/>
            <pc:sldMk cId="1937216943" sldId="257"/>
            <ac:spMk id="2" creationId="{3E896A1C-F927-4B13-DE57-821F89577F99}"/>
          </ac:spMkLst>
        </pc:spChg>
        <pc:spChg chg="del mod">
          <ac:chgData name="Richard Horsfield" userId="94d76f078e9c8736" providerId="LiveId" clId="{050090D6-AB7C-4893-A26F-74F20A98A0C4}" dt="2022-05-27T19:45:24.939" v="510" actId="26606"/>
          <ac:spMkLst>
            <pc:docMk/>
            <pc:sldMk cId="1937216943" sldId="257"/>
            <ac:spMk id="3" creationId="{D5F1A848-A618-2BC4-320E-41168D8CF48B}"/>
          </ac:spMkLst>
        </pc:spChg>
        <pc:spChg chg="add del">
          <ac:chgData name="Richard Horsfield" userId="94d76f078e9c8736" providerId="LiveId" clId="{050090D6-AB7C-4893-A26F-74F20A98A0C4}" dt="2022-05-27T19:48:48.277" v="543" actId="26606"/>
          <ac:spMkLst>
            <pc:docMk/>
            <pc:sldMk cId="1937216943" sldId="257"/>
            <ac:spMk id="9" creationId="{579E3846-8D0B-B14A-817A-7FAC9DDAB4D8}"/>
          </ac:spMkLst>
        </pc:spChg>
        <pc:spChg chg="add del">
          <ac:chgData name="Richard Horsfield" userId="94d76f078e9c8736" providerId="LiveId" clId="{050090D6-AB7C-4893-A26F-74F20A98A0C4}" dt="2022-05-27T19:48:48.277" v="543" actId="26606"/>
          <ac:spMkLst>
            <pc:docMk/>
            <pc:sldMk cId="1937216943" sldId="257"/>
            <ac:spMk id="11" creationId="{B2DEF72E-9A56-3A45-8ADA-E6F93BA8EF47}"/>
          </ac:spMkLst>
        </pc:spChg>
        <pc:spChg chg="add del">
          <ac:chgData name="Richard Horsfield" userId="94d76f078e9c8736" providerId="LiveId" clId="{050090D6-AB7C-4893-A26F-74F20A98A0C4}" dt="2022-05-27T19:48:48.277" v="543" actId="26606"/>
          <ac:spMkLst>
            <pc:docMk/>
            <pc:sldMk cId="1937216943" sldId="257"/>
            <ac:spMk id="13" creationId="{882E6E09-FCB0-5F41-8BAE-C0581D54B5FD}"/>
          </ac:spMkLst>
        </pc:spChg>
        <pc:spChg chg="add del">
          <ac:chgData name="Richard Horsfield" userId="94d76f078e9c8736" providerId="LiveId" clId="{050090D6-AB7C-4893-A26F-74F20A98A0C4}" dt="2022-05-27T19:48:48.277" v="543" actId="26606"/>
          <ac:spMkLst>
            <pc:docMk/>
            <pc:sldMk cId="1937216943" sldId="257"/>
            <ac:spMk id="15" creationId="{D269DB01-9C3C-7841-B8E8-6FDFEF70CB7D}"/>
          </ac:spMkLst>
        </pc:spChg>
        <pc:spChg chg="add del">
          <ac:chgData name="Richard Horsfield" userId="94d76f078e9c8736" providerId="LiveId" clId="{050090D6-AB7C-4893-A26F-74F20A98A0C4}" dt="2022-05-27T19:47:56.032" v="534" actId="26606"/>
          <ac:spMkLst>
            <pc:docMk/>
            <pc:sldMk cId="1937216943" sldId="257"/>
            <ac:spMk id="20" creationId="{579E3846-8D0B-B14A-817A-7FAC9DDAB4D8}"/>
          </ac:spMkLst>
        </pc:spChg>
        <pc:spChg chg="add del">
          <ac:chgData name="Richard Horsfield" userId="94d76f078e9c8736" providerId="LiveId" clId="{050090D6-AB7C-4893-A26F-74F20A98A0C4}" dt="2022-05-27T19:47:56.032" v="534" actId="26606"/>
          <ac:spMkLst>
            <pc:docMk/>
            <pc:sldMk cId="1937216943" sldId="257"/>
            <ac:spMk id="22" creationId="{FB1CD9BE-93F1-ED44-946B-8354D74B0B9F}"/>
          </ac:spMkLst>
        </pc:spChg>
        <pc:spChg chg="add del">
          <ac:chgData name="Richard Horsfield" userId="94d76f078e9c8736" providerId="LiveId" clId="{050090D6-AB7C-4893-A26F-74F20A98A0C4}" dt="2022-05-27T19:47:56.032" v="534" actId="26606"/>
          <ac:spMkLst>
            <pc:docMk/>
            <pc:sldMk cId="1937216943" sldId="257"/>
            <ac:spMk id="24" creationId="{882E6E09-FCB0-5F41-8BAE-C0581D54B5FD}"/>
          </ac:spMkLst>
        </pc:spChg>
        <pc:spChg chg="add del">
          <ac:chgData name="Richard Horsfield" userId="94d76f078e9c8736" providerId="LiveId" clId="{050090D6-AB7C-4893-A26F-74F20A98A0C4}" dt="2022-05-27T19:47:56.032" v="534" actId="26606"/>
          <ac:spMkLst>
            <pc:docMk/>
            <pc:sldMk cId="1937216943" sldId="257"/>
            <ac:spMk id="26" creationId="{D269DB01-9C3C-7841-B8E8-6FDFEF70CB7D}"/>
          </ac:spMkLst>
        </pc:spChg>
        <pc:spChg chg="add del">
          <ac:chgData name="Richard Horsfield" userId="94d76f078e9c8736" providerId="LiveId" clId="{050090D6-AB7C-4893-A26F-74F20A98A0C4}" dt="2022-05-27T19:48:13.339" v="536" actId="26606"/>
          <ac:spMkLst>
            <pc:docMk/>
            <pc:sldMk cId="1937216943" sldId="257"/>
            <ac:spMk id="28" creationId="{579E3846-8D0B-B14A-817A-7FAC9DDAB4D8}"/>
          </ac:spMkLst>
        </pc:spChg>
        <pc:spChg chg="add del">
          <ac:chgData name="Richard Horsfield" userId="94d76f078e9c8736" providerId="LiveId" clId="{050090D6-AB7C-4893-A26F-74F20A98A0C4}" dt="2022-05-27T19:48:13.339" v="536" actId="26606"/>
          <ac:spMkLst>
            <pc:docMk/>
            <pc:sldMk cId="1937216943" sldId="257"/>
            <ac:spMk id="29" creationId="{FB1CD9BE-93F1-ED44-946B-8354D74B0B9F}"/>
          </ac:spMkLst>
        </pc:spChg>
        <pc:spChg chg="add del">
          <ac:chgData name="Richard Horsfield" userId="94d76f078e9c8736" providerId="LiveId" clId="{050090D6-AB7C-4893-A26F-74F20A98A0C4}" dt="2022-05-27T19:48:13.339" v="536" actId="26606"/>
          <ac:spMkLst>
            <pc:docMk/>
            <pc:sldMk cId="1937216943" sldId="257"/>
            <ac:spMk id="30" creationId="{882E6E09-FCB0-5F41-8BAE-C0581D54B5FD}"/>
          </ac:spMkLst>
        </pc:spChg>
        <pc:spChg chg="add del">
          <ac:chgData name="Richard Horsfield" userId="94d76f078e9c8736" providerId="LiveId" clId="{050090D6-AB7C-4893-A26F-74F20A98A0C4}" dt="2022-05-27T19:48:13.339" v="536" actId="26606"/>
          <ac:spMkLst>
            <pc:docMk/>
            <pc:sldMk cId="1937216943" sldId="257"/>
            <ac:spMk id="31" creationId="{D269DB01-9C3C-7841-B8E8-6FDFEF70CB7D}"/>
          </ac:spMkLst>
        </pc:spChg>
        <pc:spChg chg="add del">
          <ac:chgData name="Richard Horsfield" userId="94d76f078e9c8736" providerId="LiveId" clId="{050090D6-AB7C-4893-A26F-74F20A98A0C4}" dt="2022-05-27T19:48:18.042" v="538" actId="26606"/>
          <ac:spMkLst>
            <pc:docMk/>
            <pc:sldMk cId="1937216943" sldId="257"/>
            <ac:spMk id="33" creationId="{579E3846-8D0B-B14A-817A-7FAC9DDAB4D8}"/>
          </ac:spMkLst>
        </pc:spChg>
        <pc:spChg chg="add del">
          <ac:chgData name="Richard Horsfield" userId="94d76f078e9c8736" providerId="LiveId" clId="{050090D6-AB7C-4893-A26F-74F20A98A0C4}" dt="2022-05-27T19:48:18.042" v="538" actId="26606"/>
          <ac:spMkLst>
            <pc:docMk/>
            <pc:sldMk cId="1937216943" sldId="257"/>
            <ac:spMk id="34" creationId="{B2DEF72E-9A56-3A45-8ADA-E6F93BA8EF47}"/>
          </ac:spMkLst>
        </pc:spChg>
        <pc:spChg chg="add del">
          <ac:chgData name="Richard Horsfield" userId="94d76f078e9c8736" providerId="LiveId" clId="{050090D6-AB7C-4893-A26F-74F20A98A0C4}" dt="2022-05-27T19:48:18.042" v="538" actId="26606"/>
          <ac:spMkLst>
            <pc:docMk/>
            <pc:sldMk cId="1937216943" sldId="257"/>
            <ac:spMk id="35" creationId="{882E6E09-FCB0-5F41-8BAE-C0581D54B5FD}"/>
          </ac:spMkLst>
        </pc:spChg>
        <pc:spChg chg="add del">
          <ac:chgData name="Richard Horsfield" userId="94d76f078e9c8736" providerId="LiveId" clId="{050090D6-AB7C-4893-A26F-74F20A98A0C4}" dt="2022-05-27T19:48:18.042" v="538" actId="26606"/>
          <ac:spMkLst>
            <pc:docMk/>
            <pc:sldMk cId="1937216943" sldId="257"/>
            <ac:spMk id="36" creationId="{D269DB01-9C3C-7841-B8E8-6FDFEF70CB7D}"/>
          </ac:spMkLst>
        </pc:spChg>
        <pc:spChg chg="add del">
          <ac:chgData name="Richard Horsfield" userId="94d76f078e9c8736" providerId="LiveId" clId="{050090D6-AB7C-4893-A26F-74F20A98A0C4}" dt="2022-05-27T19:48:42.994" v="540" actId="26606"/>
          <ac:spMkLst>
            <pc:docMk/>
            <pc:sldMk cId="1937216943" sldId="257"/>
            <ac:spMk id="38" creationId="{579E3846-8D0B-B14A-817A-7FAC9DDAB4D8}"/>
          </ac:spMkLst>
        </pc:spChg>
        <pc:spChg chg="add del">
          <ac:chgData name="Richard Horsfield" userId="94d76f078e9c8736" providerId="LiveId" clId="{050090D6-AB7C-4893-A26F-74F20A98A0C4}" dt="2022-05-27T19:48:42.994" v="540" actId="26606"/>
          <ac:spMkLst>
            <pc:docMk/>
            <pc:sldMk cId="1937216943" sldId="257"/>
            <ac:spMk id="39" creationId="{FB1CD9BE-93F1-ED44-946B-8354D74B0B9F}"/>
          </ac:spMkLst>
        </pc:spChg>
        <pc:spChg chg="add del">
          <ac:chgData name="Richard Horsfield" userId="94d76f078e9c8736" providerId="LiveId" clId="{050090D6-AB7C-4893-A26F-74F20A98A0C4}" dt="2022-05-27T19:48:42.994" v="540" actId="26606"/>
          <ac:spMkLst>
            <pc:docMk/>
            <pc:sldMk cId="1937216943" sldId="257"/>
            <ac:spMk id="40" creationId="{882E6E09-FCB0-5F41-8BAE-C0581D54B5FD}"/>
          </ac:spMkLst>
        </pc:spChg>
        <pc:spChg chg="add del">
          <ac:chgData name="Richard Horsfield" userId="94d76f078e9c8736" providerId="LiveId" clId="{050090D6-AB7C-4893-A26F-74F20A98A0C4}" dt="2022-05-27T19:48:42.994" v="540" actId="26606"/>
          <ac:spMkLst>
            <pc:docMk/>
            <pc:sldMk cId="1937216943" sldId="257"/>
            <ac:spMk id="41" creationId="{D269DB01-9C3C-7841-B8E8-6FDFEF70CB7D}"/>
          </ac:spMkLst>
        </pc:spChg>
        <pc:spChg chg="add del">
          <ac:chgData name="Richard Horsfield" userId="94d76f078e9c8736" providerId="LiveId" clId="{050090D6-AB7C-4893-A26F-74F20A98A0C4}" dt="2022-05-27T19:48:48.238" v="542" actId="26606"/>
          <ac:spMkLst>
            <pc:docMk/>
            <pc:sldMk cId="1937216943" sldId="257"/>
            <ac:spMk id="43" creationId="{579E3846-8D0B-B14A-817A-7FAC9DDAB4D8}"/>
          </ac:spMkLst>
        </pc:spChg>
        <pc:spChg chg="add del">
          <ac:chgData name="Richard Horsfield" userId="94d76f078e9c8736" providerId="LiveId" clId="{050090D6-AB7C-4893-A26F-74F20A98A0C4}" dt="2022-05-27T19:48:48.238" v="542" actId="26606"/>
          <ac:spMkLst>
            <pc:docMk/>
            <pc:sldMk cId="1937216943" sldId="257"/>
            <ac:spMk id="44" creationId="{FB1CD9BE-93F1-ED44-946B-8354D74B0B9F}"/>
          </ac:spMkLst>
        </pc:spChg>
        <pc:spChg chg="add del">
          <ac:chgData name="Richard Horsfield" userId="94d76f078e9c8736" providerId="LiveId" clId="{050090D6-AB7C-4893-A26F-74F20A98A0C4}" dt="2022-05-27T19:48:48.238" v="542" actId="26606"/>
          <ac:spMkLst>
            <pc:docMk/>
            <pc:sldMk cId="1937216943" sldId="257"/>
            <ac:spMk id="45" creationId="{882E6E09-FCB0-5F41-8BAE-C0581D54B5FD}"/>
          </ac:spMkLst>
        </pc:spChg>
        <pc:spChg chg="add del">
          <ac:chgData name="Richard Horsfield" userId="94d76f078e9c8736" providerId="LiveId" clId="{050090D6-AB7C-4893-A26F-74F20A98A0C4}" dt="2022-05-27T19:48:48.238" v="542" actId="26606"/>
          <ac:spMkLst>
            <pc:docMk/>
            <pc:sldMk cId="1937216943" sldId="257"/>
            <ac:spMk id="46" creationId="{D269DB01-9C3C-7841-B8E8-6FDFEF70CB7D}"/>
          </ac:spMkLst>
        </pc:spChg>
        <pc:spChg chg="add">
          <ac:chgData name="Richard Horsfield" userId="94d76f078e9c8736" providerId="LiveId" clId="{050090D6-AB7C-4893-A26F-74F20A98A0C4}" dt="2022-05-27T19:48:48.277" v="543" actId="26606"/>
          <ac:spMkLst>
            <pc:docMk/>
            <pc:sldMk cId="1937216943" sldId="257"/>
            <ac:spMk id="48" creationId="{579E3846-8D0B-B14A-817A-7FAC9DDAB4D8}"/>
          </ac:spMkLst>
        </pc:spChg>
        <pc:spChg chg="add">
          <ac:chgData name="Richard Horsfield" userId="94d76f078e9c8736" providerId="LiveId" clId="{050090D6-AB7C-4893-A26F-74F20A98A0C4}" dt="2022-05-27T19:48:48.277" v="543" actId="26606"/>
          <ac:spMkLst>
            <pc:docMk/>
            <pc:sldMk cId="1937216943" sldId="257"/>
            <ac:spMk id="49" creationId="{FB1CD9BE-93F1-ED44-946B-8354D74B0B9F}"/>
          </ac:spMkLst>
        </pc:spChg>
        <pc:spChg chg="add">
          <ac:chgData name="Richard Horsfield" userId="94d76f078e9c8736" providerId="LiveId" clId="{050090D6-AB7C-4893-A26F-74F20A98A0C4}" dt="2022-05-27T19:48:48.277" v="543" actId="26606"/>
          <ac:spMkLst>
            <pc:docMk/>
            <pc:sldMk cId="1937216943" sldId="257"/>
            <ac:spMk id="50" creationId="{882E6E09-FCB0-5F41-8BAE-C0581D54B5FD}"/>
          </ac:spMkLst>
        </pc:spChg>
        <pc:spChg chg="add">
          <ac:chgData name="Richard Horsfield" userId="94d76f078e9c8736" providerId="LiveId" clId="{050090D6-AB7C-4893-A26F-74F20A98A0C4}" dt="2022-05-27T19:48:48.277" v="543" actId="26606"/>
          <ac:spMkLst>
            <pc:docMk/>
            <pc:sldMk cId="1937216943" sldId="257"/>
            <ac:spMk id="51" creationId="{D269DB01-9C3C-7841-B8E8-6FDFEF70CB7D}"/>
          </ac:spMkLst>
        </pc:spChg>
        <pc:graphicFrameChg chg="add mod modGraphic">
          <ac:chgData name="Richard Horsfield" userId="94d76f078e9c8736" providerId="LiveId" clId="{050090D6-AB7C-4893-A26F-74F20A98A0C4}" dt="2022-05-29T19:00:49.218" v="2866"/>
          <ac:graphicFrameMkLst>
            <pc:docMk/>
            <pc:sldMk cId="1937216943" sldId="257"/>
            <ac:graphicFrameMk id="5" creationId="{B9B22A34-65EA-E954-DE71-F4AC5AB05520}"/>
          </ac:graphicFrameMkLst>
        </pc:graphicFrameChg>
      </pc:sldChg>
      <pc:sldChg chg="new del">
        <pc:chgData name="Richard Horsfield" userId="94d76f078e9c8736" providerId="LiveId" clId="{050090D6-AB7C-4893-A26F-74F20A98A0C4}" dt="2022-05-27T19:14:45.573" v="67" actId="2696"/>
        <pc:sldMkLst>
          <pc:docMk/>
          <pc:sldMk cId="2501718500" sldId="257"/>
        </pc:sldMkLst>
      </pc:sldChg>
      <pc:sldChg chg="addSp delSp modSp add mod">
        <pc:chgData name="Richard Horsfield" userId="94d76f078e9c8736" providerId="LiveId" clId="{050090D6-AB7C-4893-A26F-74F20A98A0C4}" dt="2022-05-28T19:31:50.693" v="1460" actId="20577"/>
        <pc:sldMkLst>
          <pc:docMk/>
          <pc:sldMk cId="1260960779" sldId="258"/>
        </pc:sldMkLst>
        <pc:spChg chg="mod">
          <ac:chgData name="Richard Horsfield" userId="94d76f078e9c8736" providerId="LiveId" clId="{050090D6-AB7C-4893-A26F-74F20A98A0C4}" dt="2022-05-28T19:31:21.948" v="1433" actId="20577"/>
          <ac:spMkLst>
            <pc:docMk/>
            <pc:sldMk cId="1260960779" sldId="258"/>
            <ac:spMk id="2" creationId="{3E896A1C-F927-4B13-DE57-821F89577F99}"/>
          </ac:spMkLst>
        </pc:spChg>
        <pc:spChg chg="del">
          <ac:chgData name="Richard Horsfield" userId="94d76f078e9c8736" providerId="LiveId" clId="{050090D6-AB7C-4893-A26F-74F20A98A0C4}" dt="2022-05-28T19:12:17.706" v="545" actId="26606"/>
          <ac:spMkLst>
            <pc:docMk/>
            <pc:sldMk cId="1260960779" sldId="258"/>
            <ac:spMk id="48" creationId="{579E3846-8D0B-B14A-817A-7FAC9DDAB4D8}"/>
          </ac:spMkLst>
        </pc:spChg>
        <pc:spChg chg="del">
          <ac:chgData name="Richard Horsfield" userId="94d76f078e9c8736" providerId="LiveId" clId="{050090D6-AB7C-4893-A26F-74F20A98A0C4}" dt="2022-05-28T19:12:17.706" v="545" actId="26606"/>
          <ac:spMkLst>
            <pc:docMk/>
            <pc:sldMk cId="1260960779" sldId="258"/>
            <ac:spMk id="49" creationId="{FB1CD9BE-93F1-ED44-946B-8354D74B0B9F}"/>
          </ac:spMkLst>
        </pc:spChg>
        <pc:spChg chg="del">
          <ac:chgData name="Richard Horsfield" userId="94d76f078e9c8736" providerId="LiveId" clId="{050090D6-AB7C-4893-A26F-74F20A98A0C4}" dt="2022-05-28T19:12:17.706" v="545" actId="26606"/>
          <ac:spMkLst>
            <pc:docMk/>
            <pc:sldMk cId="1260960779" sldId="258"/>
            <ac:spMk id="50" creationId="{882E6E09-FCB0-5F41-8BAE-C0581D54B5FD}"/>
          </ac:spMkLst>
        </pc:spChg>
        <pc:spChg chg="del">
          <ac:chgData name="Richard Horsfield" userId="94d76f078e9c8736" providerId="LiveId" clId="{050090D6-AB7C-4893-A26F-74F20A98A0C4}" dt="2022-05-28T19:12:17.706" v="545" actId="26606"/>
          <ac:spMkLst>
            <pc:docMk/>
            <pc:sldMk cId="1260960779" sldId="258"/>
            <ac:spMk id="51" creationId="{D269DB01-9C3C-7841-B8E8-6FDFEF70CB7D}"/>
          </ac:spMkLst>
        </pc:spChg>
        <pc:spChg chg="add del">
          <ac:chgData name="Richard Horsfield" userId="94d76f078e9c8736" providerId="LiveId" clId="{050090D6-AB7C-4893-A26F-74F20A98A0C4}" dt="2022-05-28T19:25:57.217" v="1221" actId="26606"/>
          <ac:spMkLst>
            <pc:docMk/>
            <pc:sldMk cId="1260960779" sldId="258"/>
            <ac:spMk id="56" creationId="{579E3846-8D0B-B14A-817A-7FAC9DDAB4D8}"/>
          </ac:spMkLst>
        </pc:spChg>
        <pc:spChg chg="add del">
          <ac:chgData name="Richard Horsfield" userId="94d76f078e9c8736" providerId="LiveId" clId="{050090D6-AB7C-4893-A26F-74F20A98A0C4}" dt="2022-05-28T19:25:57.217" v="1221" actId="26606"/>
          <ac:spMkLst>
            <pc:docMk/>
            <pc:sldMk cId="1260960779" sldId="258"/>
            <ac:spMk id="58" creationId="{882E6E09-FCB0-5F41-8BAE-C0581D54B5FD}"/>
          </ac:spMkLst>
        </pc:spChg>
        <pc:spChg chg="add del">
          <ac:chgData name="Richard Horsfield" userId="94d76f078e9c8736" providerId="LiveId" clId="{050090D6-AB7C-4893-A26F-74F20A98A0C4}" dt="2022-05-28T19:25:57.217" v="1221" actId="26606"/>
          <ac:spMkLst>
            <pc:docMk/>
            <pc:sldMk cId="1260960779" sldId="258"/>
            <ac:spMk id="60" creationId="{BE8B9AAF-3BFF-3546-915C-8BDE34AD7C89}"/>
          </ac:spMkLst>
        </pc:spChg>
        <pc:spChg chg="add del">
          <ac:chgData name="Richard Horsfield" userId="94d76f078e9c8736" providerId="LiveId" clId="{050090D6-AB7C-4893-A26F-74F20A98A0C4}" dt="2022-05-28T19:25:57.217" v="1221" actId="26606"/>
          <ac:spMkLst>
            <pc:docMk/>
            <pc:sldMk cId="1260960779" sldId="258"/>
            <ac:spMk id="62" creationId="{90012D5C-1270-714B-AFB4-7E632827BA5B}"/>
          </ac:spMkLst>
        </pc:spChg>
        <pc:spChg chg="add">
          <ac:chgData name="Richard Horsfield" userId="94d76f078e9c8736" providerId="LiveId" clId="{050090D6-AB7C-4893-A26F-74F20A98A0C4}" dt="2022-05-28T19:25:57.217" v="1221" actId="26606"/>
          <ac:spMkLst>
            <pc:docMk/>
            <pc:sldMk cId="1260960779" sldId="258"/>
            <ac:spMk id="67" creationId="{579E3846-8D0B-B14A-817A-7FAC9DDAB4D8}"/>
          </ac:spMkLst>
        </pc:spChg>
        <pc:spChg chg="add">
          <ac:chgData name="Richard Horsfield" userId="94d76f078e9c8736" providerId="LiveId" clId="{050090D6-AB7C-4893-A26F-74F20A98A0C4}" dt="2022-05-28T19:25:57.217" v="1221" actId="26606"/>
          <ac:spMkLst>
            <pc:docMk/>
            <pc:sldMk cId="1260960779" sldId="258"/>
            <ac:spMk id="69" creationId="{FB1CD9BE-93F1-ED44-946B-8354D74B0B9F}"/>
          </ac:spMkLst>
        </pc:spChg>
        <pc:spChg chg="add">
          <ac:chgData name="Richard Horsfield" userId="94d76f078e9c8736" providerId="LiveId" clId="{050090D6-AB7C-4893-A26F-74F20A98A0C4}" dt="2022-05-28T19:25:57.217" v="1221" actId="26606"/>
          <ac:spMkLst>
            <pc:docMk/>
            <pc:sldMk cId="1260960779" sldId="258"/>
            <ac:spMk id="71" creationId="{882E6E09-FCB0-5F41-8BAE-C0581D54B5FD}"/>
          </ac:spMkLst>
        </pc:spChg>
        <pc:spChg chg="add">
          <ac:chgData name="Richard Horsfield" userId="94d76f078e9c8736" providerId="LiveId" clId="{050090D6-AB7C-4893-A26F-74F20A98A0C4}" dt="2022-05-28T19:25:57.217" v="1221" actId="26606"/>
          <ac:spMkLst>
            <pc:docMk/>
            <pc:sldMk cId="1260960779" sldId="258"/>
            <ac:spMk id="73" creationId="{D269DB01-9C3C-7841-B8E8-6FDFEF70CB7D}"/>
          </ac:spMkLst>
        </pc:spChg>
        <pc:graphicFrameChg chg="mod modGraphic">
          <ac:chgData name="Richard Horsfield" userId="94d76f078e9c8736" providerId="LiveId" clId="{050090D6-AB7C-4893-A26F-74F20A98A0C4}" dt="2022-05-28T19:31:50.693" v="1460" actId="20577"/>
          <ac:graphicFrameMkLst>
            <pc:docMk/>
            <pc:sldMk cId="1260960779" sldId="258"/>
            <ac:graphicFrameMk id="5" creationId="{B9B22A34-65EA-E954-DE71-F4AC5AB05520}"/>
          </ac:graphicFrameMkLst>
        </pc:graphicFrameChg>
      </pc:sldChg>
      <pc:sldChg chg="addSp delSp modSp add mod">
        <pc:chgData name="Richard Horsfield" userId="94d76f078e9c8736" providerId="LiveId" clId="{050090D6-AB7C-4893-A26F-74F20A98A0C4}" dt="2022-05-29T18:22:32.430" v="2144" actId="20577"/>
        <pc:sldMkLst>
          <pc:docMk/>
          <pc:sldMk cId="1220699274" sldId="259"/>
        </pc:sldMkLst>
        <pc:spChg chg="mod">
          <ac:chgData name="Richard Horsfield" userId="94d76f078e9c8736" providerId="LiveId" clId="{050090D6-AB7C-4893-A26F-74F20A98A0C4}" dt="2022-05-29T18:21:28.020" v="2140" actId="5793"/>
          <ac:spMkLst>
            <pc:docMk/>
            <pc:sldMk cId="1220699274" sldId="259"/>
            <ac:spMk id="2" creationId="{3E896A1C-F927-4B13-DE57-821F89577F99}"/>
          </ac:spMkLst>
        </pc:spChg>
        <pc:spChg chg="add del">
          <ac:chgData name="Richard Horsfield" userId="94d76f078e9c8736" providerId="LiveId" clId="{050090D6-AB7C-4893-A26F-74F20A98A0C4}" dt="2022-05-29T18:13:01.838" v="1735" actId="26606"/>
          <ac:spMkLst>
            <pc:docMk/>
            <pc:sldMk cId="1220699274" sldId="259"/>
            <ac:spMk id="67" creationId="{579E3846-8D0B-B14A-817A-7FAC9DDAB4D8}"/>
          </ac:spMkLst>
        </pc:spChg>
        <pc:spChg chg="add del">
          <ac:chgData name="Richard Horsfield" userId="94d76f078e9c8736" providerId="LiveId" clId="{050090D6-AB7C-4893-A26F-74F20A98A0C4}" dt="2022-05-29T18:13:01.838" v="1735" actId="26606"/>
          <ac:spMkLst>
            <pc:docMk/>
            <pc:sldMk cId="1220699274" sldId="259"/>
            <ac:spMk id="69" creationId="{FB1CD9BE-93F1-ED44-946B-8354D74B0B9F}"/>
          </ac:spMkLst>
        </pc:spChg>
        <pc:spChg chg="add del">
          <ac:chgData name="Richard Horsfield" userId="94d76f078e9c8736" providerId="LiveId" clId="{050090D6-AB7C-4893-A26F-74F20A98A0C4}" dt="2022-05-29T18:13:01.838" v="1735" actId="26606"/>
          <ac:spMkLst>
            <pc:docMk/>
            <pc:sldMk cId="1220699274" sldId="259"/>
            <ac:spMk id="71" creationId="{882E6E09-FCB0-5F41-8BAE-C0581D54B5FD}"/>
          </ac:spMkLst>
        </pc:spChg>
        <pc:spChg chg="add del">
          <ac:chgData name="Richard Horsfield" userId="94d76f078e9c8736" providerId="LiveId" clId="{050090D6-AB7C-4893-A26F-74F20A98A0C4}" dt="2022-05-29T18:13:01.838" v="1735" actId="26606"/>
          <ac:spMkLst>
            <pc:docMk/>
            <pc:sldMk cId="1220699274" sldId="259"/>
            <ac:spMk id="73" creationId="{D269DB01-9C3C-7841-B8E8-6FDFEF70CB7D}"/>
          </ac:spMkLst>
        </pc:spChg>
        <pc:spChg chg="add del">
          <ac:chgData name="Richard Horsfield" userId="94d76f078e9c8736" providerId="LiveId" clId="{050090D6-AB7C-4893-A26F-74F20A98A0C4}" dt="2022-05-29T18:13:01.838" v="1735" actId="26606"/>
          <ac:spMkLst>
            <pc:docMk/>
            <pc:sldMk cId="1220699274" sldId="259"/>
            <ac:spMk id="78" creationId="{579E3846-8D0B-B14A-817A-7FAC9DDAB4D8}"/>
          </ac:spMkLst>
        </pc:spChg>
        <pc:spChg chg="add del">
          <ac:chgData name="Richard Horsfield" userId="94d76f078e9c8736" providerId="LiveId" clId="{050090D6-AB7C-4893-A26F-74F20A98A0C4}" dt="2022-05-29T18:13:01.838" v="1735" actId="26606"/>
          <ac:spMkLst>
            <pc:docMk/>
            <pc:sldMk cId="1220699274" sldId="259"/>
            <ac:spMk id="80" creationId="{882E6E09-FCB0-5F41-8BAE-C0581D54B5FD}"/>
          </ac:spMkLst>
        </pc:spChg>
        <pc:spChg chg="add del">
          <ac:chgData name="Richard Horsfield" userId="94d76f078e9c8736" providerId="LiveId" clId="{050090D6-AB7C-4893-A26F-74F20A98A0C4}" dt="2022-05-29T18:13:01.838" v="1735" actId="26606"/>
          <ac:spMkLst>
            <pc:docMk/>
            <pc:sldMk cId="1220699274" sldId="259"/>
            <ac:spMk id="82" creationId="{BE8B9AAF-3BFF-3546-915C-8BDE34AD7C89}"/>
          </ac:spMkLst>
        </pc:spChg>
        <pc:spChg chg="add del">
          <ac:chgData name="Richard Horsfield" userId="94d76f078e9c8736" providerId="LiveId" clId="{050090D6-AB7C-4893-A26F-74F20A98A0C4}" dt="2022-05-29T18:13:01.838" v="1735" actId="26606"/>
          <ac:spMkLst>
            <pc:docMk/>
            <pc:sldMk cId="1220699274" sldId="259"/>
            <ac:spMk id="84" creationId="{90012D5C-1270-714B-AFB4-7E632827BA5B}"/>
          </ac:spMkLst>
        </pc:spChg>
        <pc:graphicFrameChg chg="mod modGraphic">
          <ac:chgData name="Richard Horsfield" userId="94d76f078e9c8736" providerId="LiveId" clId="{050090D6-AB7C-4893-A26F-74F20A98A0C4}" dt="2022-05-29T18:22:32.430" v="2144" actId="20577"/>
          <ac:graphicFrameMkLst>
            <pc:docMk/>
            <pc:sldMk cId="1220699274" sldId="259"/>
            <ac:graphicFrameMk id="5" creationId="{B9B22A34-65EA-E954-DE71-F4AC5AB05520}"/>
          </ac:graphicFrameMkLst>
        </pc:graphicFrameChg>
      </pc:sldChg>
      <pc:sldChg chg="addSp delSp modSp add mod setBg">
        <pc:chgData name="Richard Horsfield" userId="94d76f078e9c8736" providerId="LiveId" clId="{050090D6-AB7C-4893-A26F-74F20A98A0C4}" dt="2022-05-29T18:58:49.733" v="2864"/>
        <pc:sldMkLst>
          <pc:docMk/>
          <pc:sldMk cId="3762179114" sldId="260"/>
        </pc:sldMkLst>
        <pc:spChg chg="mod">
          <ac:chgData name="Richard Horsfield" userId="94d76f078e9c8736" providerId="LiveId" clId="{050090D6-AB7C-4893-A26F-74F20A98A0C4}" dt="2022-05-29T18:45:06.093" v="2793" actId="26606"/>
          <ac:spMkLst>
            <pc:docMk/>
            <pc:sldMk cId="3762179114" sldId="260"/>
            <ac:spMk id="2" creationId="{3E896A1C-F927-4B13-DE57-821F89577F99}"/>
          </ac:spMkLst>
        </pc:spChg>
        <pc:spChg chg="add del">
          <ac:chgData name="Richard Horsfield" userId="94d76f078e9c8736" providerId="LiveId" clId="{050090D6-AB7C-4893-A26F-74F20A98A0C4}" dt="2022-05-29T18:45:06.093" v="2793" actId="26606"/>
          <ac:spMkLst>
            <pc:docMk/>
            <pc:sldMk cId="3762179114" sldId="260"/>
            <ac:spMk id="67" creationId="{579E3846-8D0B-B14A-817A-7FAC9DDAB4D8}"/>
          </ac:spMkLst>
        </pc:spChg>
        <pc:spChg chg="add del">
          <ac:chgData name="Richard Horsfield" userId="94d76f078e9c8736" providerId="LiveId" clId="{050090D6-AB7C-4893-A26F-74F20A98A0C4}" dt="2022-05-29T18:45:06.093" v="2793" actId="26606"/>
          <ac:spMkLst>
            <pc:docMk/>
            <pc:sldMk cId="3762179114" sldId="260"/>
            <ac:spMk id="69" creationId="{FB1CD9BE-93F1-ED44-946B-8354D74B0B9F}"/>
          </ac:spMkLst>
        </pc:spChg>
        <pc:spChg chg="add del">
          <ac:chgData name="Richard Horsfield" userId="94d76f078e9c8736" providerId="LiveId" clId="{050090D6-AB7C-4893-A26F-74F20A98A0C4}" dt="2022-05-29T18:45:06.093" v="2793" actId="26606"/>
          <ac:spMkLst>
            <pc:docMk/>
            <pc:sldMk cId="3762179114" sldId="260"/>
            <ac:spMk id="71" creationId="{882E6E09-FCB0-5F41-8BAE-C0581D54B5FD}"/>
          </ac:spMkLst>
        </pc:spChg>
        <pc:spChg chg="add del">
          <ac:chgData name="Richard Horsfield" userId="94d76f078e9c8736" providerId="LiveId" clId="{050090D6-AB7C-4893-A26F-74F20A98A0C4}" dt="2022-05-29T18:45:06.093" v="2793" actId="26606"/>
          <ac:spMkLst>
            <pc:docMk/>
            <pc:sldMk cId="3762179114" sldId="260"/>
            <ac:spMk id="73" creationId="{D269DB01-9C3C-7841-B8E8-6FDFEF70CB7D}"/>
          </ac:spMkLst>
        </pc:spChg>
        <pc:spChg chg="add del">
          <ac:chgData name="Richard Horsfield" userId="94d76f078e9c8736" providerId="LiveId" clId="{050090D6-AB7C-4893-A26F-74F20A98A0C4}" dt="2022-05-29T18:45:06.093" v="2793" actId="26606"/>
          <ac:spMkLst>
            <pc:docMk/>
            <pc:sldMk cId="3762179114" sldId="260"/>
            <ac:spMk id="78" creationId="{579E3846-8D0B-B14A-817A-7FAC9DDAB4D8}"/>
          </ac:spMkLst>
        </pc:spChg>
        <pc:spChg chg="add del">
          <ac:chgData name="Richard Horsfield" userId="94d76f078e9c8736" providerId="LiveId" clId="{050090D6-AB7C-4893-A26F-74F20A98A0C4}" dt="2022-05-29T18:45:06.093" v="2793" actId="26606"/>
          <ac:spMkLst>
            <pc:docMk/>
            <pc:sldMk cId="3762179114" sldId="260"/>
            <ac:spMk id="80" creationId="{FB1CD9BE-93F1-ED44-946B-8354D74B0B9F}"/>
          </ac:spMkLst>
        </pc:spChg>
        <pc:spChg chg="add del">
          <ac:chgData name="Richard Horsfield" userId="94d76f078e9c8736" providerId="LiveId" clId="{050090D6-AB7C-4893-A26F-74F20A98A0C4}" dt="2022-05-29T18:45:06.093" v="2793" actId="26606"/>
          <ac:spMkLst>
            <pc:docMk/>
            <pc:sldMk cId="3762179114" sldId="260"/>
            <ac:spMk id="82" creationId="{882E6E09-FCB0-5F41-8BAE-C0581D54B5FD}"/>
          </ac:spMkLst>
        </pc:spChg>
        <pc:spChg chg="add del">
          <ac:chgData name="Richard Horsfield" userId="94d76f078e9c8736" providerId="LiveId" clId="{050090D6-AB7C-4893-A26F-74F20A98A0C4}" dt="2022-05-29T18:45:06.093" v="2793" actId="26606"/>
          <ac:spMkLst>
            <pc:docMk/>
            <pc:sldMk cId="3762179114" sldId="260"/>
            <ac:spMk id="84" creationId="{D269DB01-9C3C-7841-B8E8-6FDFEF70CB7D}"/>
          </ac:spMkLst>
        </pc:spChg>
        <pc:graphicFrameChg chg="mod modGraphic">
          <ac:chgData name="Richard Horsfield" userId="94d76f078e9c8736" providerId="LiveId" clId="{050090D6-AB7C-4893-A26F-74F20A98A0C4}" dt="2022-05-29T18:45:06.093" v="2793" actId="26606"/>
          <ac:graphicFrameMkLst>
            <pc:docMk/>
            <pc:sldMk cId="3762179114" sldId="260"/>
            <ac:graphicFrameMk id="5" creationId="{B9B22A34-65EA-E954-DE71-F4AC5AB05520}"/>
          </ac:graphicFrameMkLst>
        </pc:graphicFrameChg>
      </pc:sldChg>
      <pc:sldChg chg="addSp modSp new mod setBg">
        <pc:chgData name="Richard Horsfield" userId="94d76f078e9c8736" providerId="LiveId" clId="{050090D6-AB7C-4893-A26F-74F20A98A0C4}" dt="2022-05-29T18:56:49.613" v="2862"/>
        <pc:sldMkLst>
          <pc:docMk/>
          <pc:sldMk cId="910680281" sldId="261"/>
        </pc:sldMkLst>
        <pc:spChg chg="mod">
          <ac:chgData name="Richard Horsfield" userId="94d76f078e9c8736" providerId="LiveId" clId="{050090D6-AB7C-4893-A26F-74F20A98A0C4}" dt="2022-05-29T18:51:27.559" v="2853" actId="26606"/>
          <ac:spMkLst>
            <pc:docMk/>
            <pc:sldMk cId="910680281" sldId="261"/>
            <ac:spMk id="2" creationId="{5D3F5664-17D6-D3D5-5909-5469DB5D7FAA}"/>
          </ac:spMkLst>
        </pc:spChg>
        <pc:spChg chg="mod">
          <ac:chgData name="Richard Horsfield" userId="94d76f078e9c8736" providerId="LiveId" clId="{050090D6-AB7C-4893-A26F-74F20A98A0C4}" dt="2022-05-29T18:53:54.035" v="2855" actId="207"/>
          <ac:spMkLst>
            <pc:docMk/>
            <pc:sldMk cId="910680281" sldId="261"/>
            <ac:spMk id="3" creationId="{884EB9B7-95CD-E415-4B6F-4621CAD53712}"/>
          </ac:spMkLst>
        </pc:spChg>
        <pc:spChg chg="add">
          <ac:chgData name="Richard Horsfield" userId="94d76f078e9c8736" providerId="LiveId" clId="{050090D6-AB7C-4893-A26F-74F20A98A0C4}" dt="2022-05-29T18:51:27.559" v="2853" actId="26606"/>
          <ac:spMkLst>
            <pc:docMk/>
            <pc:sldMk cId="910680281" sldId="261"/>
            <ac:spMk id="8" creationId="{579E3846-8D0B-B14A-817A-7FAC9DDAB4D8}"/>
          </ac:spMkLst>
        </pc:spChg>
        <pc:spChg chg="add">
          <ac:chgData name="Richard Horsfield" userId="94d76f078e9c8736" providerId="LiveId" clId="{050090D6-AB7C-4893-A26F-74F20A98A0C4}" dt="2022-05-29T18:51:27.559" v="2853" actId="26606"/>
          <ac:spMkLst>
            <pc:docMk/>
            <pc:sldMk cId="910680281" sldId="261"/>
            <ac:spMk id="10" creationId="{BFE11F32-4970-9344-8DCB-74356B3125CF}"/>
          </ac:spMkLst>
        </pc:spChg>
        <pc:spChg chg="add">
          <ac:chgData name="Richard Horsfield" userId="94d76f078e9c8736" providerId="LiveId" clId="{050090D6-AB7C-4893-A26F-74F20A98A0C4}" dt="2022-05-29T18:51:27.559" v="2853" actId="26606"/>
          <ac:spMkLst>
            <pc:docMk/>
            <pc:sldMk cId="910680281" sldId="261"/>
            <ac:spMk id="12" creationId="{16FF562B-6BB4-A942-A885-340D8F0E4BBE}"/>
          </ac:spMkLst>
        </pc:spChg>
        <pc:spChg chg="add">
          <ac:chgData name="Richard Horsfield" userId="94d76f078e9c8736" providerId="LiveId" clId="{050090D6-AB7C-4893-A26F-74F20A98A0C4}" dt="2022-05-29T18:51:27.559" v="2853" actId="26606"/>
          <ac:spMkLst>
            <pc:docMk/>
            <pc:sldMk cId="910680281" sldId="261"/>
            <ac:spMk id="14" creationId="{DCA5172B-100A-154D-8648-280629D67DD0}"/>
          </ac:spMkLst>
        </pc:spChg>
      </pc:sldChg>
      <pc:sldMasterChg chg="del delSldLayout">
        <pc:chgData name="Richard Horsfield" userId="94d76f078e9c8736" providerId="LiveId" clId="{050090D6-AB7C-4893-A26F-74F20A98A0C4}" dt="2022-05-27T19:13:22.124" v="34" actId="26606"/>
        <pc:sldMasterMkLst>
          <pc:docMk/>
          <pc:sldMasterMk cId="3665789514" sldId="2147483648"/>
        </pc:sldMasterMkLst>
        <pc:sldLayoutChg chg="del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665789514" sldId="2147483648"/>
            <pc:sldLayoutMk cId="3376304338" sldId="2147483649"/>
          </pc:sldLayoutMkLst>
        </pc:sldLayoutChg>
        <pc:sldLayoutChg chg="del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665789514" sldId="2147483648"/>
            <pc:sldLayoutMk cId="1306723348" sldId="2147483650"/>
          </pc:sldLayoutMkLst>
        </pc:sldLayoutChg>
        <pc:sldLayoutChg chg="del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665789514" sldId="2147483648"/>
            <pc:sldLayoutMk cId="1172861552" sldId="2147483651"/>
          </pc:sldLayoutMkLst>
        </pc:sldLayoutChg>
        <pc:sldLayoutChg chg="del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665789514" sldId="2147483648"/>
            <pc:sldLayoutMk cId="2909530505" sldId="2147483652"/>
          </pc:sldLayoutMkLst>
        </pc:sldLayoutChg>
        <pc:sldLayoutChg chg="del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665789514" sldId="2147483648"/>
            <pc:sldLayoutMk cId="923438792" sldId="2147483653"/>
          </pc:sldLayoutMkLst>
        </pc:sldLayoutChg>
        <pc:sldLayoutChg chg="del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665789514" sldId="2147483648"/>
            <pc:sldLayoutMk cId="1926109968" sldId="2147483654"/>
          </pc:sldLayoutMkLst>
        </pc:sldLayoutChg>
        <pc:sldLayoutChg chg="del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665789514" sldId="2147483648"/>
            <pc:sldLayoutMk cId="158658991" sldId="2147483655"/>
          </pc:sldLayoutMkLst>
        </pc:sldLayoutChg>
        <pc:sldLayoutChg chg="del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665789514" sldId="2147483648"/>
            <pc:sldLayoutMk cId="2973334409" sldId="2147483656"/>
          </pc:sldLayoutMkLst>
        </pc:sldLayoutChg>
        <pc:sldLayoutChg chg="del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665789514" sldId="2147483648"/>
            <pc:sldLayoutMk cId="3899949366" sldId="2147483657"/>
          </pc:sldLayoutMkLst>
        </pc:sldLayoutChg>
        <pc:sldLayoutChg chg="del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665789514" sldId="2147483648"/>
            <pc:sldLayoutMk cId="2541595393" sldId="2147483658"/>
          </pc:sldLayoutMkLst>
        </pc:sldLayoutChg>
        <pc:sldLayoutChg chg="del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665789514" sldId="2147483648"/>
            <pc:sldLayoutMk cId="2314803866" sldId="2147483659"/>
          </pc:sldLayoutMkLst>
        </pc:sldLayoutChg>
      </pc:sldMasterChg>
      <pc:sldMasterChg chg="add addSldLayout">
        <pc:chgData name="Richard Horsfield" userId="94d76f078e9c8736" providerId="LiveId" clId="{050090D6-AB7C-4893-A26F-74F20A98A0C4}" dt="2022-05-27T19:13:22.124" v="34" actId="26606"/>
        <pc:sldMasterMkLst>
          <pc:docMk/>
          <pc:sldMasterMk cId="3252131808" sldId="2147483673"/>
        </pc:sldMasterMkLst>
        <pc:sldLayoutChg chg="add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252131808" sldId="2147483673"/>
            <pc:sldLayoutMk cId="1308024850" sldId="2147483662"/>
          </pc:sldLayoutMkLst>
        </pc:sldLayoutChg>
        <pc:sldLayoutChg chg="add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252131808" sldId="2147483673"/>
            <pc:sldLayoutMk cId="185711188" sldId="2147483663"/>
          </pc:sldLayoutMkLst>
        </pc:sldLayoutChg>
        <pc:sldLayoutChg chg="add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252131808" sldId="2147483673"/>
            <pc:sldLayoutMk cId="1353808063" sldId="2147483664"/>
          </pc:sldLayoutMkLst>
        </pc:sldLayoutChg>
        <pc:sldLayoutChg chg="add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252131808" sldId="2147483673"/>
            <pc:sldLayoutMk cId="3642202814" sldId="2147483665"/>
          </pc:sldLayoutMkLst>
        </pc:sldLayoutChg>
        <pc:sldLayoutChg chg="add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252131808" sldId="2147483673"/>
            <pc:sldLayoutMk cId="766571434" sldId="2147483666"/>
          </pc:sldLayoutMkLst>
        </pc:sldLayoutChg>
        <pc:sldLayoutChg chg="add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252131808" sldId="2147483673"/>
            <pc:sldLayoutMk cId="3322114247" sldId="2147483667"/>
          </pc:sldLayoutMkLst>
        </pc:sldLayoutChg>
        <pc:sldLayoutChg chg="add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252131808" sldId="2147483673"/>
            <pc:sldLayoutMk cId="81960442" sldId="2147483668"/>
          </pc:sldLayoutMkLst>
        </pc:sldLayoutChg>
        <pc:sldLayoutChg chg="add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252131808" sldId="2147483673"/>
            <pc:sldLayoutMk cId="4235285376" sldId="2147483669"/>
          </pc:sldLayoutMkLst>
        </pc:sldLayoutChg>
        <pc:sldLayoutChg chg="add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252131808" sldId="2147483673"/>
            <pc:sldLayoutMk cId="2004392665" sldId="2147483670"/>
          </pc:sldLayoutMkLst>
        </pc:sldLayoutChg>
        <pc:sldLayoutChg chg="add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252131808" sldId="2147483673"/>
            <pc:sldLayoutMk cId="649236522" sldId="2147483671"/>
          </pc:sldLayoutMkLst>
        </pc:sldLayoutChg>
        <pc:sldLayoutChg chg="add">
          <pc:chgData name="Richard Horsfield" userId="94d76f078e9c8736" providerId="LiveId" clId="{050090D6-AB7C-4893-A26F-74F20A98A0C4}" dt="2022-05-27T19:13:22.124" v="34" actId="26606"/>
          <pc:sldLayoutMkLst>
            <pc:docMk/>
            <pc:sldMasterMk cId="3252131808" sldId="2147483673"/>
            <pc:sldLayoutMk cId="2504580080" sldId="2147483672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103E4D-C4AB-4AF2-ACCC-6BADE393B780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9E0C5F8-44CD-4821-8A51-59E97BB7ED60}">
      <dgm:prSet/>
      <dgm:spPr/>
      <dgm:t>
        <a:bodyPr/>
        <a:lstStyle/>
        <a:p>
          <a:r>
            <a:rPr lang="en-US" dirty="0"/>
            <a:t>A green economy is an economy that aims at reducing environmental risks and ecological scarcities, and that aims for sustainable development without degrading the environment</a:t>
          </a:r>
        </a:p>
      </dgm:t>
    </dgm:pt>
    <dgm:pt modelId="{538E543C-1E2B-4EA2-9A57-639E844C9D48}" type="parTrans" cxnId="{C3AED96C-1816-4A9E-9407-9BEB5751E8D6}">
      <dgm:prSet/>
      <dgm:spPr/>
      <dgm:t>
        <a:bodyPr/>
        <a:lstStyle/>
        <a:p>
          <a:endParaRPr lang="en-US"/>
        </a:p>
      </dgm:t>
    </dgm:pt>
    <dgm:pt modelId="{07D5ABDF-FADE-49B0-85F2-C7D184DFFB21}" type="sibTrans" cxnId="{C3AED96C-1816-4A9E-9407-9BEB5751E8D6}">
      <dgm:prSet/>
      <dgm:spPr/>
      <dgm:t>
        <a:bodyPr/>
        <a:lstStyle/>
        <a:p>
          <a:endParaRPr lang="en-US"/>
        </a:p>
      </dgm:t>
    </dgm:pt>
    <dgm:pt modelId="{EAFFAE59-9EFD-40BE-A3F1-EA33CCA42625}">
      <dgm:prSet/>
      <dgm:spPr>
        <a:solidFill>
          <a:srgbClr val="92D050"/>
        </a:solidFill>
      </dgm:spPr>
      <dgm:t>
        <a:bodyPr/>
        <a:lstStyle/>
        <a:p>
          <a:r>
            <a:rPr lang="en-US" dirty="0"/>
            <a:t>To be green an economy must not only be efficient, but also fair</a:t>
          </a:r>
        </a:p>
      </dgm:t>
    </dgm:pt>
    <dgm:pt modelId="{DE5CB41B-7EFA-42E6-BC8D-3245486215ED}" type="parTrans" cxnId="{C79A228A-0BE7-473F-A043-C2FF7B791BEF}">
      <dgm:prSet/>
      <dgm:spPr/>
      <dgm:t>
        <a:bodyPr/>
        <a:lstStyle/>
        <a:p>
          <a:endParaRPr lang="en-US"/>
        </a:p>
      </dgm:t>
    </dgm:pt>
    <dgm:pt modelId="{7E48EC2D-EBE5-4D4F-ABA2-E11C3716E48B}" type="sibTrans" cxnId="{C79A228A-0BE7-473F-A043-C2FF7B791BEF}">
      <dgm:prSet/>
      <dgm:spPr/>
      <dgm:t>
        <a:bodyPr/>
        <a:lstStyle/>
        <a:p>
          <a:endParaRPr lang="en-US"/>
        </a:p>
      </dgm:t>
    </dgm:pt>
    <dgm:pt modelId="{574B68AB-A0D3-430C-9E89-46633F478990}">
      <dgm:prSet/>
      <dgm:spPr>
        <a:solidFill>
          <a:schemeClr val="accent4"/>
        </a:solidFill>
      </dgm:spPr>
      <dgm:t>
        <a:bodyPr/>
        <a:lstStyle/>
        <a:p>
          <a:r>
            <a:rPr lang="en-US" dirty="0"/>
            <a:t>A green economy is an economy that is low carbon, resource efficient and socially inclusive</a:t>
          </a:r>
        </a:p>
      </dgm:t>
    </dgm:pt>
    <dgm:pt modelId="{0B29AB4A-3D09-4DBF-AE59-CC5DB679E695}" type="parTrans" cxnId="{B16DF033-309E-480D-84DA-03676C5D3694}">
      <dgm:prSet/>
      <dgm:spPr/>
      <dgm:t>
        <a:bodyPr/>
        <a:lstStyle/>
        <a:p>
          <a:endParaRPr lang="en-US"/>
        </a:p>
      </dgm:t>
    </dgm:pt>
    <dgm:pt modelId="{40FD134D-2B6B-4708-ABF8-E5FC1888E434}" type="sibTrans" cxnId="{B16DF033-309E-480D-84DA-03676C5D3694}">
      <dgm:prSet/>
      <dgm:spPr/>
      <dgm:t>
        <a:bodyPr/>
        <a:lstStyle/>
        <a:p>
          <a:endParaRPr lang="en-US"/>
        </a:p>
      </dgm:t>
    </dgm:pt>
    <dgm:pt modelId="{4A50DE94-C065-4069-AE6A-7DAD9D738026}" type="pres">
      <dgm:prSet presAssocID="{A0103E4D-C4AB-4AF2-ACCC-6BADE393B78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236B125-4AA9-429A-9658-2988FE06978A}" type="pres">
      <dgm:prSet presAssocID="{F9E0C5F8-44CD-4821-8A51-59E97BB7ED6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9FE16F-5051-46A1-A363-8F7C4960610B}" type="pres">
      <dgm:prSet presAssocID="{07D5ABDF-FADE-49B0-85F2-C7D184DFFB21}" presName="sibTrans" presStyleCnt="0"/>
      <dgm:spPr/>
    </dgm:pt>
    <dgm:pt modelId="{084C8487-5B35-492C-9D8E-9BFDAD5A5BD5}" type="pres">
      <dgm:prSet presAssocID="{EAFFAE59-9EFD-40BE-A3F1-EA33CCA4262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5B380E-3BDA-4B13-8D23-E1206AED62FD}" type="pres">
      <dgm:prSet presAssocID="{7E48EC2D-EBE5-4D4F-ABA2-E11C3716E48B}" presName="sibTrans" presStyleCnt="0"/>
      <dgm:spPr/>
    </dgm:pt>
    <dgm:pt modelId="{13503D3F-12AC-4561-ACAE-9DCFA2783E5B}" type="pres">
      <dgm:prSet presAssocID="{574B68AB-A0D3-430C-9E89-46633F47899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3AED96C-1816-4A9E-9407-9BEB5751E8D6}" srcId="{A0103E4D-C4AB-4AF2-ACCC-6BADE393B780}" destId="{F9E0C5F8-44CD-4821-8A51-59E97BB7ED60}" srcOrd="0" destOrd="0" parTransId="{538E543C-1E2B-4EA2-9A57-639E844C9D48}" sibTransId="{07D5ABDF-FADE-49B0-85F2-C7D184DFFB21}"/>
    <dgm:cxn modelId="{5EEED613-4F8C-4866-AAEB-B574F6A8BF18}" type="presOf" srcId="{A0103E4D-C4AB-4AF2-ACCC-6BADE393B780}" destId="{4A50DE94-C065-4069-AE6A-7DAD9D738026}" srcOrd="0" destOrd="0" presId="urn:microsoft.com/office/officeart/2005/8/layout/default"/>
    <dgm:cxn modelId="{CBE0AAF0-612C-4754-9E91-D0111951E0A0}" type="presOf" srcId="{574B68AB-A0D3-430C-9E89-46633F478990}" destId="{13503D3F-12AC-4561-ACAE-9DCFA2783E5B}" srcOrd="0" destOrd="0" presId="urn:microsoft.com/office/officeart/2005/8/layout/default"/>
    <dgm:cxn modelId="{C79A228A-0BE7-473F-A043-C2FF7B791BEF}" srcId="{A0103E4D-C4AB-4AF2-ACCC-6BADE393B780}" destId="{EAFFAE59-9EFD-40BE-A3F1-EA33CCA42625}" srcOrd="1" destOrd="0" parTransId="{DE5CB41B-7EFA-42E6-BC8D-3245486215ED}" sibTransId="{7E48EC2D-EBE5-4D4F-ABA2-E11C3716E48B}"/>
    <dgm:cxn modelId="{D57BC28D-B3C5-495B-B22A-5D5A03A033E0}" type="presOf" srcId="{EAFFAE59-9EFD-40BE-A3F1-EA33CCA42625}" destId="{084C8487-5B35-492C-9D8E-9BFDAD5A5BD5}" srcOrd="0" destOrd="0" presId="urn:microsoft.com/office/officeart/2005/8/layout/default"/>
    <dgm:cxn modelId="{5222A9F2-38E3-4B4B-BB49-D6EB52FE6531}" type="presOf" srcId="{F9E0C5F8-44CD-4821-8A51-59E97BB7ED60}" destId="{1236B125-4AA9-429A-9658-2988FE06978A}" srcOrd="0" destOrd="0" presId="urn:microsoft.com/office/officeart/2005/8/layout/default"/>
    <dgm:cxn modelId="{B16DF033-309E-480D-84DA-03676C5D3694}" srcId="{A0103E4D-C4AB-4AF2-ACCC-6BADE393B780}" destId="{574B68AB-A0D3-430C-9E89-46633F478990}" srcOrd="2" destOrd="0" parTransId="{0B29AB4A-3D09-4DBF-AE59-CC5DB679E695}" sibTransId="{40FD134D-2B6B-4708-ABF8-E5FC1888E434}"/>
    <dgm:cxn modelId="{EC483583-4A76-4973-ADBA-F17874B49F95}" type="presParOf" srcId="{4A50DE94-C065-4069-AE6A-7DAD9D738026}" destId="{1236B125-4AA9-429A-9658-2988FE06978A}" srcOrd="0" destOrd="0" presId="urn:microsoft.com/office/officeart/2005/8/layout/default"/>
    <dgm:cxn modelId="{53E3DB5D-AC60-4A81-80F9-EF138890D490}" type="presParOf" srcId="{4A50DE94-C065-4069-AE6A-7DAD9D738026}" destId="{E19FE16F-5051-46A1-A363-8F7C4960610B}" srcOrd="1" destOrd="0" presId="urn:microsoft.com/office/officeart/2005/8/layout/default"/>
    <dgm:cxn modelId="{5665AED3-AEA6-48FA-8BEF-EAE352B1408D}" type="presParOf" srcId="{4A50DE94-C065-4069-AE6A-7DAD9D738026}" destId="{084C8487-5B35-492C-9D8E-9BFDAD5A5BD5}" srcOrd="2" destOrd="0" presId="urn:microsoft.com/office/officeart/2005/8/layout/default"/>
    <dgm:cxn modelId="{A3667B64-2E36-40D3-95E7-2AB7FD118520}" type="presParOf" srcId="{4A50DE94-C065-4069-AE6A-7DAD9D738026}" destId="{395B380E-3BDA-4B13-8D23-E1206AED62FD}" srcOrd="3" destOrd="0" presId="urn:microsoft.com/office/officeart/2005/8/layout/default"/>
    <dgm:cxn modelId="{3E0937DE-8D2B-44C5-BA08-0FB28685520E}" type="presParOf" srcId="{4A50DE94-C065-4069-AE6A-7DAD9D738026}" destId="{13503D3F-12AC-4561-ACAE-9DCFA2783E5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103E4D-C4AB-4AF2-ACCC-6BADE393B780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9E0C5F8-44CD-4821-8A51-59E97BB7ED60}">
      <dgm:prSet/>
      <dgm:spPr/>
      <dgm:t>
        <a:bodyPr/>
        <a:lstStyle/>
        <a:p>
          <a:r>
            <a:rPr lang="en-US" dirty="0"/>
            <a:t> What skills will we need</a:t>
          </a:r>
        </a:p>
      </dgm:t>
    </dgm:pt>
    <dgm:pt modelId="{538E543C-1E2B-4EA2-9A57-639E844C9D48}" type="parTrans" cxnId="{C3AED96C-1816-4A9E-9407-9BEB5751E8D6}">
      <dgm:prSet/>
      <dgm:spPr/>
      <dgm:t>
        <a:bodyPr/>
        <a:lstStyle/>
        <a:p>
          <a:endParaRPr lang="en-US"/>
        </a:p>
      </dgm:t>
    </dgm:pt>
    <dgm:pt modelId="{07D5ABDF-FADE-49B0-85F2-C7D184DFFB21}" type="sibTrans" cxnId="{C3AED96C-1816-4A9E-9407-9BEB5751E8D6}">
      <dgm:prSet/>
      <dgm:spPr/>
      <dgm:t>
        <a:bodyPr/>
        <a:lstStyle/>
        <a:p>
          <a:endParaRPr lang="en-US" dirty="0"/>
        </a:p>
      </dgm:t>
    </dgm:pt>
    <dgm:pt modelId="{EAFFAE59-9EFD-40BE-A3F1-EA33CCA42625}">
      <dgm:prSet/>
      <dgm:spPr/>
      <dgm:t>
        <a:bodyPr/>
        <a:lstStyle/>
        <a:p>
          <a:r>
            <a:rPr lang="en-US" dirty="0"/>
            <a:t>By 2040, around 95% of automotive vehicles will be powered by either EV systems or hydrogen fuel cell</a:t>
          </a:r>
        </a:p>
      </dgm:t>
    </dgm:pt>
    <dgm:pt modelId="{DE5CB41B-7EFA-42E6-BC8D-3245486215ED}" type="parTrans" cxnId="{C79A228A-0BE7-473F-A043-C2FF7B791BEF}">
      <dgm:prSet/>
      <dgm:spPr/>
      <dgm:t>
        <a:bodyPr/>
        <a:lstStyle/>
        <a:p>
          <a:endParaRPr lang="en-US"/>
        </a:p>
      </dgm:t>
    </dgm:pt>
    <dgm:pt modelId="{7E48EC2D-EBE5-4D4F-ABA2-E11C3716E48B}" type="sibTrans" cxnId="{C79A228A-0BE7-473F-A043-C2FF7B791BEF}">
      <dgm:prSet/>
      <dgm:spPr/>
      <dgm:t>
        <a:bodyPr/>
        <a:lstStyle/>
        <a:p>
          <a:endParaRPr lang="en-US" dirty="0"/>
        </a:p>
      </dgm:t>
    </dgm:pt>
    <dgm:pt modelId="{574B68AB-A0D3-430C-9E89-46633F478990}">
      <dgm:prSet/>
      <dgm:spPr/>
      <dgm:t>
        <a:bodyPr/>
        <a:lstStyle/>
        <a:p>
          <a:r>
            <a:rPr lang="en-US" dirty="0"/>
            <a:t>What about your workplace ?</a:t>
          </a:r>
        </a:p>
      </dgm:t>
    </dgm:pt>
    <dgm:pt modelId="{0B29AB4A-3D09-4DBF-AE59-CC5DB679E695}" type="parTrans" cxnId="{B16DF033-309E-480D-84DA-03676C5D3694}">
      <dgm:prSet/>
      <dgm:spPr/>
      <dgm:t>
        <a:bodyPr/>
        <a:lstStyle/>
        <a:p>
          <a:endParaRPr lang="en-US"/>
        </a:p>
      </dgm:t>
    </dgm:pt>
    <dgm:pt modelId="{40FD134D-2B6B-4708-ABF8-E5FC1888E434}" type="sibTrans" cxnId="{B16DF033-309E-480D-84DA-03676C5D3694}">
      <dgm:prSet/>
      <dgm:spPr/>
      <dgm:t>
        <a:bodyPr/>
        <a:lstStyle/>
        <a:p>
          <a:endParaRPr lang="en-US"/>
        </a:p>
      </dgm:t>
    </dgm:pt>
    <dgm:pt modelId="{FE7F1BBB-5E8D-4AC2-B0D3-786586AC4DE5}">
      <dgm:prSet/>
      <dgm:spPr/>
      <dgm:t>
        <a:bodyPr/>
        <a:lstStyle/>
        <a:p>
          <a:r>
            <a:rPr lang="en-US" dirty="0"/>
            <a:t>UK homes are so energy inefficient that 12 million of them need modern boilers, heat pumps and insulation</a:t>
          </a:r>
        </a:p>
      </dgm:t>
    </dgm:pt>
    <dgm:pt modelId="{71F895F9-89CA-4227-82C3-5783F98EAFD8}" type="parTrans" cxnId="{A4EEA5EB-F398-44A6-AF5A-B6318C3E5510}">
      <dgm:prSet/>
      <dgm:spPr/>
      <dgm:t>
        <a:bodyPr/>
        <a:lstStyle/>
        <a:p>
          <a:endParaRPr lang="en-GB"/>
        </a:p>
      </dgm:t>
    </dgm:pt>
    <dgm:pt modelId="{9B340896-7B41-4CCA-92FB-49995BA19E97}" type="sibTrans" cxnId="{A4EEA5EB-F398-44A6-AF5A-B6318C3E5510}">
      <dgm:prSet/>
      <dgm:spPr/>
      <dgm:t>
        <a:bodyPr/>
        <a:lstStyle/>
        <a:p>
          <a:endParaRPr lang="en-GB" dirty="0"/>
        </a:p>
      </dgm:t>
    </dgm:pt>
    <dgm:pt modelId="{2AE599D5-3842-4B64-9700-5098959F581B}" type="pres">
      <dgm:prSet presAssocID="{A0103E4D-C4AB-4AF2-ACCC-6BADE393B78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5FA247-5CF3-4C51-A18C-183D54E20A9C}" type="pres">
      <dgm:prSet presAssocID="{F9E0C5F8-44CD-4821-8A51-59E97BB7ED6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49282D-5EAB-4BE4-B2EE-33202BA68BD5}" type="pres">
      <dgm:prSet presAssocID="{07D5ABDF-FADE-49B0-85F2-C7D184DFFB21}" presName="sibTrans" presStyleLbl="sibTrans1D1" presStyleIdx="0" presStyleCnt="3"/>
      <dgm:spPr/>
      <dgm:t>
        <a:bodyPr/>
        <a:lstStyle/>
        <a:p>
          <a:endParaRPr lang="en-GB"/>
        </a:p>
      </dgm:t>
    </dgm:pt>
    <dgm:pt modelId="{C85081BD-2290-46CA-BDBC-E2E312C41739}" type="pres">
      <dgm:prSet presAssocID="{07D5ABDF-FADE-49B0-85F2-C7D184DFFB21}" presName="connectorText" presStyleLbl="sibTrans1D1" presStyleIdx="0" presStyleCnt="3"/>
      <dgm:spPr/>
      <dgm:t>
        <a:bodyPr/>
        <a:lstStyle/>
        <a:p>
          <a:endParaRPr lang="en-GB"/>
        </a:p>
      </dgm:t>
    </dgm:pt>
    <dgm:pt modelId="{14AB7A6E-2BE5-4486-9DBA-C2F7F1BC93AF}" type="pres">
      <dgm:prSet presAssocID="{FE7F1BBB-5E8D-4AC2-B0D3-786586AC4DE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256482-4C51-457B-B319-6BC8C63FB22C}" type="pres">
      <dgm:prSet presAssocID="{9B340896-7B41-4CCA-92FB-49995BA19E97}" presName="sibTrans" presStyleLbl="sibTrans1D1" presStyleIdx="1" presStyleCnt="3"/>
      <dgm:spPr/>
      <dgm:t>
        <a:bodyPr/>
        <a:lstStyle/>
        <a:p>
          <a:endParaRPr lang="en-GB"/>
        </a:p>
      </dgm:t>
    </dgm:pt>
    <dgm:pt modelId="{7AECE1DC-4A71-476F-9E51-B5A85BBCC565}" type="pres">
      <dgm:prSet presAssocID="{9B340896-7B41-4CCA-92FB-49995BA19E97}" presName="connectorText" presStyleLbl="sibTrans1D1" presStyleIdx="1" presStyleCnt="3"/>
      <dgm:spPr/>
      <dgm:t>
        <a:bodyPr/>
        <a:lstStyle/>
        <a:p>
          <a:endParaRPr lang="en-GB"/>
        </a:p>
      </dgm:t>
    </dgm:pt>
    <dgm:pt modelId="{666CCF66-074B-4DDA-8825-606C978FAB92}" type="pres">
      <dgm:prSet presAssocID="{EAFFAE59-9EFD-40BE-A3F1-EA33CCA4262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B93821-5495-4D62-8F28-DDE3420FDB79}" type="pres">
      <dgm:prSet presAssocID="{7E48EC2D-EBE5-4D4F-ABA2-E11C3716E48B}" presName="sibTrans" presStyleLbl="sibTrans1D1" presStyleIdx="2" presStyleCnt="3"/>
      <dgm:spPr/>
      <dgm:t>
        <a:bodyPr/>
        <a:lstStyle/>
        <a:p>
          <a:endParaRPr lang="en-GB"/>
        </a:p>
      </dgm:t>
    </dgm:pt>
    <dgm:pt modelId="{FA781409-C32F-4AA1-BF2D-26FD99247347}" type="pres">
      <dgm:prSet presAssocID="{7E48EC2D-EBE5-4D4F-ABA2-E11C3716E48B}" presName="connectorText" presStyleLbl="sibTrans1D1" presStyleIdx="2" presStyleCnt="3"/>
      <dgm:spPr/>
      <dgm:t>
        <a:bodyPr/>
        <a:lstStyle/>
        <a:p>
          <a:endParaRPr lang="en-GB"/>
        </a:p>
      </dgm:t>
    </dgm:pt>
    <dgm:pt modelId="{6033515A-5ED2-4DA3-9738-85C5FE7387CE}" type="pres">
      <dgm:prSet presAssocID="{574B68AB-A0D3-430C-9E89-46633F47899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40955D3-5F17-4734-A64F-4CD528F16567}" type="presOf" srcId="{07D5ABDF-FADE-49B0-85F2-C7D184DFFB21}" destId="{C85081BD-2290-46CA-BDBC-E2E312C41739}" srcOrd="1" destOrd="0" presId="urn:microsoft.com/office/officeart/2016/7/layout/RepeatingBendingProcessNew"/>
    <dgm:cxn modelId="{542839F5-E926-47A0-BDA3-6544B511BBD5}" type="presOf" srcId="{EAFFAE59-9EFD-40BE-A3F1-EA33CCA42625}" destId="{666CCF66-074B-4DDA-8825-606C978FAB92}" srcOrd="0" destOrd="0" presId="urn:microsoft.com/office/officeart/2016/7/layout/RepeatingBendingProcessNew"/>
    <dgm:cxn modelId="{3D457541-999A-4250-9857-9A0D380D06C2}" type="presOf" srcId="{A0103E4D-C4AB-4AF2-ACCC-6BADE393B780}" destId="{2AE599D5-3842-4B64-9700-5098959F581B}" srcOrd="0" destOrd="0" presId="urn:microsoft.com/office/officeart/2016/7/layout/RepeatingBendingProcessNew"/>
    <dgm:cxn modelId="{B16DF033-309E-480D-84DA-03676C5D3694}" srcId="{A0103E4D-C4AB-4AF2-ACCC-6BADE393B780}" destId="{574B68AB-A0D3-430C-9E89-46633F478990}" srcOrd="3" destOrd="0" parTransId="{0B29AB4A-3D09-4DBF-AE59-CC5DB679E695}" sibTransId="{40FD134D-2B6B-4708-ABF8-E5FC1888E434}"/>
    <dgm:cxn modelId="{C3AED96C-1816-4A9E-9407-9BEB5751E8D6}" srcId="{A0103E4D-C4AB-4AF2-ACCC-6BADE393B780}" destId="{F9E0C5F8-44CD-4821-8A51-59E97BB7ED60}" srcOrd="0" destOrd="0" parTransId="{538E543C-1E2B-4EA2-9A57-639E844C9D48}" sibTransId="{07D5ABDF-FADE-49B0-85F2-C7D184DFFB21}"/>
    <dgm:cxn modelId="{0050EDD4-D75A-4E53-B6FE-011A20586903}" type="presOf" srcId="{9B340896-7B41-4CCA-92FB-49995BA19E97}" destId="{F5256482-4C51-457B-B319-6BC8C63FB22C}" srcOrd="0" destOrd="0" presId="urn:microsoft.com/office/officeart/2016/7/layout/RepeatingBendingProcessNew"/>
    <dgm:cxn modelId="{4258DCCB-19E0-485E-ABC2-6807AC4C69A4}" type="presOf" srcId="{7E48EC2D-EBE5-4D4F-ABA2-E11C3716E48B}" destId="{86B93821-5495-4D62-8F28-DDE3420FDB79}" srcOrd="0" destOrd="0" presId="urn:microsoft.com/office/officeart/2016/7/layout/RepeatingBendingProcessNew"/>
    <dgm:cxn modelId="{A4EEA5EB-F398-44A6-AF5A-B6318C3E5510}" srcId="{A0103E4D-C4AB-4AF2-ACCC-6BADE393B780}" destId="{FE7F1BBB-5E8D-4AC2-B0D3-786586AC4DE5}" srcOrd="1" destOrd="0" parTransId="{71F895F9-89CA-4227-82C3-5783F98EAFD8}" sibTransId="{9B340896-7B41-4CCA-92FB-49995BA19E97}"/>
    <dgm:cxn modelId="{584A8FC7-F571-4A1E-A39A-4AFDC38CC13B}" type="presOf" srcId="{07D5ABDF-FADE-49B0-85F2-C7D184DFFB21}" destId="{3349282D-5EAB-4BE4-B2EE-33202BA68BD5}" srcOrd="0" destOrd="0" presId="urn:microsoft.com/office/officeart/2016/7/layout/RepeatingBendingProcessNew"/>
    <dgm:cxn modelId="{99A68955-7DC4-4E79-BF8B-415A18AC4585}" type="presOf" srcId="{FE7F1BBB-5E8D-4AC2-B0D3-786586AC4DE5}" destId="{14AB7A6E-2BE5-4486-9DBA-C2F7F1BC93AF}" srcOrd="0" destOrd="0" presId="urn:microsoft.com/office/officeart/2016/7/layout/RepeatingBendingProcessNew"/>
    <dgm:cxn modelId="{29DBF7BB-538D-4F7D-9647-17E06C67C0AE}" type="presOf" srcId="{9B340896-7B41-4CCA-92FB-49995BA19E97}" destId="{7AECE1DC-4A71-476F-9E51-B5A85BBCC565}" srcOrd="1" destOrd="0" presId="urn:microsoft.com/office/officeart/2016/7/layout/RepeatingBendingProcessNew"/>
    <dgm:cxn modelId="{D0A95A4E-FF2E-44F4-8912-85B000C2527A}" type="presOf" srcId="{F9E0C5F8-44CD-4821-8A51-59E97BB7ED60}" destId="{B95FA247-5CF3-4C51-A18C-183D54E20A9C}" srcOrd="0" destOrd="0" presId="urn:microsoft.com/office/officeart/2016/7/layout/RepeatingBendingProcessNew"/>
    <dgm:cxn modelId="{C67F2F04-87A6-4D5C-8DBF-B49D7C30DEB7}" type="presOf" srcId="{574B68AB-A0D3-430C-9E89-46633F478990}" destId="{6033515A-5ED2-4DA3-9738-85C5FE7387CE}" srcOrd="0" destOrd="0" presId="urn:microsoft.com/office/officeart/2016/7/layout/RepeatingBendingProcessNew"/>
    <dgm:cxn modelId="{6475E4E2-559F-459A-B759-4F399809E3C7}" type="presOf" srcId="{7E48EC2D-EBE5-4D4F-ABA2-E11C3716E48B}" destId="{FA781409-C32F-4AA1-BF2D-26FD99247347}" srcOrd="1" destOrd="0" presId="urn:microsoft.com/office/officeart/2016/7/layout/RepeatingBendingProcessNew"/>
    <dgm:cxn modelId="{C79A228A-0BE7-473F-A043-C2FF7B791BEF}" srcId="{A0103E4D-C4AB-4AF2-ACCC-6BADE393B780}" destId="{EAFFAE59-9EFD-40BE-A3F1-EA33CCA42625}" srcOrd="2" destOrd="0" parTransId="{DE5CB41B-7EFA-42E6-BC8D-3245486215ED}" sibTransId="{7E48EC2D-EBE5-4D4F-ABA2-E11C3716E48B}"/>
    <dgm:cxn modelId="{1C3864EF-C2E8-42CE-A9D6-9564E13AD7C3}" type="presParOf" srcId="{2AE599D5-3842-4B64-9700-5098959F581B}" destId="{B95FA247-5CF3-4C51-A18C-183D54E20A9C}" srcOrd="0" destOrd="0" presId="urn:microsoft.com/office/officeart/2016/7/layout/RepeatingBendingProcessNew"/>
    <dgm:cxn modelId="{7808035C-5722-4C54-B720-971AFF70966C}" type="presParOf" srcId="{2AE599D5-3842-4B64-9700-5098959F581B}" destId="{3349282D-5EAB-4BE4-B2EE-33202BA68BD5}" srcOrd="1" destOrd="0" presId="urn:microsoft.com/office/officeart/2016/7/layout/RepeatingBendingProcessNew"/>
    <dgm:cxn modelId="{20D89D75-A2BE-4348-971A-A8AB72290591}" type="presParOf" srcId="{3349282D-5EAB-4BE4-B2EE-33202BA68BD5}" destId="{C85081BD-2290-46CA-BDBC-E2E312C41739}" srcOrd="0" destOrd="0" presId="urn:microsoft.com/office/officeart/2016/7/layout/RepeatingBendingProcessNew"/>
    <dgm:cxn modelId="{F5A141BD-5C66-4605-A782-919216333030}" type="presParOf" srcId="{2AE599D5-3842-4B64-9700-5098959F581B}" destId="{14AB7A6E-2BE5-4486-9DBA-C2F7F1BC93AF}" srcOrd="2" destOrd="0" presId="urn:microsoft.com/office/officeart/2016/7/layout/RepeatingBendingProcessNew"/>
    <dgm:cxn modelId="{7A59ACD0-33C1-4281-B5AD-EA9F9315228D}" type="presParOf" srcId="{2AE599D5-3842-4B64-9700-5098959F581B}" destId="{F5256482-4C51-457B-B319-6BC8C63FB22C}" srcOrd="3" destOrd="0" presId="urn:microsoft.com/office/officeart/2016/7/layout/RepeatingBendingProcessNew"/>
    <dgm:cxn modelId="{9D27B8C3-2AE0-42DA-BA3F-B5B0DB1CA8D0}" type="presParOf" srcId="{F5256482-4C51-457B-B319-6BC8C63FB22C}" destId="{7AECE1DC-4A71-476F-9E51-B5A85BBCC565}" srcOrd="0" destOrd="0" presId="urn:microsoft.com/office/officeart/2016/7/layout/RepeatingBendingProcessNew"/>
    <dgm:cxn modelId="{9206109E-A9AB-4D74-B9D3-35EEE0509246}" type="presParOf" srcId="{2AE599D5-3842-4B64-9700-5098959F581B}" destId="{666CCF66-074B-4DDA-8825-606C978FAB92}" srcOrd="4" destOrd="0" presId="urn:microsoft.com/office/officeart/2016/7/layout/RepeatingBendingProcessNew"/>
    <dgm:cxn modelId="{B63BC29A-5553-40B9-B371-DFBA2112C351}" type="presParOf" srcId="{2AE599D5-3842-4B64-9700-5098959F581B}" destId="{86B93821-5495-4D62-8F28-DDE3420FDB79}" srcOrd="5" destOrd="0" presId="urn:microsoft.com/office/officeart/2016/7/layout/RepeatingBendingProcessNew"/>
    <dgm:cxn modelId="{A4928531-8B54-4C67-8E3D-D52290942941}" type="presParOf" srcId="{86B93821-5495-4D62-8F28-DDE3420FDB79}" destId="{FA781409-C32F-4AA1-BF2D-26FD99247347}" srcOrd="0" destOrd="0" presId="urn:microsoft.com/office/officeart/2016/7/layout/RepeatingBendingProcessNew"/>
    <dgm:cxn modelId="{26557DAA-1D7A-4C46-8051-5D98E30DB32B}" type="presParOf" srcId="{2AE599D5-3842-4B64-9700-5098959F581B}" destId="{6033515A-5ED2-4DA3-9738-85C5FE7387CE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103E4D-C4AB-4AF2-ACCC-6BADE393B780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9E0C5F8-44CD-4821-8A51-59E97BB7ED60}">
      <dgm:prSet/>
      <dgm:spPr/>
      <dgm:t>
        <a:bodyPr/>
        <a:lstStyle/>
        <a:p>
          <a:r>
            <a:rPr lang="en-US" dirty="0"/>
            <a:t> </a:t>
          </a:r>
          <a:r>
            <a:rPr lang="en-US" dirty="0" smtClean="0"/>
            <a:t>A starting point</a:t>
          </a:r>
          <a:endParaRPr lang="en-US" dirty="0"/>
        </a:p>
      </dgm:t>
    </dgm:pt>
    <dgm:pt modelId="{538E543C-1E2B-4EA2-9A57-639E844C9D48}" type="parTrans" cxnId="{C3AED96C-1816-4A9E-9407-9BEB5751E8D6}">
      <dgm:prSet/>
      <dgm:spPr/>
      <dgm:t>
        <a:bodyPr/>
        <a:lstStyle/>
        <a:p>
          <a:endParaRPr lang="en-US"/>
        </a:p>
      </dgm:t>
    </dgm:pt>
    <dgm:pt modelId="{07D5ABDF-FADE-49B0-85F2-C7D184DFFB21}" type="sibTrans" cxnId="{C3AED96C-1816-4A9E-9407-9BEB5751E8D6}">
      <dgm:prSet/>
      <dgm:spPr/>
      <dgm:t>
        <a:bodyPr/>
        <a:lstStyle/>
        <a:p>
          <a:endParaRPr lang="en-US" dirty="0"/>
        </a:p>
      </dgm:t>
    </dgm:pt>
    <dgm:pt modelId="{EAFFAE59-9EFD-40BE-A3F1-EA33CCA42625}">
      <dgm:prSet/>
      <dgm:spPr/>
      <dgm:t>
        <a:bodyPr/>
        <a:lstStyle/>
        <a:p>
          <a:r>
            <a:rPr lang="en-US" dirty="0" smtClean="0"/>
            <a:t>Some ideas could include, waste bin </a:t>
          </a:r>
          <a:r>
            <a:rPr lang="en-US" dirty="0" err="1" smtClean="0"/>
            <a:t>optimisation</a:t>
          </a:r>
          <a:r>
            <a:rPr lang="en-US" smtClean="0"/>
            <a:t>, composting, specialised waste collections and education</a:t>
          </a:r>
          <a:endParaRPr lang="en-US" dirty="0"/>
        </a:p>
      </dgm:t>
    </dgm:pt>
    <dgm:pt modelId="{DE5CB41B-7EFA-42E6-BC8D-3245486215ED}" type="parTrans" cxnId="{C79A228A-0BE7-473F-A043-C2FF7B791BEF}">
      <dgm:prSet/>
      <dgm:spPr/>
      <dgm:t>
        <a:bodyPr/>
        <a:lstStyle/>
        <a:p>
          <a:endParaRPr lang="en-US"/>
        </a:p>
      </dgm:t>
    </dgm:pt>
    <dgm:pt modelId="{7E48EC2D-EBE5-4D4F-ABA2-E11C3716E48B}" type="sibTrans" cxnId="{C79A228A-0BE7-473F-A043-C2FF7B791BEF}">
      <dgm:prSet/>
      <dgm:spPr/>
      <dgm:t>
        <a:bodyPr/>
        <a:lstStyle/>
        <a:p>
          <a:endParaRPr lang="en-US" dirty="0"/>
        </a:p>
      </dgm:t>
    </dgm:pt>
    <dgm:pt modelId="{574B68AB-A0D3-430C-9E89-46633F478990}">
      <dgm:prSet/>
      <dgm:spPr/>
      <dgm:t>
        <a:bodyPr/>
        <a:lstStyle/>
        <a:p>
          <a:r>
            <a:rPr lang="en-US" dirty="0" smtClean="0"/>
            <a:t>A zero waste workplace is a workplace that completely eliminates waste, rather than managing it via landfill </a:t>
          </a:r>
          <a:endParaRPr lang="en-US" dirty="0"/>
        </a:p>
      </dgm:t>
    </dgm:pt>
    <dgm:pt modelId="{0B29AB4A-3D09-4DBF-AE59-CC5DB679E695}" type="parTrans" cxnId="{B16DF033-309E-480D-84DA-03676C5D3694}">
      <dgm:prSet/>
      <dgm:spPr/>
      <dgm:t>
        <a:bodyPr/>
        <a:lstStyle/>
        <a:p>
          <a:endParaRPr lang="en-US"/>
        </a:p>
      </dgm:t>
    </dgm:pt>
    <dgm:pt modelId="{40FD134D-2B6B-4708-ABF8-E5FC1888E434}" type="sibTrans" cxnId="{B16DF033-309E-480D-84DA-03676C5D3694}">
      <dgm:prSet/>
      <dgm:spPr/>
      <dgm:t>
        <a:bodyPr/>
        <a:lstStyle/>
        <a:p>
          <a:endParaRPr lang="en-US"/>
        </a:p>
      </dgm:t>
    </dgm:pt>
    <dgm:pt modelId="{FE7F1BBB-5E8D-4AC2-B0D3-786586AC4DE5}">
      <dgm:prSet/>
      <dgm:spPr/>
      <dgm:t>
        <a:bodyPr/>
        <a:lstStyle/>
        <a:p>
          <a:r>
            <a:rPr lang="en-US" dirty="0" smtClean="0"/>
            <a:t>Audit your current waste generation to establish a base line</a:t>
          </a:r>
          <a:endParaRPr lang="en-US" dirty="0"/>
        </a:p>
      </dgm:t>
    </dgm:pt>
    <dgm:pt modelId="{71F895F9-89CA-4227-82C3-5783F98EAFD8}" type="parTrans" cxnId="{A4EEA5EB-F398-44A6-AF5A-B6318C3E5510}">
      <dgm:prSet/>
      <dgm:spPr/>
      <dgm:t>
        <a:bodyPr/>
        <a:lstStyle/>
        <a:p>
          <a:endParaRPr lang="en-GB"/>
        </a:p>
      </dgm:t>
    </dgm:pt>
    <dgm:pt modelId="{9B340896-7B41-4CCA-92FB-49995BA19E97}" type="sibTrans" cxnId="{A4EEA5EB-F398-44A6-AF5A-B6318C3E5510}">
      <dgm:prSet/>
      <dgm:spPr/>
      <dgm:t>
        <a:bodyPr/>
        <a:lstStyle/>
        <a:p>
          <a:endParaRPr lang="en-GB" dirty="0"/>
        </a:p>
      </dgm:t>
    </dgm:pt>
    <dgm:pt modelId="{2AE599D5-3842-4B64-9700-5098959F581B}" type="pres">
      <dgm:prSet presAssocID="{A0103E4D-C4AB-4AF2-ACCC-6BADE393B78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5FA247-5CF3-4C51-A18C-183D54E20A9C}" type="pres">
      <dgm:prSet presAssocID="{F9E0C5F8-44CD-4821-8A51-59E97BB7ED6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49282D-5EAB-4BE4-B2EE-33202BA68BD5}" type="pres">
      <dgm:prSet presAssocID="{07D5ABDF-FADE-49B0-85F2-C7D184DFFB21}" presName="sibTrans" presStyleLbl="sibTrans1D1" presStyleIdx="0" presStyleCnt="3"/>
      <dgm:spPr/>
      <dgm:t>
        <a:bodyPr/>
        <a:lstStyle/>
        <a:p>
          <a:endParaRPr lang="en-GB"/>
        </a:p>
      </dgm:t>
    </dgm:pt>
    <dgm:pt modelId="{C85081BD-2290-46CA-BDBC-E2E312C41739}" type="pres">
      <dgm:prSet presAssocID="{07D5ABDF-FADE-49B0-85F2-C7D184DFFB21}" presName="connectorText" presStyleLbl="sibTrans1D1" presStyleIdx="0" presStyleCnt="3"/>
      <dgm:spPr/>
      <dgm:t>
        <a:bodyPr/>
        <a:lstStyle/>
        <a:p>
          <a:endParaRPr lang="en-GB"/>
        </a:p>
      </dgm:t>
    </dgm:pt>
    <dgm:pt modelId="{14AB7A6E-2BE5-4486-9DBA-C2F7F1BC93AF}" type="pres">
      <dgm:prSet presAssocID="{FE7F1BBB-5E8D-4AC2-B0D3-786586AC4DE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256482-4C51-457B-B319-6BC8C63FB22C}" type="pres">
      <dgm:prSet presAssocID="{9B340896-7B41-4CCA-92FB-49995BA19E97}" presName="sibTrans" presStyleLbl="sibTrans1D1" presStyleIdx="1" presStyleCnt="3"/>
      <dgm:spPr/>
      <dgm:t>
        <a:bodyPr/>
        <a:lstStyle/>
        <a:p>
          <a:endParaRPr lang="en-GB"/>
        </a:p>
      </dgm:t>
    </dgm:pt>
    <dgm:pt modelId="{7AECE1DC-4A71-476F-9E51-B5A85BBCC565}" type="pres">
      <dgm:prSet presAssocID="{9B340896-7B41-4CCA-92FB-49995BA19E97}" presName="connectorText" presStyleLbl="sibTrans1D1" presStyleIdx="1" presStyleCnt="3"/>
      <dgm:spPr/>
      <dgm:t>
        <a:bodyPr/>
        <a:lstStyle/>
        <a:p>
          <a:endParaRPr lang="en-GB"/>
        </a:p>
      </dgm:t>
    </dgm:pt>
    <dgm:pt modelId="{666CCF66-074B-4DDA-8825-606C978FAB92}" type="pres">
      <dgm:prSet presAssocID="{EAFFAE59-9EFD-40BE-A3F1-EA33CCA4262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B93821-5495-4D62-8F28-DDE3420FDB79}" type="pres">
      <dgm:prSet presAssocID="{7E48EC2D-EBE5-4D4F-ABA2-E11C3716E48B}" presName="sibTrans" presStyleLbl="sibTrans1D1" presStyleIdx="2" presStyleCnt="3"/>
      <dgm:spPr/>
      <dgm:t>
        <a:bodyPr/>
        <a:lstStyle/>
        <a:p>
          <a:endParaRPr lang="en-GB"/>
        </a:p>
      </dgm:t>
    </dgm:pt>
    <dgm:pt modelId="{FA781409-C32F-4AA1-BF2D-26FD99247347}" type="pres">
      <dgm:prSet presAssocID="{7E48EC2D-EBE5-4D4F-ABA2-E11C3716E48B}" presName="connectorText" presStyleLbl="sibTrans1D1" presStyleIdx="2" presStyleCnt="3"/>
      <dgm:spPr/>
      <dgm:t>
        <a:bodyPr/>
        <a:lstStyle/>
        <a:p>
          <a:endParaRPr lang="en-GB"/>
        </a:p>
      </dgm:t>
    </dgm:pt>
    <dgm:pt modelId="{6033515A-5ED2-4DA3-9738-85C5FE7387CE}" type="pres">
      <dgm:prSet presAssocID="{574B68AB-A0D3-430C-9E89-46633F47899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76D09EE-9C68-493D-8A02-827559B74D64}" type="presOf" srcId="{FE7F1BBB-5E8D-4AC2-B0D3-786586AC4DE5}" destId="{14AB7A6E-2BE5-4486-9DBA-C2F7F1BC93AF}" srcOrd="0" destOrd="0" presId="urn:microsoft.com/office/officeart/2016/7/layout/RepeatingBendingProcessNew"/>
    <dgm:cxn modelId="{68FA183B-9632-495B-98DE-2950FE37530C}" type="presOf" srcId="{07D5ABDF-FADE-49B0-85F2-C7D184DFFB21}" destId="{C85081BD-2290-46CA-BDBC-E2E312C41739}" srcOrd="1" destOrd="0" presId="urn:microsoft.com/office/officeart/2016/7/layout/RepeatingBendingProcessNew"/>
    <dgm:cxn modelId="{B16DF033-309E-480D-84DA-03676C5D3694}" srcId="{A0103E4D-C4AB-4AF2-ACCC-6BADE393B780}" destId="{574B68AB-A0D3-430C-9E89-46633F478990}" srcOrd="3" destOrd="0" parTransId="{0B29AB4A-3D09-4DBF-AE59-CC5DB679E695}" sibTransId="{40FD134D-2B6B-4708-ABF8-E5FC1888E434}"/>
    <dgm:cxn modelId="{8016C992-AFF4-4CDE-832D-58D4CE76378B}" type="presOf" srcId="{07D5ABDF-FADE-49B0-85F2-C7D184DFFB21}" destId="{3349282D-5EAB-4BE4-B2EE-33202BA68BD5}" srcOrd="0" destOrd="0" presId="urn:microsoft.com/office/officeart/2016/7/layout/RepeatingBendingProcessNew"/>
    <dgm:cxn modelId="{C3AED96C-1816-4A9E-9407-9BEB5751E8D6}" srcId="{A0103E4D-C4AB-4AF2-ACCC-6BADE393B780}" destId="{F9E0C5F8-44CD-4821-8A51-59E97BB7ED60}" srcOrd="0" destOrd="0" parTransId="{538E543C-1E2B-4EA2-9A57-639E844C9D48}" sibTransId="{07D5ABDF-FADE-49B0-85F2-C7D184DFFB21}"/>
    <dgm:cxn modelId="{A4EEA5EB-F398-44A6-AF5A-B6318C3E5510}" srcId="{A0103E4D-C4AB-4AF2-ACCC-6BADE393B780}" destId="{FE7F1BBB-5E8D-4AC2-B0D3-786586AC4DE5}" srcOrd="1" destOrd="0" parTransId="{71F895F9-89CA-4227-82C3-5783F98EAFD8}" sibTransId="{9B340896-7B41-4CCA-92FB-49995BA19E97}"/>
    <dgm:cxn modelId="{107F643A-FF48-44E0-99AF-27D457544060}" type="presOf" srcId="{A0103E4D-C4AB-4AF2-ACCC-6BADE393B780}" destId="{2AE599D5-3842-4B64-9700-5098959F581B}" srcOrd="0" destOrd="0" presId="urn:microsoft.com/office/officeart/2016/7/layout/RepeatingBendingProcessNew"/>
    <dgm:cxn modelId="{9E268573-1F59-4DE5-971A-5AC059061EB7}" type="presOf" srcId="{574B68AB-A0D3-430C-9E89-46633F478990}" destId="{6033515A-5ED2-4DA3-9738-85C5FE7387CE}" srcOrd="0" destOrd="0" presId="urn:microsoft.com/office/officeart/2016/7/layout/RepeatingBendingProcessNew"/>
    <dgm:cxn modelId="{E106DF3B-5E61-4EEB-A1BA-2707009CA7D4}" type="presOf" srcId="{7E48EC2D-EBE5-4D4F-ABA2-E11C3716E48B}" destId="{86B93821-5495-4D62-8F28-DDE3420FDB79}" srcOrd="0" destOrd="0" presId="urn:microsoft.com/office/officeart/2016/7/layout/RepeatingBendingProcessNew"/>
    <dgm:cxn modelId="{8431B58A-4CB2-41CB-8884-2B6446FFBB7C}" type="presOf" srcId="{F9E0C5F8-44CD-4821-8A51-59E97BB7ED60}" destId="{B95FA247-5CF3-4C51-A18C-183D54E20A9C}" srcOrd="0" destOrd="0" presId="urn:microsoft.com/office/officeart/2016/7/layout/RepeatingBendingProcessNew"/>
    <dgm:cxn modelId="{F7A1EEFC-7635-4DD8-89A9-6B53AE9CC095}" type="presOf" srcId="{7E48EC2D-EBE5-4D4F-ABA2-E11C3716E48B}" destId="{FA781409-C32F-4AA1-BF2D-26FD99247347}" srcOrd="1" destOrd="0" presId="urn:microsoft.com/office/officeart/2016/7/layout/RepeatingBendingProcessNew"/>
    <dgm:cxn modelId="{68DA55FD-83B1-4F2D-87CC-F53EF123B492}" type="presOf" srcId="{9B340896-7B41-4CCA-92FB-49995BA19E97}" destId="{F5256482-4C51-457B-B319-6BC8C63FB22C}" srcOrd="0" destOrd="0" presId="urn:microsoft.com/office/officeart/2016/7/layout/RepeatingBendingProcessNew"/>
    <dgm:cxn modelId="{AF9D7104-5849-44A9-8DDA-7A1D11325A57}" type="presOf" srcId="{9B340896-7B41-4CCA-92FB-49995BA19E97}" destId="{7AECE1DC-4A71-476F-9E51-B5A85BBCC565}" srcOrd="1" destOrd="0" presId="urn:microsoft.com/office/officeart/2016/7/layout/RepeatingBendingProcessNew"/>
    <dgm:cxn modelId="{C79A228A-0BE7-473F-A043-C2FF7B791BEF}" srcId="{A0103E4D-C4AB-4AF2-ACCC-6BADE393B780}" destId="{EAFFAE59-9EFD-40BE-A3F1-EA33CCA42625}" srcOrd="2" destOrd="0" parTransId="{DE5CB41B-7EFA-42E6-BC8D-3245486215ED}" sibTransId="{7E48EC2D-EBE5-4D4F-ABA2-E11C3716E48B}"/>
    <dgm:cxn modelId="{B7072A8D-E619-487A-A55F-A9ABE8189276}" type="presOf" srcId="{EAFFAE59-9EFD-40BE-A3F1-EA33CCA42625}" destId="{666CCF66-074B-4DDA-8825-606C978FAB92}" srcOrd="0" destOrd="0" presId="urn:microsoft.com/office/officeart/2016/7/layout/RepeatingBendingProcessNew"/>
    <dgm:cxn modelId="{A6B10F7A-AA52-4E5C-A9F8-9BC28E742C1E}" type="presParOf" srcId="{2AE599D5-3842-4B64-9700-5098959F581B}" destId="{B95FA247-5CF3-4C51-A18C-183D54E20A9C}" srcOrd="0" destOrd="0" presId="urn:microsoft.com/office/officeart/2016/7/layout/RepeatingBendingProcessNew"/>
    <dgm:cxn modelId="{350F7A3F-5D63-4858-ACF9-CB97527C2343}" type="presParOf" srcId="{2AE599D5-3842-4B64-9700-5098959F581B}" destId="{3349282D-5EAB-4BE4-B2EE-33202BA68BD5}" srcOrd="1" destOrd="0" presId="urn:microsoft.com/office/officeart/2016/7/layout/RepeatingBendingProcessNew"/>
    <dgm:cxn modelId="{23B786E4-B11F-428C-BD9A-539DD6B44BCD}" type="presParOf" srcId="{3349282D-5EAB-4BE4-B2EE-33202BA68BD5}" destId="{C85081BD-2290-46CA-BDBC-E2E312C41739}" srcOrd="0" destOrd="0" presId="urn:microsoft.com/office/officeart/2016/7/layout/RepeatingBendingProcessNew"/>
    <dgm:cxn modelId="{51F9CC9D-EF5F-44C0-9FD6-63E34C66ABB9}" type="presParOf" srcId="{2AE599D5-3842-4B64-9700-5098959F581B}" destId="{14AB7A6E-2BE5-4486-9DBA-C2F7F1BC93AF}" srcOrd="2" destOrd="0" presId="urn:microsoft.com/office/officeart/2016/7/layout/RepeatingBendingProcessNew"/>
    <dgm:cxn modelId="{ECCE1389-73B0-48EA-AF8F-488CFF1568D1}" type="presParOf" srcId="{2AE599D5-3842-4B64-9700-5098959F581B}" destId="{F5256482-4C51-457B-B319-6BC8C63FB22C}" srcOrd="3" destOrd="0" presId="urn:microsoft.com/office/officeart/2016/7/layout/RepeatingBendingProcessNew"/>
    <dgm:cxn modelId="{A13F6998-A64D-4251-B371-7653B39BEDA0}" type="presParOf" srcId="{F5256482-4C51-457B-B319-6BC8C63FB22C}" destId="{7AECE1DC-4A71-476F-9E51-B5A85BBCC565}" srcOrd="0" destOrd="0" presId="urn:microsoft.com/office/officeart/2016/7/layout/RepeatingBendingProcessNew"/>
    <dgm:cxn modelId="{E6D3A9F8-E414-4D27-A30F-AAEC2D7D2072}" type="presParOf" srcId="{2AE599D5-3842-4B64-9700-5098959F581B}" destId="{666CCF66-074B-4DDA-8825-606C978FAB92}" srcOrd="4" destOrd="0" presId="urn:microsoft.com/office/officeart/2016/7/layout/RepeatingBendingProcessNew"/>
    <dgm:cxn modelId="{00493B2F-0BA6-4EF0-8079-4CF4744B5BED}" type="presParOf" srcId="{2AE599D5-3842-4B64-9700-5098959F581B}" destId="{86B93821-5495-4D62-8F28-DDE3420FDB79}" srcOrd="5" destOrd="0" presId="urn:microsoft.com/office/officeart/2016/7/layout/RepeatingBendingProcessNew"/>
    <dgm:cxn modelId="{9CA1F661-C841-4109-9D71-FFEBF233F484}" type="presParOf" srcId="{86B93821-5495-4D62-8F28-DDE3420FDB79}" destId="{FA781409-C32F-4AA1-BF2D-26FD99247347}" srcOrd="0" destOrd="0" presId="urn:microsoft.com/office/officeart/2016/7/layout/RepeatingBendingProcessNew"/>
    <dgm:cxn modelId="{8C32D658-2CF0-438D-A9A5-F51AF5D87777}" type="presParOf" srcId="{2AE599D5-3842-4B64-9700-5098959F581B}" destId="{6033515A-5ED2-4DA3-9738-85C5FE7387CE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103E4D-C4AB-4AF2-ACCC-6BADE393B780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9E0C5F8-44CD-4821-8A51-59E97BB7ED60}">
      <dgm:prSet custT="1"/>
      <dgm:spPr/>
      <dgm:t>
        <a:bodyPr/>
        <a:lstStyle/>
        <a:p>
          <a:r>
            <a:rPr lang="en-US" sz="1800"/>
            <a:t>There have been a number of positive environmental effects noted</a:t>
          </a:r>
          <a:endParaRPr lang="en-US" sz="1800" dirty="0"/>
        </a:p>
      </dgm:t>
    </dgm:pt>
    <dgm:pt modelId="{538E543C-1E2B-4EA2-9A57-639E844C9D48}" type="parTrans" cxnId="{C3AED96C-1816-4A9E-9407-9BEB5751E8D6}">
      <dgm:prSet/>
      <dgm:spPr/>
      <dgm:t>
        <a:bodyPr/>
        <a:lstStyle/>
        <a:p>
          <a:endParaRPr lang="en-US"/>
        </a:p>
      </dgm:t>
    </dgm:pt>
    <dgm:pt modelId="{07D5ABDF-FADE-49B0-85F2-C7D184DFFB21}" type="sibTrans" cxnId="{C3AED96C-1816-4A9E-9407-9BEB5751E8D6}">
      <dgm:prSet/>
      <dgm:spPr/>
      <dgm:t>
        <a:bodyPr/>
        <a:lstStyle/>
        <a:p>
          <a:endParaRPr lang="en-US"/>
        </a:p>
      </dgm:t>
    </dgm:pt>
    <dgm:pt modelId="{EAFFAE59-9EFD-40BE-A3F1-EA33CCA4262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/>
            <a:t>There are also a number of negative environmental effects noted</a:t>
          </a:r>
          <a:endParaRPr lang="en-US" sz="1800" dirty="0"/>
        </a:p>
      </dgm:t>
    </dgm:pt>
    <dgm:pt modelId="{DE5CB41B-7EFA-42E6-BC8D-3245486215ED}" type="parTrans" cxnId="{C79A228A-0BE7-473F-A043-C2FF7B791BEF}">
      <dgm:prSet/>
      <dgm:spPr/>
      <dgm:t>
        <a:bodyPr/>
        <a:lstStyle/>
        <a:p>
          <a:endParaRPr lang="en-US"/>
        </a:p>
      </dgm:t>
    </dgm:pt>
    <dgm:pt modelId="{7E48EC2D-EBE5-4D4F-ABA2-E11C3716E48B}" type="sibTrans" cxnId="{C79A228A-0BE7-473F-A043-C2FF7B791BEF}">
      <dgm:prSet/>
      <dgm:spPr/>
      <dgm:t>
        <a:bodyPr/>
        <a:lstStyle/>
        <a:p>
          <a:endParaRPr lang="en-US"/>
        </a:p>
      </dgm:t>
    </dgm:pt>
    <dgm:pt modelId="{574B68AB-A0D3-430C-9E89-46633F47899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/>
            <a:t>Increased medical waste</a:t>
          </a:r>
        </a:p>
        <a:p>
          <a:pPr>
            <a:lnSpc>
              <a:spcPct val="100000"/>
            </a:lnSpc>
          </a:pPr>
          <a:r>
            <a:rPr lang="en-US" sz="1800"/>
            <a:t>Haphazard disposal of PPE</a:t>
          </a:r>
        </a:p>
        <a:p>
          <a:pPr>
            <a:lnSpc>
              <a:spcPct val="100000"/>
            </a:lnSpc>
          </a:pPr>
          <a:r>
            <a:rPr lang="en-US" sz="1800"/>
            <a:t>Increased municipal waste </a:t>
          </a:r>
          <a:endParaRPr lang="en-US" sz="1800" dirty="0"/>
        </a:p>
      </dgm:t>
    </dgm:pt>
    <dgm:pt modelId="{0B29AB4A-3D09-4DBF-AE59-CC5DB679E695}" type="parTrans" cxnId="{B16DF033-309E-480D-84DA-03676C5D3694}">
      <dgm:prSet/>
      <dgm:spPr/>
      <dgm:t>
        <a:bodyPr/>
        <a:lstStyle/>
        <a:p>
          <a:endParaRPr lang="en-US"/>
        </a:p>
      </dgm:t>
    </dgm:pt>
    <dgm:pt modelId="{40FD134D-2B6B-4708-ABF8-E5FC1888E434}" type="sibTrans" cxnId="{B16DF033-309E-480D-84DA-03676C5D3694}">
      <dgm:prSet/>
      <dgm:spPr/>
      <dgm:t>
        <a:bodyPr/>
        <a:lstStyle/>
        <a:p>
          <a:endParaRPr lang="en-US"/>
        </a:p>
      </dgm:t>
    </dgm:pt>
    <dgm:pt modelId="{FE7F1BBB-5E8D-4AC2-B0D3-786586AC4DE5}">
      <dgm:prSet custT="1"/>
      <dgm:spPr/>
      <dgm:t>
        <a:bodyPr/>
        <a:lstStyle/>
        <a:p>
          <a:r>
            <a:rPr lang="en-US" sz="1800" dirty="0"/>
            <a:t>Reduced GHG emissions</a:t>
          </a:r>
        </a:p>
        <a:p>
          <a:r>
            <a:rPr lang="en-US" sz="1800" dirty="0"/>
            <a:t>Improved water quality</a:t>
          </a:r>
        </a:p>
        <a:p>
          <a:r>
            <a:rPr lang="en-US" sz="1800" dirty="0"/>
            <a:t>Improved air quality</a:t>
          </a:r>
        </a:p>
        <a:p>
          <a:r>
            <a:rPr lang="en-US" sz="1800" dirty="0"/>
            <a:t>Less noise pollution</a:t>
          </a:r>
        </a:p>
        <a:p>
          <a:r>
            <a:rPr lang="en-US" sz="1800" dirty="0"/>
            <a:t>Restored wildlife</a:t>
          </a:r>
        </a:p>
      </dgm:t>
    </dgm:pt>
    <dgm:pt modelId="{71F895F9-89CA-4227-82C3-5783F98EAFD8}" type="parTrans" cxnId="{A4EEA5EB-F398-44A6-AF5A-B6318C3E5510}">
      <dgm:prSet/>
      <dgm:spPr/>
      <dgm:t>
        <a:bodyPr/>
        <a:lstStyle/>
        <a:p>
          <a:endParaRPr lang="en-GB"/>
        </a:p>
      </dgm:t>
    </dgm:pt>
    <dgm:pt modelId="{9B340896-7B41-4CCA-92FB-49995BA19E97}" type="sibTrans" cxnId="{A4EEA5EB-F398-44A6-AF5A-B6318C3E5510}">
      <dgm:prSet/>
      <dgm:spPr/>
      <dgm:t>
        <a:bodyPr/>
        <a:lstStyle/>
        <a:p>
          <a:endParaRPr lang="en-GB"/>
        </a:p>
      </dgm:t>
    </dgm:pt>
    <dgm:pt modelId="{2AE599D5-3842-4B64-9700-5098959F581B}" type="pres">
      <dgm:prSet presAssocID="{A0103E4D-C4AB-4AF2-ACCC-6BADE393B78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5FA247-5CF3-4C51-A18C-183D54E20A9C}" type="pres">
      <dgm:prSet presAssocID="{F9E0C5F8-44CD-4821-8A51-59E97BB7ED60}" presName="node" presStyleLbl="node1" presStyleIdx="0" presStyleCnt="4" custScaleX="234812" custScaleY="241696" custLinFactNeighborX="-1084" custLinFactNeighborY="118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49282D-5EAB-4BE4-B2EE-33202BA68BD5}" type="pres">
      <dgm:prSet presAssocID="{07D5ABDF-FADE-49B0-85F2-C7D184DFFB21}" presName="sibTrans" presStyleLbl="sibTrans1D1" presStyleIdx="0" presStyleCnt="3"/>
      <dgm:spPr/>
      <dgm:t>
        <a:bodyPr/>
        <a:lstStyle/>
        <a:p>
          <a:endParaRPr lang="en-GB"/>
        </a:p>
      </dgm:t>
    </dgm:pt>
    <dgm:pt modelId="{C85081BD-2290-46CA-BDBC-E2E312C41739}" type="pres">
      <dgm:prSet presAssocID="{07D5ABDF-FADE-49B0-85F2-C7D184DFFB21}" presName="connectorText" presStyleLbl="sibTrans1D1" presStyleIdx="0" presStyleCnt="3"/>
      <dgm:spPr/>
      <dgm:t>
        <a:bodyPr/>
        <a:lstStyle/>
        <a:p>
          <a:endParaRPr lang="en-GB"/>
        </a:p>
      </dgm:t>
    </dgm:pt>
    <dgm:pt modelId="{14AB7A6E-2BE5-4486-9DBA-C2F7F1BC93AF}" type="pres">
      <dgm:prSet presAssocID="{FE7F1BBB-5E8D-4AC2-B0D3-786586AC4DE5}" presName="node" presStyleLbl="node1" presStyleIdx="1" presStyleCnt="4" custScaleX="234812" custScaleY="241696" custLinFactNeighborX="-278" custLinFactNeighborY="9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256482-4C51-457B-B319-6BC8C63FB22C}" type="pres">
      <dgm:prSet presAssocID="{9B340896-7B41-4CCA-92FB-49995BA19E97}" presName="sibTrans" presStyleLbl="sibTrans1D1" presStyleIdx="1" presStyleCnt="3"/>
      <dgm:spPr/>
      <dgm:t>
        <a:bodyPr/>
        <a:lstStyle/>
        <a:p>
          <a:endParaRPr lang="en-GB"/>
        </a:p>
      </dgm:t>
    </dgm:pt>
    <dgm:pt modelId="{7AECE1DC-4A71-476F-9E51-B5A85BBCC565}" type="pres">
      <dgm:prSet presAssocID="{9B340896-7B41-4CCA-92FB-49995BA19E97}" presName="connectorText" presStyleLbl="sibTrans1D1" presStyleIdx="1" presStyleCnt="3"/>
      <dgm:spPr/>
      <dgm:t>
        <a:bodyPr/>
        <a:lstStyle/>
        <a:p>
          <a:endParaRPr lang="en-GB"/>
        </a:p>
      </dgm:t>
    </dgm:pt>
    <dgm:pt modelId="{666CCF66-074B-4DDA-8825-606C978FAB92}" type="pres">
      <dgm:prSet presAssocID="{EAFFAE59-9EFD-40BE-A3F1-EA33CCA42625}" presName="node" presStyleLbl="node1" presStyleIdx="2" presStyleCnt="4" custScaleX="234812" custScaleY="24169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B93821-5495-4D62-8F28-DDE3420FDB79}" type="pres">
      <dgm:prSet presAssocID="{7E48EC2D-EBE5-4D4F-ABA2-E11C3716E48B}" presName="sibTrans" presStyleLbl="sibTrans1D1" presStyleIdx="2" presStyleCnt="3"/>
      <dgm:spPr/>
      <dgm:t>
        <a:bodyPr/>
        <a:lstStyle/>
        <a:p>
          <a:endParaRPr lang="en-GB"/>
        </a:p>
      </dgm:t>
    </dgm:pt>
    <dgm:pt modelId="{FA781409-C32F-4AA1-BF2D-26FD99247347}" type="pres">
      <dgm:prSet presAssocID="{7E48EC2D-EBE5-4D4F-ABA2-E11C3716E48B}" presName="connectorText" presStyleLbl="sibTrans1D1" presStyleIdx="2" presStyleCnt="3"/>
      <dgm:spPr/>
      <dgm:t>
        <a:bodyPr/>
        <a:lstStyle/>
        <a:p>
          <a:endParaRPr lang="en-GB"/>
        </a:p>
      </dgm:t>
    </dgm:pt>
    <dgm:pt modelId="{6033515A-5ED2-4DA3-9738-85C5FE7387CE}" type="pres">
      <dgm:prSet presAssocID="{574B68AB-A0D3-430C-9E89-46633F478990}" presName="node" presStyleLbl="node1" presStyleIdx="3" presStyleCnt="4" custScaleX="234812" custScaleY="24169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068B97F-F2D0-4D99-8BC3-558D7B456861}" type="presOf" srcId="{9B340896-7B41-4CCA-92FB-49995BA19E97}" destId="{F5256482-4C51-457B-B319-6BC8C63FB22C}" srcOrd="0" destOrd="0" presId="urn:microsoft.com/office/officeart/2016/7/layout/RepeatingBendingProcessNew"/>
    <dgm:cxn modelId="{FD986C80-A81C-4AC3-83B0-8A9E87D0B7BC}" type="presOf" srcId="{7E48EC2D-EBE5-4D4F-ABA2-E11C3716E48B}" destId="{86B93821-5495-4D62-8F28-DDE3420FDB79}" srcOrd="0" destOrd="0" presId="urn:microsoft.com/office/officeart/2016/7/layout/RepeatingBendingProcessNew"/>
    <dgm:cxn modelId="{A23A4D3D-6DCD-4C03-9424-72FFB278719A}" type="presOf" srcId="{FE7F1BBB-5E8D-4AC2-B0D3-786586AC4DE5}" destId="{14AB7A6E-2BE5-4486-9DBA-C2F7F1BC93AF}" srcOrd="0" destOrd="0" presId="urn:microsoft.com/office/officeart/2016/7/layout/RepeatingBendingProcessNew"/>
    <dgm:cxn modelId="{DB011246-34E9-43B1-83E2-B17EEC5E06FC}" type="presOf" srcId="{7E48EC2D-EBE5-4D4F-ABA2-E11C3716E48B}" destId="{FA781409-C32F-4AA1-BF2D-26FD99247347}" srcOrd="1" destOrd="0" presId="urn:microsoft.com/office/officeart/2016/7/layout/RepeatingBendingProcessNew"/>
    <dgm:cxn modelId="{9287D03D-11B0-40F7-B2D4-D7D78CC66B27}" type="presOf" srcId="{574B68AB-A0D3-430C-9E89-46633F478990}" destId="{6033515A-5ED2-4DA3-9738-85C5FE7387CE}" srcOrd="0" destOrd="0" presId="urn:microsoft.com/office/officeart/2016/7/layout/RepeatingBendingProcessNew"/>
    <dgm:cxn modelId="{898F5DC9-99A1-45F2-9B1B-99E09EDA1082}" type="presOf" srcId="{07D5ABDF-FADE-49B0-85F2-C7D184DFFB21}" destId="{3349282D-5EAB-4BE4-B2EE-33202BA68BD5}" srcOrd="0" destOrd="0" presId="urn:microsoft.com/office/officeart/2016/7/layout/RepeatingBendingProcessNew"/>
    <dgm:cxn modelId="{B16DF033-309E-480D-84DA-03676C5D3694}" srcId="{A0103E4D-C4AB-4AF2-ACCC-6BADE393B780}" destId="{574B68AB-A0D3-430C-9E89-46633F478990}" srcOrd="3" destOrd="0" parTransId="{0B29AB4A-3D09-4DBF-AE59-CC5DB679E695}" sibTransId="{40FD134D-2B6B-4708-ABF8-E5FC1888E434}"/>
    <dgm:cxn modelId="{C3AED96C-1816-4A9E-9407-9BEB5751E8D6}" srcId="{A0103E4D-C4AB-4AF2-ACCC-6BADE393B780}" destId="{F9E0C5F8-44CD-4821-8A51-59E97BB7ED60}" srcOrd="0" destOrd="0" parTransId="{538E543C-1E2B-4EA2-9A57-639E844C9D48}" sibTransId="{07D5ABDF-FADE-49B0-85F2-C7D184DFFB21}"/>
    <dgm:cxn modelId="{A4EEA5EB-F398-44A6-AF5A-B6318C3E5510}" srcId="{A0103E4D-C4AB-4AF2-ACCC-6BADE393B780}" destId="{FE7F1BBB-5E8D-4AC2-B0D3-786586AC4DE5}" srcOrd="1" destOrd="0" parTransId="{71F895F9-89CA-4227-82C3-5783F98EAFD8}" sibTransId="{9B340896-7B41-4CCA-92FB-49995BA19E97}"/>
    <dgm:cxn modelId="{A918E610-4F53-41A3-ADBE-242EFC81F474}" type="presOf" srcId="{07D5ABDF-FADE-49B0-85F2-C7D184DFFB21}" destId="{C85081BD-2290-46CA-BDBC-E2E312C41739}" srcOrd="1" destOrd="0" presId="urn:microsoft.com/office/officeart/2016/7/layout/RepeatingBendingProcessNew"/>
    <dgm:cxn modelId="{EEF8D444-13E6-475E-BAA6-3770BBE8B755}" type="presOf" srcId="{A0103E4D-C4AB-4AF2-ACCC-6BADE393B780}" destId="{2AE599D5-3842-4B64-9700-5098959F581B}" srcOrd="0" destOrd="0" presId="urn:microsoft.com/office/officeart/2016/7/layout/RepeatingBendingProcessNew"/>
    <dgm:cxn modelId="{C74532F7-EF49-4323-B885-D127B45479F5}" type="presOf" srcId="{EAFFAE59-9EFD-40BE-A3F1-EA33CCA42625}" destId="{666CCF66-074B-4DDA-8825-606C978FAB92}" srcOrd="0" destOrd="0" presId="urn:microsoft.com/office/officeart/2016/7/layout/RepeatingBendingProcessNew"/>
    <dgm:cxn modelId="{7FEF44BE-D0B9-4F15-B333-4EA8311BF1EF}" type="presOf" srcId="{9B340896-7B41-4CCA-92FB-49995BA19E97}" destId="{7AECE1DC-4A71-476F-9E51-B5A85BBCC565}" srcOrd="1" destOrd="0" presId="urn:microsoft.com/office/officeart/2016/7/layout/RepeatingBendingProcessNew"/>
    <dgm:cxn modelId="{C79A228A-0BE7-473F-A043-C2FF7B791BEF}" srcId="{A0103E4D-C4AB-4AF2-ACCC-6BADE393B780}" destId="{EAFFAE59-9EFD-40BE-A3F1-EA33CCA42625}" srcOrd="2" destOrd="0" parTransId="{DE5CB41B-7EFA-42E6-BC8D-3245486215ED}" sibTransId="{7E48EC2D-EBE5-4D4F-ABA2-E11C3716E48B}"/>
    <dgm:cxn modelId="{F11F9DE0-E11A-43E4-A084-40D078903E71}" type="presOf" srcId="{F9E0C5F8-44CD-4821-8A51-59E97BB7ED60}" destId="{B95FA247-5CF3-4C51-A18C-183D54E20A9C}" srcOrd="0" destOrd="0" presId="urn:microsoft.com/office/officeart/2016/7/layout/RepeatingBendingProcessNew"/>
    <dgm:cxn modelId="{957CDDB9-DE70-4AD5-9228-118BE498F0B7}" type="presParOf" srcId="{2AE599D5-3842-4B64-9700-5098959F581B}" destId="{B95FA247-5CF3-4C51-A18C-183D54E20A9C}" srcOrd="0" destOrd="0" presId="urn:microsoft.com/office/officeart/2016/7/layout/RepeatingBendingProcessNew"/>
    <dgm:cxn modelId="{6DB79EEF-D18E-499C-9559-85A5F2858A5E}" type="presParOf" srcId="{2AE599D5-3842-4B64-9700-5098959F581B}" destId="{3349282D-5EAB-4BE4-B2EE-33202BA68BD5}" srcOrd="1" destOrd="0" presId="urn:microsoft.com/office/officeart/2016/7/layout/RepeatingBendingProcessNew"/>
    <dgm:cxn modelId="{11C3A561-B01B-4F9B-BE66-CEE32A093B53}" type="presParOf" srcId="{3349282D-5EAB-4BE4-B2EE-33202BA68BD5}" destId="{C85081BD-2290-46CA-BDBC-E2E312C41739}" srcOrd="0" destOrd="0" presId="urn:microsoft.com/office/officeart/2016/7/layout/RepeatingBendingProcessNew"/>
    <dgm:cxn modelId="{F3DD3E85-3795-46BE-A8E7-037C4AC1069D}" type="presParOf" srcId="{2AE599D5-3842-4B64-9700-5098959F581B}" destId="{14AB7A6E-2BE5-4486-9DBA-C2F7F1BC93AF}" srcOrd="2" destOrd="0" presId="urn:microsoft.com/office/officeart/2016/7/layout/RepeatingBendingProcessNew"/>
    <dgm:cxn modelId="{60CD21D6-351B-4F69-B3CE-9B1911BAC9F8}" type="presParOf" srcId="{2AE599D5-3842-4B64-9700-5098959F581B}" destId="{F5256482-4C51-457B-B319-6BC8C63FB22C}" srcOrd="3" destOrd="0" presId="urn:microsoft.com/office/officeart/2016/7/layout/RepeatingBendingProcessNew"/>
    <dgm:cxn modelId="{319D3FE0-B338-4061-94E4-36544B8099B5}" type="presParOf" srcId="{F5256482-4C51-457B-B319-6BC8C63FB22C}" destId="{7AECE1DC-4A71-476F-9E51-B5A85BBCC565}" srcOrd="0" destOrd="0" presId="urn:microsoft.com/office/officeart/2016/7/layout/RepeatingBendingProcessNew"/>
    <dgm:cxn modelId="{1DF5E8DE-79E6-42F1-B648-BCCC5CE75225}" type="presParOf" srcId="{2AE599D5-3842-4B64-9700-5098959F581B}" destId="{666CCF66-074B-4DDA-8825-606C978FAB92}" srcOrd="4" destOrd="0" presId="urn:microsoft.com/office/officeart/2016/7/layout/RepeatingBendingProcessNew"/>
    <dgm:cxn modelId="{04F2AD74-9A5B-4742-8488-632A85E5A61C}" type="presParOf" srcId="{2AE599D5-3842-4B64-9700-5098959F581B}" destId="{86B93821-5495-4D62-8F28-DDE3420FDB79}" srcOrd="5" destOrd="0" presId="urn:microsoft.com/office/officeart/2016/7/layout/RepeatingBendingProcessNew"/>
    <dgm:cxn modelId="{3604F24C-E468-4D02-9406-330FF59F4098}" type="presParOf" srcId="{86B93821-5495-4D62-8F28-DDE3420FDB79}" destId="{FA781409-C32F-4AA1-BF2D-26FD99247347}" srcOrd="0" destOrd="0" presId="urn:microsoft.com/office/officeart/2016/7/layout/RepeatingBendingProcessNew"/>
    <dgm:cxn modelId="{8BD2AB54-0027-42DD-BDC6-1FAC92FB396A}" type="presParOf" srcId="{2AE599D5-3842-4B64-9700-5098959F581B}" destId="{6033515A-5ED2-4DA3-9738-85C5FE7387CE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36B125-4AA9-429A-9658-2988FE06978A}">
      <dsp:nvSpPr>
        <dsp:cNvPr id="0" name=""/>
        <dsp:cNvSpPr/>
      </dsp:nvSpPr>
      <dsp:spPr>
        <a:xfrm>
          <a:off x="10829" y="29"/>
          <a:ext cx="3096019" cy="18576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A green economy is an economy that aims at reducing environmental risks and ecological scarcities, and that aims for sustainable development without degrading the environment</a:t>
          </a:r>
        </a:p>
      </dsp:txBody>
      <dsp:txXfrm>
        <a:off x="10829" y="29"/>
        <a:ext cx="3096019" cy="1857611"/>
      </dsp:txXfrm>
    </dsp:sp>
    <dsp:sp modelId="{084C8487-5B35-492C-9D8E-9BFDAD5A5BD5}">
      <dsp:nvSpPr>
        <dsp:cNvPr id="0" name=""/>
        <dsp:cNvSpPr/>
      </dsp:nvSpPr>
      <dsp:spPr>
        <a:xfrm>
          <a:off x="3416451" y="29"/>
          <a:ext cx="3096019" cy="1857611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To be green an economy must not only be efficient, but also fair</a:t>
          </a:r>
        </a:p>
      </dsp:txBody>
      <dsp:txXfrm>
        <a:off x="3416451" y="29"/>
        <a:ext cx="3096019" cy="1857611"/>
      </dsp:txXfrm>
    </dsp:sp>
    <dsp:sp modelId="{13503D3F-12AC-4561-ACAE-9DCFA2783E5B}">
      <dsp:nvSpPr>
        <dsp:cNvPr id="0" name=""/>
        <dsp:cNvSpPr/>
      </dsp:nvSpPr>
      <dsp:spPr>
        <a:xfrm>
          <a:off x="1713640" y="2167243"/>
          <a:ext cx="3096019" cy="1857611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A green economy is an economy that is low carbon, resource efficient and socially inclusive</a:t>
          </a:r>
        </a:p>
      </dsp:txBody>
      <dsp:txXfrm>
        <a:off x="1713640" y="2167243"/>
        <a:ext cx="3096019" cy="18576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9282D-5EAB-4BE4-B2EE-33202BA68BD5}">
      <dsp:nvSpPr>
        <dsp:cNvPr id="0" name=""/>
        <dsp:cNvSpPr/>
      </dsp:nvSpPr>
      <dsp:spPr>
        <a:xfrm>
          <a:off x="2936408" y="799519"/>
          <a:ext cx="6162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6283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228378" y="842005"/>
        <a:ext cx="32344" cy="6468"/>
      </dsp:txXfrm>
    </dsp:sp>
    <dsp:sp modelId="{B95FA247-5CF3-4C51-A18C-183D54E20A9C}">
      <dsp:nvSpPr>
        <dsp:cNvPr id="0" name=""/>
        <dsp:cNvSpPr/>
      </dsp:nvSpPr>
      <dsp:spPr>
        <a:xfrm>
          <a:off x="125672" y="1478"/>
          <a:ext cx="2812536" cy="16875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817" tIns="144663" rIns="137817" bIns="14466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 What skills will we need</a:t>
          </a:r>
        </a:p>
      </dsp:txBody>
      <dsp:txXfrm>
        <a:off x="125672" y="1478"/>
        <a:ext cx="2812536" cy="1687521"/>
      </dsp:txXfrm>
    </dsp:sp>
    <dsp:sp modelId="{F5256482-4C51-457B-B319-6BC8C63FB22C}">
      <dsp:nvSpPr>
        <dsp:cNvPr id="0" name=""/>
        <dsp:cNvSpPr/>
      </dsp:nvSpPr>
      <dsp:spPr>
        <a:xfrm>
          <a:off x="1531940" y="1687200"/>
          <a:ext cx="3459419" cy="616283"/>
        </a:xfrm>
        <a:custGeom>
          <a:avLst/>
          <a:gdLst/>
          <a:ahLst/>
          <a:cxnLst/>
          <a:rect l="0" t="0" r="0" b="0"/>
          <a:pathLst>
            <a:path>
              <a:moveTo>
                <a:pt x="3459419" y="0"/>
              </a:moveTo>
              <a:lnTo>
                <a:pt x="3459419" y="325241"/>
              </a:lnTo>
              <a:lnTo>
                <a:pt x="0" y="325241"/>
              </a:lnTo>
              <a:lnTo>
                <a:pt x="0" y="616283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/>
        </a:p>
      </dsp:txBody>
      <dsp:txXfrm>
        <a:off x="3173665" y="1992108"/>
        <a:ext cx="175969" cy="6468"/>
      </dsp:txXfrm>
    </dsp:sp>
    <dsp:sp modelId="{14AB7A6E-2BE5-4486-9DBA-C2F7F1BC93AF}">
      <dsp:nvSpPr>
        <dsp:cNvPr id="0" name=""/>
        <dsp:cNvSpPr/>
      </dsp:nvSpPr>
      <dsp:spPr>
        <a:xfrm>
          <a:off x="3585092" y="1478"/>
          <a:ext cx="2812536" cy="16875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817" tIns="144663" rIns="137817" bIns="14466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UK homes are so energy inefficient that 12 million of them need modern boilers, heat pumps and insulation</a:t>
          </a:r>
        </a:p>
      </dsp:txBody>
      <dsp:txXfrm>
        <a:off x="3585092" y="1478"/>
        <a:ext cx="2812536" cy="1687521"/>
      </dsp:txXfrm>
    </dsp:sp>
    <dsp:sp modelId="{86B93821-5495-4D62-8F28-DDE3420FDB79}">
      <dsp:nvSpPr>
        <dsp:cNvPr id="0" name=""/>
        <dsp:cNvSpPr/>
      </dsp:nvSpPr>
      <dsp:spPr>
        <a:xfrm>
          <a:off x="2936408" y="3133925"/>
          <a:ext cx="6162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6283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228378" y="3176410"/>
        <a:ext cx="32344" cy="6468"/>
      </dsp:txXfrm>
    </dsp:sp>
    <dsp:sp modelId="{666CCF66-074B-4DDA-8825-606C978FAB92}">
      <dsp:nvSpPr>
        <dsp:cNvPr id="0" name=""/>
        <dsp:cNvSpPr/>
      </dsp:nvSpPr>
      <dsp:spPr>
        <a:xfrm>
          <a:off x="125672" y="2335884"/>
          <a:ext cx="2812536" cy="168752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817" tIns="144663" rIns="137817" bIns="14466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By 2040, around 95% of automotive vehicles will be powered by either EV systems or hydrogen fuel cell</a:t>
          </a:r>
        </a:p>
      </dsp:txBody>
      <dsp:txXfrm>
        <a:off x="125672" y="2335884"/>
        <a:ext cx="2812536" cy="1687521"/>
      </dsp:txXfrm>
    </dsp:sp>
    <dsp:sp modelId="{6033515A-5ED2-4DA3-9738-85C5FE7387CE}">
      <dsp:nvSpPr>
        <dsp:cNvPr id="0" name=""/>
        <dsp:cNvSpPr/>
      </dsp:nvSpPr>
      <dsp:spPr>
        <a:xfrm>
          <a:off x="3585092" y="2335884"/>
          <a:ext cx="2812536" cy="168752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817" tIns="144663" rIns="137817" bIns="14466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What about your workplace ?</a:t>
          </a:r>
        </a:p>
      </dsp:txBody>
      <dsp:txXfrm>
        <a:off x="3585092" y="2335884"/>
        <a:ext cx="2812536" cy="16875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9282D-5EAB-4BE4-B2EE-33202BA68BD5}">
      <dsp:nvSpPr>
        <dsp:cNvPr id="0" name=""/>
        <dsp:cNvSpPr/>
      </dsp:nvSpPr>
      <dsp:spPr>
        <a:xfrm>
          <a:off x="2936408" y="799519"/>
          <a:ext cx="6162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6283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228378" y="842005"/>
        <a:ext cx="32344" cy="6468"/>
      </dsp:txXfrm>
    </dsp:sp>
    <dsp:sp modelId="{B95FA247-5CF3-4C51-A18C-183D54E20A9C}">
      <dsp:nvSpPr>
        <dsp:cNvPr id="0" name=""/>
        <dsp:cNvSpPr/>
      </dsp:nvSpPr>
      <dsp:spPr>
        <a:xfrm>
          <a:off x="125672" y="1478"/>
          <a:ext cx="2812536" cy="16875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817" tIns="144663" rIns="137817" bIns="144663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 </a:t>
          </a:r>
          <a:r>
            <a:rPr lang="en-US" sz="1700" kern="1200" dirty="0" smtClean="0"/>
            <a:t>A starting point</a:t>
          </a:r>
          <a:endParaRPr lang="en-US" sz="1700" kern="1200" dirty="0"/>
        </a:p>
      </dsp:txBody>
      <dsp:txXfrm>
        <a:off x="125672" y="1478"/>
        <a:ext cx="2812536" cy="1687521"/>
      </dsp:txXfrm>
    </dsp:sp>
    <dsp:sp modelId="{F5256482-4C51-457B-B319-6BC8C63FB22C}">
      <dsp:nvSpPr>
        <dsp:cNvPr id="0" name=""/>
        <dsp:cNvSpPr/>
      </dsp:nvSpPr>
      <dsp:spPr>
        <a:xfrm>
          <a:off x="1531940" y="1687200"/>
          <a:ext cx="3459419" cy="616283"/>
        </a:xfrm>
        <a:custGeom>
          <a:avLst/>
          <a:gdLst/>
          <a:ahLst/>
          <a:cxnLst/>
          <a:rect l="0" t="0" r="0" b="0"/>
          <a:pathLst>
            <a:path>
              <a:moveTo>
                <a:pt x="3459419" y="0"/>
              </a:moveTo>
              <a:lnTo>
                <a:pt x="3459419" y="325241"/>
              </a:lnTo>
              <a:lnTo>
                <a:pt x="0" y="325241"/>
              </a:lnTo>
              <a:lnTo>
                <a:pt x="0" y="616283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/>
        </a:p>
      </dsp:txBody>
      <dsp:txXfrm>
        <a:off x="3173665" y="1992108"/>
        <a:ext cx="175969" cy="6468"/>
      </dsp:txXfrm>
    </dsp:sp>
    <dsp:sp modelId="{14AB7A6E-2BE5-4486-9DBA-C2F7F1BC93AF}">
      <dsp:nvSpPr>
        <dsp:cNvPr id="0" name=""/>
        <dsp:cNvSpPr/>
      </dsp:nvSpPr>
      <dsp:spPr>
        <a:xfrm>
          <a:off x="3585092" y="1478"/>
          <a:ext cx="2812536" cy="16875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817" tIns="144663" rIns="137817" bIns="144663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Audit your current waste generation to establish a base line</a:t>
          </a:r>
          <a:endParaRPr lang="en-US" sz="1700" kern="1200" dirty="0"/>
        </a:p>
      </dsp:txBody>
      <dsp:txXfrm>
        <a:off x="3585092" y="1478"/>
        <a:ext cx="2812536" cy="1687521"/>
      </dsp:txXfrm>
    </dsp:sp>
    <dsp:sp modelId="{86B93821-5495-4D62-8F28-DDE3420FDB79}">
      <dsp:nvSpPr>
        <dsp:cNvPr id="0" name=""/>
        <dsp:cNvSpPr/>
      </dsp:nvSpPr>
      <dsp:spPr>
        <a:xfrm>
          <a:off x="2936408" y="3133925"/>
          <a:ext cx="6162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6283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228378" y="3176410"/>
        <a:ext cx="32344" cy="6468"/>
      </dsp:txXfrm>
    </dsp:sp>
    <dsp:sp modelId="{666CCF66-074B-4DDA-8825-606C978FAB92}">
      <dsp:nvSpPr>
        <dsp:cNvPr id="0" name=""/>
        <dsp:cNvSpPr/>
      </dsp:nvSpPr>
      <dsp:spPr>
        <a:xfrm>
          <a:off x="125672" y="2335884"/>
          <a:ext cx="2812536" cy="168752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817" tIns="144663" rIns="137817" bIns="144663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Some ideas could include, waste bin </a:t>
          </a:r>
          <a:r>
            <a:rPr lang="en-US" sz="1700" kern="1200" dirty="0" err="1" smtClean="0"/>
            <a:t>optimisation</a:t>
          </a:r>
          <a:r>
            <a:rPr lang="en-US" sz="1700" kern="1200" smtClean="0"/>
            <a:t>, composting, specialised waste collections and education</a:t>
          </a:r>
          <a:endParaRPr lang="en-US" sz="1700" kern="1200" dirty="0"/>
        </a:p>
      </dsp:txBody>
      <dsp:txXfrm>
        <a:off x="125672" y="2335884"/>
        <a:ext cx="2812536" cy="1687521"/>
      </dsp:txXfrm>
    </dsp:sp>
    <dsp:sp modelId="{6033515A-5ED2-4DA3-9738-85C5FE7387CE}">
      <dsp:nvSpPr>
        <dsp:cNvPr id="0" name=""/>
        <dsp:cNvSpPr/>
      </dsp:nvSpPr>
      <dsp:spPr>
        <a:xfrm>
          <a:off x="3585092" y="2335884"/>
          <a:ext cx="2812536" cy="168752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817" tIns="144663" rIns="137817" bIns="144663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 zero waste workplace is a workplace that completely eliminates waste, rather than managing it via landfill </a:t>
          </a:r>
          <a:endParaRPr lang="en-US" sz="1700" kern="1200" dirty="0"/>
        </a:p>
      </dsp:txBody>
      <dsp:txXfrm>
        <a:off x="3585092" y="2335884"/>
        <a:ext cx="2812536" cy="16875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9282D-5EAB-4BE4-B2EE-33202BA68BD5}">
      <dsp:nvSpPr>
        <dsp:cNvPr id="0" name=""/>
        <dsp:cNvSpPr/>
      </dsp:nvSpPr>
      <dsp:spPr>
        <a:xfrm>
          <a:off x="3098275" y="895211"/>
          <a:ext cx="27506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669"/>
              </a:moveTo>
              <a:lnTo>
                <a:pt x="154631" y="47669"/>
              </a:lnTo>
              <a:lnTo>
                <a:pt x="154631" y="45720"/>
              </a:lnTo>
              <a:lnTo>
                <a:pt x="275063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28164" y="939453"/>
        <a:ext cx="15283" cy="2956"/>
      </dsp:txXfrm>
    </dsp:sp>
    <dsp:sp modelId="{B95FA247-5CF3-4C51-A18C-183D54E20A9C}">
      <dsp:nvSpPr>
        <dsp:cNvPr id="0" name=""/>
        <dsp:cNvSpPr/>
      </dsp:nvSpPr>
      <dsp:spPr>
        <a:xfrm>
          <a:off x="85146" y="11885"/>
          <a:ext cx="3014928" cy="18619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916" tIns="66041" rIns="62916" bIns="66041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There have been a number of positive environmental effects noted</a:t>
          </a:r>
          <a:endParaRPr lang="en-US" sz="1800" kern="1200" dirty="0"/>
        </a:p>
      </dsp:txBody>
      <dsp:txXfrm>
        <a:off x="85146" y="11885"/>
        <a:ext cx="3014928" cy="1861990"/>
      </dsp:txXfrm>
    </dsp:sp>
    <dsp:sp modelId="{F5256482-4C51-457B-B319-6BC8C63FB22C}">
      <dsp:nvSpPr>
        <dsp:cNvPr id="0" name=""/>
        <dsp:cNvSpPr/>
      </dsp:nvSpPr>
      <dsp:spPr>
        <a:xfrm>
          <a:off x="1606529" y="1870126"/>
          <a:ext cx="3306673" cy="257572"/>
        </a:xfrm>
        <a:custGeom>
          <a:avLst/>
          <a:gdLst/>
          <a:ahLst/>
          <a:cxnLst/>
          <a:rect l="0" t="0" r="0" b="0"/>
          <a:pathLst>
            <a:path>
              <a:moveTo>
                <a:pt x="3306673" y="0"/>
              </a:moveTo>
              <a:lnTo>
                <a:pt x="3306673" y="145886"/>
              </a:lnTo>
              <a:lnTo>
                <a:pt x="0" y="145886"/>
              </a:lnTo>
              <a:lnTo>
                <a:pt x="0" y="257572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176885" y="1997435"/>
        <a:ext cx="165960" cy="2956"/>
      </dsp:txXfrm>
    </dsp:sp>
    <dsp:sp modelId="{14AB7A6E-2BE5-4486-9DBA-C2F7F1BC93AF}">
      <dsp:nvSpPr>
        <dsp:cNvPr id="0" name=""/>
        <dsp:cNvSpPr/>
      </dsp:nvSpPr>
      <dsp:spPr>
        <a:xfrm>
          <a:off x="3405738" y="9936"/>
          <a:ext cx="3014928" cy="186199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916" tIns="66041" rIns="62916" bIns="66041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Reduced GHG emissions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Improved water quality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Improved air quality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Less noise pollution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Restored wildlife</a:t>
          </a:r>
        </a:p>
      </dsp:txBody>
      <dsp:txXfrm>
        <a:off x="3405738" y="9936"/>
        <a:ext cx="3014928" cy="1861990"/>
      </dsp:txXfrm>
    </dsp:sp>
    <dsp:sp modelId="{86B93821-5495-4D62-8F28-DDE3420FDB79}">
      <dsp:nvSpPr>
        <dsp:cNvPr id="0" name=""/>
        <dsp:cNvSpPr/>
      </dsp:nvSpPr>
      <dsp:spPr>
        <a:xfrm>
          <a:off x="3112193" y="3045374"/>
          <a:ext cx="2647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4714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37167" y="3089616"/>
        <a:ext cx="14765" cy="2956"/>
      </dsp:txXfrm>
    </dsp:sp>
    <dsp:sp modelId="{666CCF66-074B-4DDA-8825-606C978FAB92}">
      <dsp:nvSpPr>
        <dsp:cNvPr id="0" name=""/>
        <dsp:cNvSpPr/>
      </dsp:nvSpPr>
      <dsp:spPr>
        <a:xfrm>
          <a:off x="99065" y="2160099"/>
          <a:ext cx="3014928" cy="18619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916" tIns="66041" rIns="62916" bIns="66041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There are also a number of negative environmental effects noted</a:t>
          </a:r>
          <a:endParaRPr lang="en-US" sz="1800" kern="1200" dirty="0"/>
        </a:p>
      </dsp:txBody>
      <dsp:txXfrm>
        <a:off x="99065" y="2160099"/>
        <a:ext cx="3014928" cy="1861990"/>
      </dsp:txXfrm>
    </dsp:sp>
    <dsp:sp modelId="{6033515A-5ED2-4DA3-9738-85C5FE7387CE}">
      <dsp:nvSpPr>
        <dsp:cNvPr id="0" name=""/>
        <dsp:cNvSpPr/>
      </dsp:nvSpPr>
      <dsp:spPr>
        <a:xfrm>
          <a:off x="3409307" y="2160099"/>
          <a:ext cx="3014928" cy="186199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916" tIns="66041" rIns="62916" bIns="66041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Increased medical waste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Haphazard disposal of PPE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Increased municipal waste </a:t>
          </a:r>
          <a:endParaRPr lang="en-US" sz="1800" kern="1200" dirty="0"/>
        </a:p>
      </dsp:txBody>
      <dsp:txXfrm>
        <a:off x="3409307" y="2160099"/>
        <a:ext cx="3014928" cy="1861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=""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7/25/2022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24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=""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3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=""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8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=""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=""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0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=""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=""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0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=""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7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=""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=""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14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=""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=""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8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=""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9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7/25/2022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3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6CA2C65D-0168-1245-86C8-62A8A6F7B8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1F23EC-3E3C-45F0-C67C-4B89521BB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2614" y="1625608"/>
            <a:ext cx="4655719" cy="2722164"/>
          </a:xfrm>
        </p:spPr>
        <p:txBody>
          <a:bodyPr>
            <a:normAutofit fontScale="90000"/>
          </a:bodyPr>
          <a:lstStyle/>
          <a:p>
            <a:r>
              <a:rPr lang="en-US" sz="6800" dirty="0"/>
              <a:t>Unite Environment course</a:t>
            </a:r>
            <a:endParaRPr lang="en-GB" sz="68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8F2176C-28C2-2C8B-F163-4F6E11A20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2614" y="4466844"/>
            <a:ext cx="4655719" cy="2248915"/>
          </a:xfrm>
        </p:spPr>
        <p:txBody>
          <a:bodyPr>
            <a:normAutofit/>
          </a:bodyPr>
          <a:lstStyle/>
          <a:p>
            <a:r>
              <a:rPr lang="en-US" dirty="0"/>
              <a:t>For I dipped into the future</a:t>
            </a:r>
            <a:endParaRPr lang="en-GB" dirty="0"/>
          </a:p>
        </p:txBody>
      </p:sp>
      <p:pic>
        <p:nvPicPr>
          <p:cNvPr id="4" name="Picture 3" descr="Light bulb on green grass">
            <a:extLst>
              <a:ext uri="{FF2B5EF4-FFF2-40B4-BE49-F238E27FC236}">
                <a16:creationId xmlns="" xmlns:a16="http://schemas.microsoft.com/office/drawing/2014/main" id="{AE4A94FE-A353-9AF9-6B8C-6A15C5E0E3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52" r="16978" b="-1"/>
          <a:stretch/>
        </p:blipFill>
        <p:spPr>
          <a:xfrm>
            <a:off x="20" y="10"/>
            <a:ext cx="6038037" cy="6857990"/>
          </a:xfrm>
          <a:prstGeom prst="rect">
            <a:avLst/>
          </a:prstGeom>
        </p:spPr>
      </p:pic>
      <p:sp>
        <p:nvSpPr>
          <p:cNvPr id="11" name="Cross 10">
            <a:extLst>
              <a:ext uri="{FF2B5EF4-FFF2-40B4-BE49-F238E27FC236}">
                <a16:creationId xmlns="" xmlns:a16="http://schemas.microsoft.com/office/drawing/2014/main" id="{12E8ED90-6D42-AE40-963A-3924EE2073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830625" y="562356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755E9273-3717-C94C-9BFF-75E87E47C4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19">
            <a:extLst>
              <a:ext uri="{FF2B5EF4-FFF2-40B4-BE49-F238E27FC236}">
                <a16:creationId xmlns="" xmlns:a16="http://schemas.microsoft.com/office/drawing/2014/main" id="{579E3846-8D0B-B14A-817A-7FAC9DDAB4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896A1C-F927-4B13-DE57-821F8957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0"/>
            <a:ext cx="3198777" cy="4024885"/>
          </a:xfrm>
        </p:spPr>
        <p:txBody>
          <a:bodyPr>
            <a:normAutofit/>
          </a:bodyPr>
          <a:lstStyle/>
          <a:p>
            <a:r>
              <a:rPr lang="en-US" dirty="0"/>
              <a:t>A Green Economy</a:t>
            </a:r>
            <a:endParaRPr lang="en-GB" dirty="0"/>
          </a:p>
        </p:txBody>
      </p:sp>
      <p:sp>
        <p:nvSpPr>
          <p:cNvPr id="49" name="Rectangle 21">
            <a:extLst>
              <a:ext uri="{FF2B5EF4-FFF2-40B4-BE49-F238E27FC236}">
                <a16:creationId xmlns="" xmlns:a16="http://schemas.microsoft.com/office/drawing/2014/main" id="{FB1CD9BE-93F1-ED44-946B-8354D74B0B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0" name="Rectangle 23">
            <a:extLst>
              <a:ext uri="{FF2B5EF4-FFF2-40B4-BE49-F238E27FC236}">
                <a16:creationId xmlns="" xmlns:a16="http://schemas.microsoft.com/office/drawing/2014/main" id="{882E6E09-FCB0-5F41-8BAE-C0581D54B5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Cross 25">
            <a:extLst>
              <a:ext uri="{FF2B5EF4-FFF2-40B4-BE49-F238E27FC236}">
                <a16:creationId xmlns="" xmlns:a16="http://schemas.microsoft.com/office/drawing/2014/main" id="{D269DB01-9C3C-7841-B8E8-6FDFEF70CB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B9B22A34-65EA-E954-DE71-F4AC5AB055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401429"/>
              </p:ext>
            </p:extLst>
          </p:nvPr>
        </p:nvGraphicFramePr>
        <p:xfrm>
          <a:off x="4489428" y="1508251"/>
          <a:ext cx="6523301" cy="4024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7216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="" xmlns:a16="http://schemas.microsoft.com/office/drawing/2014/main" id="{579E3846-8D0B-B14A-817A-7FAC9DDAB4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896A1C-F927-4B13-DE57-821F8957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0"/>
            <a:ext cx="3198777" cy="4024885"/>
          </a:xfrm>
        </p:spPr>
        <p:txBody>
          <a:bodyPr>
            <a:normAutofit/>
          </a:bodyPr>
          <a:lstStyle/>
          <a:p>
            <a:r>
              <a:rPr lang="en-US" dirty="0"/>
              <a:t>Future Skills</a:t>
            </a:r>
            <a:endParaRPr lang="en-GB" dirty="0"/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FB1CD9BE-93F1-ED44-946B-8354D74B0B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882E6E09-FCB0-5F41-8BAE-C0581D54B5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Cross 72">
            <a:extLst>
              <a:ext uri="{FF2B5EF4-FFF2-40B4-BE49-F238E27FC236}">
                <a16:creationId xmlns="" xmlns:a16="http://schemas.microsoft.com/office/drawing/2014/main" id="{D269DB01-9C3C-7841-B8E8-6FDFEF70CB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B9B22A34-65EA-E954-DE71-F4AC5AB055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476385"/>
              </p:ext>
            </p:extLst>
          </p:nvPr>
        </p:nvGraphicFramePr>
        <p:xfrm>
          <a:off x="4489428" y="1508251"/>
          <a:ext cx="6523301" cy="4024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0960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="" xmlns:a16="http://schemas.microsoft.com/office/drawing/2014/main" id="{579E3846-8D0B-B14A-817A-7FAC9DDAB4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896A1C-F927-4B13-DE57-821F8957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0"/>
            <a:ext cx="3198777" cy="4024885"/>
          </a:xfrm>
        </p:spPr>
        <p:txBody>
          <a:bodyPr>
            <a:normAutofit/>
          </a:bodyPr>
          <a:lstStyle/>
          <a:p>
            <a:r>
              <a:rPr lang="en-US" dirty="0"/>
              <a:t>A zero waste workplace</a:t>
            </a:r>
            <a:br>
              <a:rPr lang="en-US" dirty="0"/>
            </a:br>
            <a:r>
              <a:rPr lang="en-US" dirty="0"/>
              <a:t>Is it achievable?</a:t>
            </a:r>
            <a:endParaRPr lang="en-GB" dirty="0"/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FB1CD9BE-93F1-ED44-946B-8354D74B0B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882E6E09-FCB0-5F41-8BAE-C0581D54B5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Cross 72">
            <a:extLst>
              <a:ext uri="{FF2B5EF4-FFF2-40B4-BE49-F238E27FC236}">
                <a16:creationId xmlns="" xmlns:a16="http://schemas.microsoft.com/office/drawing/2014/main" id="{D269DB01-9C3C-7841-B8E8-6FDFEF70CB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="" xmlns:a16="http://schemas.microsoft.com/office/drawing/2014/main" id="{B9B22A34-65EA-E954-DE71-F4AC5AB055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7263504"/>
              </p:ext>
            </p:extLst>
          </p:nvPr>
        </p:nvGraphicFramePr>
        <p:xfrm>
          <a:off x="4595748" y="1238911"/>
          <a:ext cx="6523301" cy="4024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069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="" xmlns:a16="http://schemas.microsoft.com/office/drawing/2014/main" id="{579E3846-8D0B-B14A-817A-7FAC9DDAB4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896A1C-F927-4B13-DE57-821F8957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0"/>
            <a:ext cx="3305811" cy="4024885"/>
          </a:xfrm>
        </p:spPr>
        <p:txBody>
          <a:bodyPr>
            <a:normAutofit/>
          </a:bodyPr>
          <a:lstStyle/>
          <a:p>
            <a:r>
              <a:rPr lang="en-US" dirty="0"/>
              <a:t>The impact of Covid on the environment</a:t>
            </a:r>
            <a:endParaRPr lang="en-GB" dirty="0"/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FB1CD9BE-93F1-ED44-946B-8354D74B0B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882E6E09-FCB0-5F41-8BAE-C0581D54B5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Cross 72">
            <a:extLst>
              <a:ext uri="{FF2B5EF4-FFF2-40B4-BE49-F238E27FC236}">
                <a16:creationId xmlns="" xmlns:a16="http://schemas.microsoft.com/office/drawing/2014/main" id="{D269DB01-9C3C-7841-B8E8-6FDFEF70CB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B9B22A34-65EA-E954-DE71-F4AC5AB055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366400"/>
              </p:ext>
            </p:extLst>
          </p:nvPr>
        </p:nvGraphicFramePr>
        <p:xfrm>
          <a:off x="4489428" y="1508251"/>
          <a:ext cx="6523301" cy="4024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217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579E3846-8D0B-B14A-817A-7FAC9DDAB4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FE11F32-4970-9344-8DCB-74356B3125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23519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ross 11">
            <a:extLst>
              <a:ext uri="{FF2B5EF4-FFF2-40B4-BE49-F238E27FC236}">
                <a16:creationId xmlns="" xmlns:a16="http://schemas.microsoft.com/office/drawing/2014/main" id="{16FF562B-6BB4-A942-A885-340D8F0E4B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DCA5172B-100A-154D-8648-280629D67D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3F5664-17D6-D3D5-5909-5469DB5D7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0"/>
            <a:ext cx="4114800" cy="4675503"/>
          </a:xfrm>
        </p:spPr>
        <p:txBody>
          <a:bodyPr>
            <a:normAutofit/>
          </a:bodyPr>
          <a:lstStyle/>
          <a:p>
            <a:r>
              <a:rPr lang="en-US" dirty="0"/>
              <a:t>Free market capitalism and the environment crisis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84EB9B7-95CD-E415-4B6F-4621CAD53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3335" y="1628394"/>
            <a:ext cx="5484998" cy="4686426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b="0" i="0" dirty="0">
                <a:effectLst/>
                <a:latin typeface="Roboto" panose="02000000000000000000" pitchFamily="2" charset="0"/>
              </a:rPr>
              <a:t>In short, the market mechanisms under capitalism do not provide incentives for preserving the environment. Firms are constantly threatened by market competition to cut costs and </a:t>
            </a:r>
            <a:r>
              <a:rPr lang="en-US" b="0" i="0" dirty="0" err="1">
                <a:effectLst/>
                <a:latin typeface="Roboto" panose="02000000000000000000" pitchFamily="2" charset="0"/>
              </a:rPr>
              <a:t>optimise</a:t>
            </a:r>
            <a:r>
              <a:rPr lang="en-US" b="0" i="0" dirty="0">
                <a:effectLst/>
                <a:latin typeface="Roboto" panose="02000000000000000000" pitchFamily="2" charset="0"/>
              </a:rPr>
              <a:t> profit. The environment thus falls pray to the compulsive market </a:t>
            </a:r>
            <a:r>
              <a:rPr lang="en-US" b="0" i="0" dirty="0" err="1">
                <a:effectLst/>
                <a:latin typeface="Roboto" panose="02000000000000000000" pitchFamily="2" charset="0"/>
              </a:rPr>
              <a:t>behaviour</a:t>
            </a:r>
            <a:r>
              <a:rPr lang="en-US" b="0" i="0" dirty="0">
                <a:effectLst/>
                <a:latin typeface="Roboto" panose="02000000000000000000" pitchFamily="2" charset="0"/>
              </a:rPr>
              <a:t> of the capitalist mode of production.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680281"/>
      </p:ext>
    </p:extLst>
  </p:cSld>
  <p:clrMapOvr>
    <a:masterClrMapping/>
  </p:clrMapOvr>
</p:sld>
</file>

<file path=ppt/theme/theme1.xml><?xml version="1.0" encoding="utf-8"?>
<a:theme xmlns:a="http://schemas.openxmlformats.org/drawingml/2006/main" name="MadridVTI">
  <a:themeElements>
    <a:clrScheme name="AnalogousFromDarkSeedLeftStep">
      <a:dk1>
        <a:srgbClr val="000000"/>
      </a:dk1>
      <a:lt1>
        <a:srgbClr val="FFFFFF"/>
      </a:lt1>
      <a:dk2>
        <a:srgbClr val="213A22"/>
      </a:dk2>
      <a:lt2>
        <a:srgbClr val="E8E2E2"/>
      </a:lt2>
      <a:accent1>
        <a:srgbClr val="28B0B5"/>
      </a:accent1>
      <a:accent2>
        <a:srgbClr val="1BB67B"/>
      </a:accent2>
      <a:accent3>
        <a:srgbClr val="28B845"/>
      </a:accent3>
      <a:accent4>
        <a:srgbClr val="3EB91C"/>
      </a:accent4>
      <a:accent5>
        <a:srgbClr val="7DB026"/>
      </a:accent5>
      <a:accent6>
        <a:srgbClr val="ABA31A"/>
      </a:accent6>
      <a:hlink>
        <a:srgbClr val="5B8E2F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278</Words>
  <Application>Microsoft Office PowerPoint</Application>
  <PresentationFormat>Custom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MadridVTI</vt:lpstr>
      <vt:lpstr>Unite Environment course</vt:lpstr>
      <vt:lpstr>A Green Economy</vt:lpstr>
      <vt:lpstr>Future Skills</vt:lpstr>
      <vt:lpstr>A zero waste workplace Is it achievable?</vt:lpstr>
      <vt:lpstr>The impact of Covid on the environment</vt:lpstr>
      <vt:lpstr>Free market capitalism and the environment crisis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Horsfield</dc:creator>
  <cp:lastModifiedBy>John Curr</cp:lastModifiedBy>
  <cp:revision>3</cp:revision>
  <dcterms:created xsi:type="dcterms:W3CDTF">2022-05-27T19:09:14Z</dcterms:created>
  <dcterms:modified xsi:type="dcterms:W3CDTF">2022-07-25T14:02:04Z</dcterms:modified>
</cp:coreProperties>
</file>