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2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9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BA57-7EFF-4530-BD00-996B3C175157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A7DAE-B641-4F19-A587-A6618C572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B983E1F-9945-45B3-A0ED-B0642E148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89CC57B-BC99-4991-9097-9DABE0C5A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10 Establishment of the Commission and the Executive</a:t>
            </a:r>
          </a:p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11 General functions of the Commission and the Executive</a:t>
            </a:r>
          </a:p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12 Control of the Commission by the Secretary of State</a:t>
            </a:r>
          </a:p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13 Other powers of the Commission</a:t>
            </a:r>
          </a:p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14 Power of the Commission to direct investigations and inquiries</a:t>
            </a:r>
          </a:p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15 Health and safety regulations</a:t>
            </a:r>
          </a:p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16 Approval of codes of practice by the Commission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Slide Number Placeholder 5">
            <a:extLst>
              <a:ext uri="{FF2B5EF4-FFF2-40B4-BE49-F238E27FC236}">
                <a16:creationId xmlns:a16="http://schemas.microsoft.com/office/drawing/2014/main" id="{29305B56-E97B-4F06-9CFD-C0CA4967D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4D074-2877-415A-ACEC-9223AFB6BE0B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22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732CE-F262-471A-9701-1226224A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A328-C950-4460-9C2A-6AD355EE7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38D8-2D6D-46FF-9EB5-1FE2C6621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1E87-57B3-41E1-9AFB-BBC68F2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B8B901E-521A-4F94-83B3-4CD69853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0002" y="1311342"/>
            <a:ext cx="10053220" cy="4235315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GB" sz="2400" cap="none" dirty="0">
                <a:latin typeface="Arial" panose="020B0604020202020204" pitchFamily="34" charset="0"/>
              </a:rPr>
              <a:t>Employers duties under Section 2 (1 – 3) of the HASAWA 1974</a:t>
            </a:r>
          </a:p>
          <a:p>
            <a:pPr marL="0" indent="0" eaLnBrk="1" hangingPunct="1">
              <a:buNone/>
              <a:defRPr/>
            </a:pPr>
            <a:r>
              <a:rPr lang="en-GB" sz="1800" cap="none" dirty="0">
                <a:latin typeface="Arial" panose="020B0604020202020204" pitchFamily="34" charset="0"/>
              </a:rPr>
              <a:t>	Section 2 (1)	</a:t>
            </a:r>
            <a:r>
              <a:rPr lang="en-GB" sz="1800" cap="none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GB" sz="1800" cap="none" dirty="0">
                <a:latin typeface="Arial" panose="020B0604020202020204" pitchFamily="34" charset="0"/>
              </a:rPr>
              <a:t> 	As far as reasonably practicable</a:t>
            </a:r>
          </a:p>
          <a:p>
            <a:pPr marL="0" indent="0" eaLnBrk="1" hangingPunct="1">
              <a:buNone/>
              <a:defRPr/>
            </a:pPr>
            <a:r>
              <a:rPr lang="en-GB" sz="1800" cap="none" dirty="0">
                <a:latin typeface="Arial" panose="020B0604020202020204" pitchFamily="34" charset="0"/>
              </a:rPr>
              <a:t>	Section 2 (2) (a)	</a:t>
            </a:r>
            <a:r>
              <a:rPr lang="en-GB" sz="1800" cap="none" dirty="0">
                <a:solidFill>
                  <a:srgbClr val="FF0000"/>
                </a:solidFill>
                <a:latin typeface="Arial" panose="020B0604020202020204" pitchFamily="34" charset="0"/>
              </a:rPr>
              <a:t>S	</a:t>
            </a:r>
            <a:r>
              <a:rPr lang="en-GB" sz="1800" cap="none" dirty="0">
                <a:latin typeface="Arial" panose="020B0604020202020204" pitchFamily="34" charset="0"/>
              </a:rPr>
              <a:t>Safe system of work &amp; plant (provision and maintenance of)</a:t>
            </a:r>
          </a:p>
          <a:p>
            <a:pPr marL="0" indent="0" eaLnBrk="1" hangingPunct="1">
              <a:buNone/>
              <a:defRPr/>
            </a:pPr>
            <a:r>
              <a:rPr lang="en-GB" sz="1800" cap="none" dirty="0">
                <a:latin typeface="Arial" panose="020B0604020202020204" pitchFamily="34" charset="0"/>
              </a:rPr>
              <a:t>	Section 2 (2) (b) 	</a:t>
            </a:r>
            <a:r>
              <a:rPr lang="en-GB" sz="1800" cap="none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GB" sz="1800" cap="none" dirty="0">
                <a:latin typeface="Arial" panose="020B0604020202020204" pitchFamily="34" charset="0"/>
              </a:rPr>
              <a:t>	(Materials) safe use, handling, storage and transport of</a:t>
            </a:r>
          </a:p>
          <a:p>
            <a:pPr marL="0" indent="0" eaLnBrk="1" hangingPunct="1">
              <a:buNone/>
              <a:defRPr/>
            </a:pPr>
            <a:r>
              <a:rPr lang="en-GB" sz="1800" cap="none" dirty="0">
                <a:latin typeface="Arial" panose="020B0604020202020204" pitchFamily="34" charset="0"/>
              </a:rPr>
              <a:t>	Section 2 (2) (c) 	</a:t>
            </a:r>
            <a:r>
              <a:rPr lang="en-GB" sz="1800" cap="none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GB" sz="1800" cap="none" dirty="0">
                <a:latin typeface="Arial" panose="020B0604020202020204" pitchFamily="34" charset="0"/>
              </a:rPr>
              <a:t>	Information, Instruction, Training &amp; Supervision</a:t>
            </a:r>
          </a:p>
          <a:p>
            <a:pPr marL="0" indent="0" eaLnBrk="1" hangingPunct="1">
              <a:buNone/>
              <a:defRPr/>
            </a:pPr>
            <a:r>
              <a:rPr lang="en-GB" sz="1800" cap="none" dirty="0">
                <a:latin typeface="Arial" panose="020B0604020202020204" pitchFamily="34" charset="0"/>
              </a:rPr>
              <a:t>	Section 2 (2) (d) 	</a:t>
            </a:r>
            <a:r>
              <a:rPr lang="en-GB" sz="1800" cap="none" dirty="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r>
              <a:rPr lang="en-GB" sz="1800" cap="none" dirty="0">
                <a:latin typeface="Arial" panose="020B0604020202020204" pitchFamily="34" charset="0"/>
              </a:rPr>
              <a:t>	(Location) safe place of work &amp; access / egress</a:t>
            </a:r>
          </a:p>
          <a:p>
            <a:pPr marL="0" indent="0" eaLnBrk="1" hangingPunct="1">
              <a:buNone/>
              <a:defRPr/>
            </a:pPr>
            <a:r>
              <a:rPr lang="en-GB" sz="1800" cap="none" dirty="0">
                <a:latin typeface="Arial" panose="020B0604020202020204" pitchFamily="34" charset="0"/>
              </a:rPr>
              <a:t>	Section 2 (2) (e) 	</a:t>
            </a:r>
            <a:r>
              <a:rPr lang="en-GB" sz="1800" cap="none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GB" sz="1800" cap="none" dirty="0">
                <a:latin typeface="Arial" panose="020B0604020202020204" pitchFamily="34" charset="0"/>
              </a:rPr>
              <a:t>	Environment and adequate welfare facilities</a:t>
            </a:r>
          </a:p>
          <a:p>
            <a:pPr marL="0" indent="0" eaLnBrk="1" hangingPunct="1">
              <a:buNone/>
              <a:defRPr/>
            </a:pPr>
            <a:r>
              <a:rPr lang="en-GB" sz="1800" cap="none">
                <a:latin typeface="Arial" panose="020B0604020202020204" pitchFamily="34" charset="0"/>
              </a:rPr>
              <a:t>	Section </a:t>
            </a:r>
            <a:r>
              <a:rPr lang="en-GB" sz="1800" cap="none" dirty="0">
                <a:latin typeface="Arial" panose="020B0604020202020204" pitchFamily="34" charset="0"/>
              </a:rPr>
              <a:t>2 (3)	</a:t>
            </a:r>
            <a:r>
              <a:rPr lang="en-GB" sz="1800" cap="none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GB" sz="1800" cap="none" dirty="0">
                <a:latin typeface="Arial" panose="020B0604020202020204" pitchFamily="34" charset="0"/>
              </a:rPr>
              <a:t>	Safety Policy (written if more than 5 employees)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A3D3A65-CC8E-465E-A1B8-1D896C6F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002" y="749133"/>
            <a:ext cx="3516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SMILES</a:t>
            </a:r>
            <a:endParaRPr lang="en-US" alt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E4D5F9-2AC4-4353-81D9-2CFE5C9F3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464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1021</TotalTime>
  <Words>214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Impact</vt:lpstr>
      <vt:lpstr>Main Event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78</cp:revision>
  <dcterms:created xsi:type="dcterms:W3CDTF">2020-04-06T08:39:37Z</dcterms:created>
  <dcterms:modified xsi:type="dcterms:W3CDTF">2021-08-03T14:58:21Z</dcterms:modified>
</cp:coreProperties>
</file>